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  <p:sldMasterId id="2147483673" r:id="rId6"/>
  </p:sldMasterIdLst>
  <p:notesMasterIdLst>
    <p:notesMasterId r:id="rId51"/>
  </p:notesMasterIdLst>
  <p:sldIdLst>
    <p:sldId id="353" r:id="rId7"/>
    <p:sldId id="347" r:id="rId8"/>
    <p:sldId id="351" r:id="rId9"/>
    <p:sldId id="298" r:id="rId10"/>
    <p:sldId id="307" r:id="rId11"/>
    <p:sldId id="259" r:id="rId12"/>
    <p:sldId id="331" r:id="rId13"/>
    <p:sldId id="330" r:id="rId14"/>
    <p:sldId id="410" r:id="rId15"/>
    <p:sldId id="375" r:id="rId16"/>
    <p:sldId id="404" r:id="rId17"/>
    <p:sldId id="387" r:id="rId18"/>
    <p:sldId id="390" r:id="rId19"/>
    <p:sldId id="391" r:id="rId20"/>
    <p:sldId id="392" r:id="rId21"/>
    <p:sldId id="376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310" r:id="rId30"/>
    <p:sldId id="367" r:id="rId31"/>
    <p:sldId id="368" r:id="rId32"/>
    <p:sldId id="369" r:id="rId33"/>
    <p:sldId id="370" r:id="rId34"/>
    <p:sldId id="373" r:id="rId35"/>
    <p:sldId id="374" r:id="rId36"/>
    <p:sldId id="377" r:id="rId37"/>
    <p:sldId id="379" r:id="rId38"/>
    <p:sldId id="383" r:id="rId39"/>
    <p:sldId id="380" r:id="rId40"/>
    <p:sldId id="384" r:id="rId41"/>
    <p:sldId id="388" r:id="rId42"/>
    <p:sldId id="389" r:id="rId43"/>
    <p:sldId id="394" r:id="rId44"/>
    <p:sldId id="395" r:id="rId45"/>
    <p:sldId id="405" r:id="rId46"/>
    <p:sldId id="406" r:id="rId47"/>
    <p:sldId id="378" r:id="rId48"/>
    <p:sldId id="407" r:id="rId49"/>
    <p:sldId id="34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481"/>
    <a:srgbClr val="CCB441"/>
    <a:srgbClr val="BEA00E"/>
    <a:srgbClr val="F5D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F5679-B748-836D-297C-2F0E570D3F28}" v="67" dt="2022-11-21T12:25:17.149"/>
    <p1510:client id="{3865E900-F3BD-3530-0C63-284FC298FA0E}" v="2" dt="2022-11-22T14:53:29.265"/>
    <p1510:client id="{43AFF24E-E2EE-EA94-ED78-026E13A4CB73}" v="308" dt="2022-11-21T14:39:20.856"/>
    <p1510:client id="{4FEC75F2-0C72-83CA-4621-617512B15ACE}" v="19" dt="2022-11-22T12:58:31.990"/>
    <p1510:client id="{530B895E-B7EE-874D-0465-1BD2A0896A1E}" v="30" dt="2022-11-22T15:23:35.259"/>
    <p1510:client id="{543E6147-567F-B21F-C23A-5F200A5E8DBF}" v="1" dt="2022-11-21T16:45:08.892"/>
    <p1510:client id="{62412BEB-7A9F-E821-5AFC-BD127056B187}" v="5" dt="2022-11-22T14:43:12.569"/>
    <p1510:client id="{64449A26-C406-851E-CCC0-26F76EF39DAB}" v="393" dt="2022-11-22T16:03:02.967"/>
    <p1510:client id="{6507EEBB-4500-CA63-EAE6-E77411C480A0}" v="47" dt="2022-11-21T08:03:44.682"/>
    <p1510:client id="{98F6CEA3-7B79-FAF4-DD73-11972FA1F291}" v="11" dt="2022-11-21T12:10:38.946"/>
    <p1510:client id="{A2B0E294-60CD-5272-7146-CD12733630F3}" v="855" dt="2022-11-21T05:27:59.184"/>
    <p1510:client id="{A82A0581-3673-99D9-3E93-436F2C9CFF16}" v="1160" dt="2022-11-21T10:46:54.499"/>
    <p1510:client id="{B1A57966-72E2-F0E8-63F2-937EC2E5779C}" v="104" dt="2022-11-21T16:44:38.294"/>
    <p1510:client id="{B3922223-219A-378A-019F-39BD86B6507A}" v="23" dt="2022-11-22T11:57:15.971"/>
    <p1510:client id="{CBD3DF16-EE5E-A573-E5EC-B8EC6D719D7D}" v="15" dt="2022-11-21T08:00:30.365"/>
    <p1510:client id="{DE0AA200-C771-FA0B-C5D0-27100839F0DD}" v="13" dt="2022-11-21T15:44:08.539"/>
    <p1510:client id="{DF063024-0212-47C5-A6E9-FC9B1C29EB43}" v="2" dt="2022-11-22T04:58:23.042"/>
    <p1510:client id="{E9D9AE2E-E6B8-716D-FB37-1E8B713388F2}" v="5" dt="2022-11-22T12:00:47.094"/>
    <p1510:client id="{EFCD7499-3AB8-018B-8DBD-6A41122E4227}" v="15" dt="2022-11-21T08:01:42.648"/>
    <p1510:client id="{F8BCA61E-17A8-0BBD-1A32-CCC52C1A3F26}" v="28" dt="2022-11-22T14:27:33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6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E1E246-B5BD-440F-A7E2-CFA4B819B5D0}"/>
              </a:ext>
            </a:extLst>
          </p:cNvPr>
          <p:cNvGrpSpPr/>
          <p:nvPr userDrawn="1"/>
        </p:nvGrpSpPr>
        <p:grpSpPr>
          <a:xfrm>
            <a:off x="7405924" y="441839"/>
            <a:ext cx="3829032" cy="4683741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5C624F9-1D25-454B-99E6-F39BA29B9FC6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61AEE79-AB63-4603-9494-0E1B03AC40B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B0C109B-7A7A-4CDA-8462-7695DB503E29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3631643-770C-4A9C-AA33-D3DC13268E34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5828F2-B7FB-4264-AC33-692955EDC4C3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AB4176-8511-4EAA-830E-C946CF9C1459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24283E-0225-426B-83DC-ED62F65FA849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9402D267-5D5E-4A66-AC2F-5C21582AB3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01708" y="648150"/>
            <a:ext cx="3485593" cy="3138847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A0097D9-F111-48B6-9169-9805C29F4E41}"/>
              </a:ext>
            </a:extLst>
          </p:cNvPr>
          <p:cNvSpPr/>
          <p:nvPr userDrawn="1"/>
        </p:nvSpPr>
        <p:spPr>
          <a:xfrm>
            <a:off x="3880338" y="4567873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aphic 14">
            <a:extLst>
              <a:ext uri="{FF2B5EF4-FFF2-40B4-BE49-F238E27FC236}">
                <a16:creationId xmlns:a16="http://schemas.microsoft.com/office/drawing/2014/main" id="{E1AEDBCB-B8A6-46DC-B408-2BE8EC133A3A}"/>
              </a:ext>
            </a:extLst>
          </p:cNvPr>
          <p:cNvGrpSpPr/>
          <p:nvPr userDrawn="1"/>
        </p:nvGrpSpPr>
        <p:grpSpPr>
          <a:xfrm>
            <a:off x="4181510" y="1536176"/>
            <a:ext cx="3966027" cy="3201070"/>
            <a:chOff x="2444748" y="555045"/>
            <a:chExt cx="7282048" cy="572745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AA4A6DA-83F2-4A3A-9192-DE84413AB48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1B45117-7ACB-494A-A205-A665C05E1E25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D349466-ECBA-47E5-9745-A423FDEDC5E4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7BB3733-CFD1-4E9E-9FE7-9BD67E0C815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087111D-A3D1-435B-B13E-C55DF077F40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FCC4EEF-ABF7-40AE-BED4-71BE30D8BB63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35B0DB0-0826-4CF2-9899-0AF787E459F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F6B97A-E435-4186-ABCB-BD07DA0A107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CFE13B92-5832-4817-962F-056F0D6CC120}"/>
              </a:ext>
            </a:extLst>
          </p:cNvPr>
          <p:cNvGrpSpPr/>
          <p:nvPr userDrawn="1"/>
        </p:nvGrpSpPr>
        <p:grpSpPr>
          <a:xfrm>
            <a:off x="802991" y="2192794"/>
            <a:ext cx="2744170" cy="2214881"/>
            <a:chOff x="2444748" y="555045"/>
            <a:chExt cx="7282048" cy="572745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B55B52C-BF34-47AF-BBC7-27211A564CA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15B44-7619-43B1-9DD6-C3948D47993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144E88-F504-4F84-B113-3F93E2343CD1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B52506-B328-477C-833A-B5256AFB88A7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F0EFBAC-7D4E-4337-88DC-9EFAD4CE659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9C5B30E-F499-4C11-B286-656601032370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D1ADB49-AD9C-4EEB-B012-2EDDDB10AA6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68B7E2B-E0A7-42AD-8EC7-3611D6B75790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aphic 14">
            <a:extLst>
              <a:ext uri="{FF2B5EF4-FFF2-40B4-BE49-F238E27FC236}">
                <a16:creationId xmlns:a16="http://schemas.microsoft.com/office/drawing/2014/main" id="{07E6276E-8ACB-4581-B338-6C20FF3AABF0}"/>
              </a:ext>
            </a:extLst>
          </p:cNvPr>
          <p:cNvGrpSpPr/>
          <p:nvPr userDrawn="1"/>
        </p:nvGrpSpPr>
        <p:grpSpPr>
          <a:xfrm>
            <a:off x="8753103" y="2192794"/>
            <a:ext cx="2744170" cy="2214881"/>
            <a:chOff x="2444748" y="555045"/>
            <a:chExt cx="7282048" cy="572745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9279636-422C-49ED-B171-A5D312A4CCAB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C8387C4-C5CC-422A-A1D9-E3DE7B06B16A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8ED0A20-1E22-484B-8DE1-F5E6CB683968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A58AB9-62DF-4942-8F64-BCB382970738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FDF209-81F0-442D-BA86-73F31D9FE51B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AC3C1E3-8675-4CEC-B5F7-5D9DFD2DB80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A55425F-9542-42DB-AE74-8E941186E3E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8C411EC-81DC-4EC4-8806-BFE9B4C536AF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5CC06A6E-560A-491E-AE2A-E0B7C5EE64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0236" y="1690027"/>
            <a:ext cx="3747829" cy="2184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 And Send To Back</a:t>
            </a:r>
            <a:endParaRPr lang="ko-KR" altLang="en-US"/>
          </a:p>
        </p:txBody>
      </p:sp>
      <p:sp>
        <p:nvSpPr>
          <p:cNvPr id="31" name="그림 개체 틀 2">
            <a:extLst>
              <a:ext uri="{FF2B5EF4-FFF2-40B4-BE49-F238E27FC236}">
                <a16:creationId xmlns:a16="http://schemas.microsoft.com/office/drawing/2014/main" id="{9F745565-7D61-4424-9B10-0F7F8DD8AE9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8338" y="2295607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5025294E-0FC3-4EF0-928F-11DCB45D72E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868450" y="2295607"/>
            <a:ext cx="2513477" cy="14976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10976E99-DCBD-4134-9E57-1CAE25A6CB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9E604E3-44BB-4135-857B-040684E1FBF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799963" y="1743532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C4DDDBF-8A43-4C70-AED9-17AB2A1038A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59900" y="1743532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6A8808-F867-4B63-A7F8-F42CDB5BCF3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799963" y="4150301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37C006D-4532-4EB2-A208-FB9488448195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259900" y="4150301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 And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701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90" r:id="rId5"/>
    <p:sldLayoutId id="2147483678" r:id="rId6"/>
    <p:sldLayoutId id="2147483680" r:id="rId7"/>
    <p:sldLayoutId id="2147483681" r:id="rId8"/>
    <p:sldLayoutId id="2147483682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71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517564" y="4582138"/>
            <a:ext cx="919664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Corporate Governance </a:t>
            </a:r>
          </a:p>
          <a:p>
            <a:r>
              <a:rPr lang="en-US" sz="36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and Firm Value : The Impact </a:t>
            </a:r>
          </a:p>
          <a:p>
            <a:r>
              <a:rPr lang="en-US" sz="36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of the 2002 Governance Rules</a:t>
            </a:r>
            <a:endParaRPr lang="ko-KR" altLang="en-US" sz="3600">
              <a:solidFill>
                <a:schemeClr val="bg1"/>
              </a:solidFill>
              <a:latin typeface="芫荽 0.94" pitchFamily="2" charset="-120"/>
              <a:ea typeface="맑은 고딕"/>
              <a:cs typeface="芫荽 0.94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9978612" y="5166913"/>
            <a:ext cx="495261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財務管理</a:t>
            </a:r>
            <a:r>
              <a:rPr lang="en-US" altLang="zh-TW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 </a:t>
            </a:r>
            <a:r>
              <a:rPr lang="zh-TW" altLang="en-US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第七組</a:t>
            </a:r>
            <a:endParaRPr lang="en-US" altLang="zh-TW" sz="1400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311707037</a:t>
            </a:r>
            <a:r>
              <a:rPr lang="zh-TW" altLang="en-US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黃培欣</a:t>
            </a:r>
            <a:endParaRPr lang="en-US" altLang="zh-TW" sz="1400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311707001 邢子謙</a:t>
            </a:r>
            <a:endParaRPr lang="en-US" altLang="zh-TW" sz="1400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en-US" altLang="zh-TW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311707018 </a:t>
            </a:r>
            <a:r>
              <a:rPr lang="zh-TW" altLang="en-US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劉熒嫈</a:t>
            </a:r>
            <a:endParaRPr lang="en-US" altLang="zh-TW" sz="1400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sz="1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311707033 梁嘉程</a:t>
            </a:r>
          </a:p>
        </p:txBody>
      </p:sp>
    </p:spTree>
    <p:extLst>
      <p:ext uri="{BB962C8B-B14F-4D97-AF65-F5344CB8AC3E}">
        <p14:creationId xmlns:p14="http://schemas.microsoft.com/office/powerpoint/2010/main" val="124667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6449426" y="3013501"/>
            <a:ext cx="520695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Ⅱ. Methodology</a:t>
            </a:r>
            <a:endParaRPr lang="ko-KR" altLang="en-US" sz="48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6888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A192A7A8-8159-863A-8F09-EF2460BC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50E1FF7B-E5ED-1D70-5B23-37B5DEF17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942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0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E515A4BD-A841-7A74-DBEF-23DCBC261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76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桌 的圖片&#10;&#10;自動產生的描述">
            <a:extLst>
              <a:ext uri="{FF2B5EF4-FFF2-40B4-BE49-F238E27FC236}">
                <a16:creationId xmlns:a16="http://schemas.microsoft.com/office/drawing/2014/main" id="{B1749AAF-EA94-D354-3A61-95C2A0327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8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7AA80EA9-50B2-2F06-C1BB-E4E33D77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6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7514746" y="3013501"/>
            <a:ext cx="520695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Ⅲ. Result</a:t>
            </a:r>
            <a:endParaRPr lang="ko-KR" altLang="en-US" sz="48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450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60138C47-BF2C-5F6B-21A1-261E6E919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-2556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A610A499-C03E-639A-927D-52F52811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82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桌 的圖片&#10;&#10;自動產生的描述">
            <a:extLst>
              <a:ext uri="{FF2B5EF4-FFF2-40B4-BE49-F238E27FC236}">
                <a16:creationId xmlns:a16="http://schemas.microsoft.com/office/drawing/2014/main" id="{B7EF200D-D8D3-198F-4A0A-481312949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8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8465276" y="567044"/>
            <a:ext cx="27197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>
                <a:solidFill>
                  <a:schemeClr val="bg1"/>
                </a:solidFill>
                <a:cs typeface="Arial" pitchFamily="34" charset="0"/>
              </a:rPr>
              <a:t>Agenda </a:t>
            </a:r>
            <a:endParaRPr lang="ko-KR" altLang="en-US" sz="540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376D606-1AD8-4D98-8113-D315BE50B462}"/>
              </a:ext>
            </a:extLst>
          </p:cNvPr>
          <p:cNvGrpSpPr/>
          <p:nvPr/>
        </p:nvGrpSpPr>
        <p:grpSpPr>
          <a:xfrm>
            <a:off x="885927" y="603701"/>
            <a:ext cx="5938399" cy="5650598"/>
            <a:chOff x="845576" y="372433"/>
            <a:chExt cx="5938399" cy="5650598"/>
          </a:xfrm>
        </p:grpSpPr>
        <p:sp>
          <p:nvSpPr>
            <p:cNvPr id="41" name="Freeform: Shape 8">
              <a:extLst>
                <a:ext uri="{FF2B5EF4-FFF2-40B4-BE49-F238E27FC236}">
                  <a16:creationId xmlns:a16="http://schemas.microsoft.com/office/drawing/2014/main" id="{CC7BF6A7-6237-47B9-884C-B6739231592A}"/>
                </a:ext>
              </a:extLst>
            </p:cNvPr>
            <p:cNvSpPr/>
            <p:nvPr/>
          </p:nvSpPr>
          <p:spPr>
            <a:xfrm>
              <a:off x="947519" y="3844284"/>
              <a:ext cx="533809" cy="923331"/>
            </a:xfrm>
            <a:custGeom>
              <a:avLst/>
              <a:gdLst>
                <a:gd name="connsiteX0" fmla="*/ 676055 w 1352112"/>
                <a:gd name="connsiteY0" fmla="*/ 0 h 2202877"/>
                <a:gd name="connsiteX1" fmla="*/ 1352112 w 1352112"/>
                <a:gd name="connsiteY1" fmla="*/ 663395 h 2202877"/>
                <a:gd name="connsiteX2" fmla="*/ 1286279 w 1352112"/>
                <a:gd name="connsiteY2" fmla="*/ 944450 h 2202877"/>
                <a:gd name="connsiteX3" fmla="*/ 1124228 w 1352112"/>
                <a:gd name="connsiteY3" fmla="*/ 1271085 h 2202877"/>
                <a:gd name="connsiteX4" fmla="*/ 1007754 w 1352112"/>
                <a:gd name="connsiteY4" fmla="*/ 1569866 h 2202877"/>
                <a:gd name="connsiteX5" fmla="*/ 967241 w 1352112"/>
                <a:gd name="connsiteY5" fmla="*/ 1721788 h 2202877"/>
                <a:gd name="connsiteX6" fmla="*/ 967241 w 1352112"/>
                <a:gd name="connsiteY6" fmla="*/ 1768243 h 2202877"/>
                <a:gd name="connsiteX7" fmla="*/ 971624 w 1352112"/>
                <a:gd name="connsiteY7" fmla="*/ 1768243 h 2202877"/>
                <a:gd name="connsiteX8" fmla="*/ 1017344 w 1352112"/>
                <a:gd name="connsiteY8" fmla="*/ 1813963 h 2202877"/>
                <a:gd name="connsiteX9" fmla="*/ 971624 w 1352112"/>
                <a:gd name="connsiteY9" fmla="*/ 1859683 h 2202877"/>
                <a:gd name="connsiteX10" fmla="*/ 967241 w 1352112"/>
                <a:gd name="connsiteY10" fmla="*/ 1859683 h 2202877"/>
                <a:gd name="connsiteX11" fmla="*/ 967241 w 1352112"/>
                <a:gd name="connsiteY11" fmla="*/ 1866484 h 2202877"/>
                <a:gd name="connsiteX12" fmla="*/ 971624 w 1352112"/>
                <a:gd name="connsiteY12" fmla="*/ 1866484 h 2202877"/>
                <a:gd name="connsiteX13" fmla="*/ 1017344 w 1352112"/>
                <a:gd name="connsiteY13" fmla="*/ 1912204 h 2202877"/>
                <a:gd name="connsiteX14" fmla="*/ 971624 w 1352112"/>
                <a:gd name="connsiteY14" fmla="*/ 1957924 h 2202877"/>
                <a:gd name="connsiteX15" fmla="*/ 967241 w 1352112"/>
                <a:gd name="connsiteY15" fmla="*/ 1957924 h 2202877"/>
                <a:gd name="connsiteX16" fmla="*/ 967241 w 1352112"/>
                <a:gd name="connsiteY16" fmla="*/ 1972643 h 2202877"/>
                <a:gd name="connsiteX17" fmla="*/ 980454 w 1352112"/>
                <a:gd name="connsiteY17" fmla="*/ 1978116 h 2202877"/>
                <a:gd name="connsiteX18" fmla="*/ 993845 w 1352112"/>
                <a:gd name="connsiteY18" fmla="*/ 2010445 h 2202877"/>
                <a:gd name="connsiteX19" fmla="*/ 980454 w 1352112"/>
                <a:gd name="connsiteY19" fmla="*/ 2042774 h 2202877"/>
                <a:gd name="connsiteX20" fmla="*/ 951305 w 1352112"/>
                <a:gd name="connsiteY20" fmla="*/ 2054848 h 2202877"/>
                <a:gd name="connsiteX21" fmla="*/ 926729 w 1352112"/>
                <a:gd name="connsiteY21" fmla="*/ 2094948 h 2202877"/>
                <a:gd name="connsiteX22" fmla="*/ 825447 w 1352112"/>
                <a:gd name="connsiteY22" fmla="*/ 2147172 h 2202877"/>
                <a:gd name="connsiteX23" fmla="*/ 683652 w 1352112"/>
                <a:gd name="connsiteY23" fmla="*/ 2202877 h 2202877"/>
                <a:gd name="connsiteX24" fmla="*/ 630478 w 1352112"/>
                <a:gd name="connsiteY24" fmla="*/ 2202877 h 2202877"/>
                <a:gd name="connsiteX25" fmla="*/ 488683 w 1352112"/>
                <a:gd name="connsiteY25" fmla="*/ 2147172 h 2202877"/>
                <a:gd name="connsiteX26" fmla="*/ 488683 w 1352112"/>
                <a:gd name="connsiteY26" fmla="*/ 2144638 h 2202877"/>
                <a:gd name="connsiteX27" fmla="*/ 400063 w 1352112"/>
                <a:gd name="connsiteY27" fmla="*/ 2092732 h 2202877"/>
                <a:gd name="connsiteX28" fmla="*/ 378152 w 1352112"/>
                <a:gd name="connsiteY28" fmla="*/ 2054904 h 2202877"/>
                <a:gd name="connsiteX29" fmla="*/ 348869 w 1352112"/>
                <a:gd name="connsiteY29" fmla="*/ 2042774 h 2202877"/>
                <a:gd name="connsiteX30" fmla="*/ 335477 w 1352112"/>
                <a:gd name="connsiteY30" fmla="*/ 2010445 h 2202877"/>
                <a:gd name="connsiteX31" fmla="*/ 348869 w 1352112"/>
                <a:gd name="connsiteY31" fmla="*/ 1978116 h 2202877"/>
                <a:gd name="connsiteX32" fmla="*/ 364615 w 1352112"/>
                <a:gd name="connsiteY32" fmla="*/ 1971594 h 2202877"/>
                <a:gd name="connsiteX33" fmla="*/ 364615 w 1352112"/>
                <a:gd name="connsiteY33" fmla="*/ 1957924 h 2202877"/>
                <a:gd name="connsiteX34" fmla="*/ 357698 w 1352112"/>
                <a:gd name="connsiteY34" fmla="*/ 1957924 h 2202877"/>
                <a:gd name="connsiteX35" fmla="*/ 311978 w 1352112"/>
                <a:gd name="connsiteY35" fmla="*/ 1912204 h 2202877"/>
                <a:gd name="connsiteX36" fmla="*/ 357698 w 1352112"/>
                <a:gd name="connsiteY36" fmla="*/ 1866484 h 2202877"/>
                <a:gd name="connsiteX37" fmla="*/ 364615 w 1352112"/>
                <a:gd name="connsiteY37" fmla="*/ 1866484 h 2202877"/>
                <a:gd name="connsiteX38" fmla="*/ 364615 w 1352112"/>
                <a:gd name="connsiteY38" fmla="*/ 1859683 h 2202877"/>
                <a:gd name="connsiteX39" fmla="*/ 357698 w 1352112"/>
                <a:gd name="connsiteY39" fmla="*/ 1859683 h 2202877"/>
                <a:gd name="connsiteX40" fmla="*/ 311978 w 1352112"/>
                <a:gd name="connsiteY40" fmla="*/ 1813963 h 2202877"/>
                <a:gd name="connsiteX41" fmla="*/ 357698 w 1352112"/>
                <a:gd name="connsiteY41" fmla="*/ 1768243 h 2202877"/>
                <a:gd name="connsiteX42" fmla="*/ 364615 w 1352112"/>
                <a:gd name="connsiteY42" fmla="*/ 1768243 h 2202877"/>
                <a:gd name="connsiteX43" fmla="*/ 364615 w 1352112"/>
                <a:gd name="connsiteY43" fmla="*/ 1719255 h 2202877"/>
                <a:gd name="connsiteX44" fmla="*/ 349422 w 1352112"/>
                <a:gd name="connsiteY44" fmla="*/ 1630635 h 2202877"/>
                <a:gd name="connsiteX45" fmla="*/ 179774 w 1352112"/>
                <a:gd name="connsiteY45" fmla="*/ 1141950 h 2202877"/>
                <a:gd name="connsiteX46" fmla="*/ 119005 w 1352112"/>
                <a:gd name="connsiteY46" fmla="*/ 1030540 h 2202877"/>
                <a:gd name="connsiteX47" fmla="*/ 0 w 1352112"/>
                <a:gd name="connsiteY47" fmla="*/ 658331 h 2202877"/>
                <a:gd name="connsiteX48" fmla="*/ 676055 w 1352112"/>
                <a:gd name="connsiteY48" fmla="*/ 0 h 220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52112" h="2202877">
                  <a:moveTo>
                    <a:pt x="676055" y="0"/>
                  </a:moveTo>
                  <a:cubicBezTo>
                    <a:pt x="1048267" y="0"/>
                    <a:pt x="1352112" y="293717"/>
                    <a:pt x="1352112" y="663395"/>
                  </a:cubicBezTo>
                  <a:cubicBezTo>
                    <a:pt x="1352112" y="762143"/>
                    <a:pt x="1329322" y="858361"/>
                    <a:pt x="1286279" y="944450"/>
                  </a:cubicBezTo>
                  <a:lnTo>
                    <a:pt x="1124228" y="1271085"/>
                  </a:lnTo>
                  <a:cubicBezTo>
                    <a:pt x="1073587" y="1364769"/>
                    <a:pt x="1035605" y="1466051"/>
                    <a:pt x="1007754" y="1569866"/>
                  </a:cubicBezTo>
                  <a:lnTo>
                    <a:pt x="967241" y="1721788"/>
                  </a:lnTo>
                  <a:lnTo>
                    <a:pt x="967241" y="1768243"/>
                  </a:lnTo>
                  <a:lnTo>
                    <a:pt x="971624" y="1768243"/>
                  </a:lnTo>
                  <a:cubicBezTo>
                    <a:pt x="996874" y="1768243"/>
                    <a:pt x="1017344" y="1788713"/>
                    <a:pt x="1017344" y="1813963"/>
                  </a:cubicBezTo>
                  <a:cubicBezTo>
                    <a:pt x="1017344" y="1839213"/>
                    <a:pt x="996874" y="1859683"/>
                    <a:pt x="971624" y="1859683"/>
                  </a:cubicBezTo>
                  <a:lnTo>
                    <a:pt x="967241" y="1859683"/>
                  </a:lnTo>
                  <a:lnTo>
                    <a:pt x="967241" y="1866484"/>
                  </a:lnTo>
                  <a:lnTo>
                    <a:pt x="971624" y="1866484"/>
                  </a:lnTo>
                  <a:cubicBezTo>
                    <a:pt x="996874" y="1866484"/>
                    <a:pt x="1017344" y="1886954"/>
                    <a:pt x="1017344" y="1912204"/>
                  </a:cubicBezTo>
                  <a:cubicBezTo>
                    <a:pt x="1017344" y="1937454"/>
                    <a:pt x="996874" y="1957924"/>
                    <a:pt x="971624" y="1957924"/>
                  </a:cubicBezTo>
                  <a:lnTo>
                    <a:pt x="967241" y="1957924"/>
                  </a:lnTo>
                  <a:lnTo>
                    <a:pt x="967241" y="1972643"/>
                  </a:lnTo>
                  <a:lnTo>
                    <a:pt x="980454" y="1978116"/>
                  </a:lnTo>
                  <a:cubicBezTo>
                    <a:pt x="988728" y="1986390"/>
                    <a:pt x="993845" y="1997820"/>
                    <a:pt x="993845" y="2010445"/>
                  </a:cubicBezTo>
                  <a:cubicBezTo>
                    <a:pt x="993845" y="2023070"/>
                    <a:pt x="988728" y="2034500"/>
                    <a:pt x="980454" y="2042774"/>
                  </a:cubicBezTo>
                  <a:lnTo>
                    <a:pt x="951305" y="2054848"/>
                  </a:lnTo>
                  <a:lnTo>
                    <a:pt x="926729" y="2094948"/>
                  </a:lnTo>
                  <a:cubicBezTo>
                    <a:pt x="901408" y="2123117"/>
                    <a:pt x="865959" y="2142108"/>
                    <a:pt x="825447" y="2147172"/>
                  </a:cubicBezTo>
                  <a:cubicBezTo>
                    <a:pt x="825447" y="2177556"/>
                    <a:pt x="762144" y="2202877"/>
                    <a:pt x="683652" y="2202877"/>
                  </a:cubicBezTo>
                  <a:lnTo>
                    <a:pt x="630478" y="2202877"/>
                  </a:lnTo>
                  <a:cubicBezTo>
                    <a:pt x="551986" y="2202877"/>
                    <a:pt x="488683" y="2177556"/>
                    <a:pt x="488683" y="2147172"/>
                  </a:cubicBezTo>
                  <a:lnTo>
                    <a:pt x="488683" y="2144638"/>
                  </a:lnTo>
                  <a:cubicBezTo>
                    <a:pt x="453235" y="2138309"/>
                    <a:pt x="422218" y="2119319"/>
                    <a:pt x="400063" y="2092732"/>
                  </a:cubicBezTo>
                  <a:lnTo>
                    <a:pt x="378152" y="2054904"/>
                  </a:lnTo>
                  <a:lnTo>
                    <a:pt x="348869" y="2042774"/>
                  </a:lnTo>
                  <a:cubicBezTo>
                    <a:pt x="340595" y="2034500"/>
                    <a:pt x="335477" y="2023070"/>
                    <a:pt x="335477" y="2010445"/>
                  </a:cubicBezTo>
                  <a:cubicBezTo>
                    <a:pt x="335477" y="1997820"/>
                    <a:pt x="340595" y="1986390"/>
                    <a:pt x="348869" y="1978116"/>
                  </a:cubicBezTo>
                  <a:lnTo>
                    <a:pt x="364615" y="1971594"/>
                  </a:lnTo>
                  <a:lnTo>
                    <a:pt x="364615" y="1957924"/>
                  </a:lnTo>
                  <a:lnTo>
                    <a:pt x="357698" y="1957924"/>
                  </a:lnTo>
                  <a:cubicBezTo>
                    <a:pt x="332448" y="1957924"/>
                    <a:pt x="311978" y="1937454"/>
                    <a:pt x="311978" y="1912204"/>
                  </a:cubicBezTo>
                  <a:cubicBezTo>
                    <a:pt x="311978" y="1886954"/>
                    <a:pt x="332448" y="1866484"/>
                    <a:pt x="357698" y="1866484"/>
                  </a:cubicBezTo>
                  <a:lnTo>
                    <a:pt x="364615" y="1866484"/>
                  </a:lnTo>
                  <a:lnTo>
                    <a:pt x="364615" y="1859683"/>
                  </a:lnTo>
                  <a:lnTo>
                    <a:pt x="357698" y="1859683"/>
                  </a:lnTo>
                  <a:cubicBezTo>
                    <a:pt x="332448" y="1859683"/>
                    <a:pt x="311978" y="1839213"/>
                    <a:pt x="311978" y="1813963"/>
                  </a:cubicBezTo>
                  <a:cubicBezTo>
                    <a:pt x="311978" y="1788713"/>
                    <a:pt x="332448" y="1768243"/>
                    <a:pt x="357698" y="1768243"/>
                  </a:cubicBezTo>
                  <a:lnTo>
                    <a:pt x="364615" y="1768243"/>
                  </a:lnTo>
                  <a:lnTo>
                    <a:pt x="364615" y="1719255"/>
                  </a:lnTo>
                  <a:lnTo>
                    <a:pt x="349422" y="1630635"/>
                  </a:lnTo>
                  <a:cubicBezTo>
                    <a:pt x="321568" y="1458456"/>
                    <a:pt x="263332" y="1293872"/>
                    <a:pt x="179774" y="1141950"/>
                  </a:cubicBezTo>
                  <a:lnTo>
                    <a:pt x="119005" y="1030540"/>
                  </a:lnTo>
                  <a:cubicBezTo>
                    <a:pt x="43043" y="924194"/>
                    <a:pt x="0" y="797592"/>
                    <a:pt x="0" y="658331"/>
                  </a:cubicBezTo>
                  <a:cubicBezTo>
                    <a:pt x="0" y="293717"/>
                    <a:pt x="303845" y="0"/>
                    <a:pt x="6760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2" name="Freeform: Shape 8">
              <a:extLst>
                <a:ext uri="{FF2B5EF4-FFF2-40B4-BE49-F238E27FC236}">
                  <a16:creationId xmlns:a16="http://schemas.microsoft.com/office/drawing/2014/main" id="{8E065BFA-BDD2-4061-A462-E8D0070B08B5}"/>
                </a:ext>
              </a:extLst>
            </p:cNvPr>
            <p:cNvSpPr/>
            <p:nvPr/>
          </p:nvSpPr>
          <p:spPr>
            <a:xfrm>
              <a:off x="947920" y="2659343"/>
              <a:ext cx="533809" cy="923331"/>
            </a:xfrm>
            <a:custGeom>
              <a:avLst/>
              <a:gdLst>
                <a:gd name="connsiteX0" fmla="*/ 676055 w 1352112"/>
                <a:gd name="connsiteY0" fmla="*/ 0 h 2202877"/>
                <a:gd name="connsiteX1" fmla="*/ 1352112 w 1352112"/>
                <a:gd name="connsiteY1" fmla="*/ 663395 h 2202877"/>
                <a:gd name="connsiteX2" fmla="*/ 1286279 w 1352112"/>
                <a:gd name="connsiteY2" fmla="*/ 944450 h 2202877"/>
                <a:gd name="connsiteX3" fmla="*/ 1124228 w 1352112"/>
                <a:gd name="connsiteY3" fmla="*/ 1271085 h 2202877"/>
                <a:gd name="connsiteX4" fmla="*/ 1007754 w 1352112"/>
                <a:gd name="connsiteY4" fmla="*/ 1569866 h 2202877"/>
                <a:gd name="connsiteX5" fmla="*/ 967241 w 1352112"/>
                <a:gd name="connsiteY5" fmla="*/ 1721788 h 2202877"/>
                <a:gd name="connsiteX6" fmla="*/ 967241 w 1352112"/>
                <a:gd name="connsiteY6" fmla="*/ 1768243 h 2202877"/>
                <a:gd name="connsiteX7" fmla="*/ 971624 w 1352112"/>
                <a:gd name="connsiteY7" fmla="*/ 1768243 h 2202877"/>
                <a:gd name="connsiteX8" fmla="*/ 1017344 w 1352112"/>
                <a:gd name="connsiteY8" fmla="*/ 1813963 h 2202877"/>
                <a:gd name="connsiteX9" fmla="*/ 971624 w 1352112"/>
                <a:gd name="connsiteY9" fmla="*/ 1859683 h 2202877"/>
                <a:gd name="connsiteX10" fmla="*/ 967241 w 1352112"/>
                <a:gd name="connsiteY10" fmla="*/ 1859683 h 2202877"/>
                <a:gd name="connsiteX11" fmla="*/ 967241 w 1352112"/>
                <a:gd name="connsiteY11" fmla="*/ 1866484 h 2202877"/>
                <a:gd name="connsiteX12" fmla="*/ 971624 w 1352112"/>
                <a:gd name="connsiteY12" fmla="*/ 1866484 h 2202877"/>
                <a:gd name="connsiteX13" fmla="*/ 1017344 w 1352112"/>
                <a:gd name="connsiteY13" fmla="*/ 1912204 h 2202877"/>
                <a:gd name="connsiteX14" fmla="*/ 971624 w 1352112"/>
                <a:gd name="connsiteY14" fmla="*/ 1957924 h 2202877"/>
                <a:gd name="connsiteX15" fmla="*/ 967241 w 1352112"/>
                <a:gd name="connsiteY15" fmla="*/ 1957924 h 2202877"/>
                <a:gd name="connsiteX16" fmla="*/ 967241 w 1352112"/>
                <a:gd name="connsiteY16" fmla="*/ 1972643 h 2202877"/>
                <a:gd name="connsiteX17" fmla="*/ 980454 w 1352112"/>
                <a:gd name="connsiteY17" fmla="*/ 1978116 h 2202877"/>
                <a:gd name="connsiteX18" fmla="*/ 993845 w 1352112"/>
                <a:gd name="connsiteY18" fmla="*/ 2010445 h 2202877"/>
                <a:gd name="connsiteX19" fmla="*/ 980454 w 1352112"/>
                <a:gd name="connsiteY19" fmla="*/ 2042774 h 2202877"/>
                <a:gd name="connsiteX20" fmla="*/ 951305 w 1352112"/>
                <a:gd name="connsiteY20" fmla="*/ 2054848 h 2202877"/>
                <a:gd name="connsiteX21" fmla="*/ 926729 w 1352112"/>
                <a:gd name="connsiteY21" fmla="*/ 2094948 h 2202877"/>
                <a:gd name="connsiteX22" fmla="*/ 825447 w 1352112"/>
                <a:gd name="connsiteY22" fmla="*/ 2147172 h 2202877"/>
                <a:gd name="connsiteX23" fmla="*/ 683652 w 1352112"/>
                <a:gd name="connsiteY23" fmla="*/ 2202877 h 2202877"/>
                <a:gd name="connsiteX24" fmla="*/ 630478 w 1352112"/>
                <a:gd name="connsiteY24" fmla="*/ 2202877 h 2202877"/>
                <a:gd name="connsiteX25" fmla="*/ 488683 w 1352112"/>
                <a:gd name="connsiteY25" fmla="*/ 2147172 h 2202877"/>
                <a:gd name="connsiteX26" fmla="*/ 488683 w 1352112"/>
                <a:gd name="connsiteY26" fmla="*/ 2144638 h 2202877"/>
                <a:gd name="connsiteX27" fmla="*/ 400063 w 1352112"/>
                <a:gd name="connsiteY27" fmla="*/ 2092732 h 2202877"/>
                <a:gd name="connsiteX28" fmla="*/ 378152 w 1352112"/>
                <a:gd name="connsiteY28" fmla="*/ 2054904 h 2202877"/>
                <a:gd name="connsiteX29" fmla="*/ 348869 w 1352112"/>
                <a:gd name="connsiteY29" fmla="*/ 2042774 h 2202877"/>
                <a:gd name="connsiteX30" fmla="*/ 335477 w 1352112"/>
                <a:gd name="connsiteY30" fmla="*/ 2010445 h 2202877"/>
                <a:gd name="connsiteX31" fmla="*/ 348869 w 1352112"/>
                <a:gd name="connsiteY31" fmla="*/ 1978116 h 2202877"/>
                <a:gd name="connsiteX32" fmla="*/ 364615 w 1352112"/>
                <a:gd name="connsiteY32" fmla="*/ 1971594 h 2202877"/>
                <a:gd name="connsiteX33" fmla="*/ 364615 w 1352112"/>
                <a:gd name="connsiteY33" fmla="*/ 1957924 h 2202877"/>
                <a:gd name="connsiteX34" fmla="*/ 357698 w 1352112"/>
                <a:gd name="connsiteY34" fmla="*/ 1957924 h 2202877"/>
                <a:gd name="connsiteX35" fmla="*/ 311978 w 1352112"/>
                <a:gd name="connsiteY35" fmla="*/ 1912204 h 2202877"/>
                <a:gd name="connsiteX36" fmla="*/ 357698 w 1352112"/>
                <a:gd name="connsiteY36" fmla="*/ 1866484 h 2202877"/>
                <a:gd name="connsiteX37" fmla="*/ 364615 w 1352112"/>
                <a:gd name="connsiteY37" fmla="*/ 1866484 h 2202877"/>
                <a:gd name="connsiteX38" fmla="*/ 364615 w 1352112"/>
                <a:gd name="connsiteY38" fmla="*/ 1859683 h 2202877"/>
                <a:gd name="connsiteX39" fmla="*/ 357698 w 1352112"/>
                <a:gd name="connsiteY39" fmla="*/ 1859683 h 2202877"/>
                <a:gd name="connsiteX40" fmla="*/ 311978 w 1352112"/>
                <a:gd name="connsiteY40" fmla="*/ 1813963 h 2202877"/>
                <a:gd name="connsiteX41" fmla="*/ 357698 w 1352112"/>
                <a:gd name="connsiteY41" fmla="*/ 1768243 h 2202877"/>
                <a:gd name="connsiteX42" fmla="*/ 364615 w 1352112"/>
                <a:gd name="connsiteY42" fmla="*/ 1768243 h 2202877"/>
                <a:gd name="connsiteX43" fmla="*/ 364615 w 1352112"/>
                <a:gd name="connsiteY43" fmla="*/ 1719255 h 2202877"/>
                <a:gd name="connsiteX44" fmla="*/ 349422 w 1352112"/>
                <a:gd name="connsiteY44" fmla="*/ 1630635 h 2202877"/>
                <a:gd name="connsiteX45" fmla="*/ 179774 w 1352112"/>
                <a:gd name="connsiteY45" fmla="*/ 1141950 h 2202877"/>
                <a:gd name="connsiteX46" fmla="*/ 119005 w 1352112"/>
                <a:gd name="connsiteY46" fmla="*/ 1030540 h 2202877"/>
                <a:gd name="connsiteX47" fmla="*/ 0 w 1352112"/>
                <a:gd name="connsiteY47" fmla="*/ 658331 h 2202877"/>
                <a:gd name="connsiteX48" fmla="*/ 676055 w 1352112"/>
                <a:gd name="connsiteY48" fmla="*/ 0 h 220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52112" h="2202877">
                  <a:moveTo>
                    <a:pt x="676055" y="0"/>
                  </a:moveTo>
                  <a:cubicBezTo>
                    <a:pt x="1048267" y="0"/>
                    <a:pt x="1352112" y="293717"/>
                    <a:pt x="1352112" y="663395"/>
                  </a:cubicBezTo>
                  <a:cubicBezTo>
                    <a:pt x="1352112" y="762143"/>
                    <a:pt x="1329322" y="858361"/>
                    <a:pt x="1286279" y="944450"/>
                  </a:cubicBezTo>
                  <a:lnTo>
                    <a:pt x="1124228" y="1271085"/>
                  </a:lnTo>
                  <a:cubicBezTo>
                    <a:pt x="1073587" y="1364769"/>
                    <a:pt x="1035605" y="1466051"/>
                    <a:pt x="1007754" y="1569866"/>
                  </a:cubicBezTo>
                  <a:lnTo>
                    <a:pt x="967241" y="1721788"/>
                  </a:lnTo>
                  <a:lnTo>
                    <a:pt x="967241" y="1768243"/>
                  </a:lnTo>
                  <a:lnTo>
                    <a:pt x="971624" y="1768243"/>
                  </a:lnTo>
                  <a:cubicBezTo>
                    <a:pt x="996874" y="1768243"/>
                    <a:pt x="1017344" y="1788713"/>
                    <a:pt x="1017344" y="1813963"/>
                  </a:cubicBezTo>
                  <a:cubicBezTo>
                    <a:pt x="1017344" y="1839213"/>
                    <a:pt x="996874" y="1859683"/>
                    <a:pt x="971624" y="1859683"/>
                  </a:cubicBezTo>
                  <a:lnTo>
                    <a:pt x="967241" y="1859683"/>
                  </a:lnTo>
                  <a:lnTo>
                    <a:pt x="967241" y="1866484"/>
                  </a:lnTo>
                  <a:lnTo>
                    <a:pt x="971624" y="1866484"/>
                  </a:lnTo>
                  <a:cubicBezTo>
                    <a:pt x="996874" y="1866484"/>
                    <a:pt x="1017344" y="1886954"/>
                    <a:pt x="1017344" y="1912204"/>
                  </a:cubicBezTo>
                  <a:cubicBezTo>
                    <a:pt x="1017344" y="1937454"/>
                    <a:pt x="996874" y="1957924"/>
                    <a:pt x="971624" y="1957924"/>
                  </a:cubicBezTo>
                  <a:lnTo>
                    <a:pt x="967241" y="1957924"/>
                  </a:lnTo>
                  <a:lnTo>
                    <a:pt x="967241" y="1972643"/>
                  </a:lnTo>
                  <a:lnTo>
                    <a:pt x="980454" y="1978116"/>
                  </a:lnTo>
                  <a:cubicBezTo>
                    <a:pt x="988728" y="1986390"/>
                    <a:pt x="993845" y="1997820"/>
                    <a:pt x="993845" y="2010445"/>
                  </a:cubicBezTo>
                  <a:cubicBezTo>
                    <a:pt x="993845" y="2023070"/>
                    <a:pt x="988728" y="2034500"/>
                    <a:pt x="980454" y="2042774"/>
                  </a:cubicBezTo>
                  <a:lnTo>
                    <a:pt x="951305" y="2054848"/>
                  </a:lnTo>
                  <a:lnTo>
                    <a:pt x="926729" y="2094948"/>
                  </a:lnTo>
                  <a:cubicBezTo>
                    <a:pt x="901408" y="2123117"/>
                    <a:pt x="865959" y="2142108"/>
                    <a:pt x="825447" y="2147172"/>
                  </a:cubicBezTo>
                  <a:cubicBezTo>
                    <a:pt x="825447" y="2177556"/>
                    <a:pt x="762144" y="2202877"/>
                    <a:pt x="683652" y="2202877"/>
                  </a:cubicBezTo>
                  <a:lnTo>
                    <a:pt x="630478" y="2202877"/>
                  </a:lnTo>
                  <a:cubicBezTo>
                    <a:pt x="551986" y="2202877"/>
                    <a:pt x="488683" y="2177556"/>
                    <a:pt x="488683" y="2147172"/>
                  </a:cubicBezTo>
                  <a:lnTo>
                    <a:pt x="488683" y="2144638"/>
                  </a:lnTo>
                  <a:cubicBezTo>
                    <a:pt x="453235" y="2138309"/>
                    <a:pt x="422218" y="2119319"/>
                    <a:pt x="400063" y="2092732"/>
                  </a:cubicBezTo>
                  <a:lnTo>
                    <a:pt x="378152" y="2054904"/>
                  </a:lnTo>
                  <a:lnTo>
                    <a:pt x="348869" y="2042774"/>
                  </a:lnTo>
                  <a:cubicBezTo>
                    <a:pt x="340595" y="2034500"/>
                    <a:pt x="335477" y="2023070"/>
                    <a:pt x="335477" y="2010445"/>
                  </a:cubicBezTo>
                  <a:cubicBezTo>
                    <a:pt x="335477" y="1997820"/>
                    <a:pt x="340595" y="1986390"/>
                    <a:pt x="348869" y="1978116"/>
                  </a:cubicBezTo>
                  <a:lnTo>
                    <a:pt x="364615" y="1971594"/>
                  </a:lnTo>
                  <a:lnTo>
                    <a:pt x="364615" y="1957924"/>
                  </a:lnTo>
                  <a:lnTo>
                    <a:pt x="357698" y="1957924"/>
                  </a:lnTo>
                  <a:cubicBezTo>
                    <a:pt x="332448" y="1957924"/>
                    <a:pt x="311978" y="1937454"/>
                    <a:pt x="311978" y="1912204"/>
                  </a:cubicBezTo>
                  <a:cubicBezTo>
                    <a:pt x="311978" y="1886954"/>
                    <a:pt x="332448" y="1866484"/>
                    <a:pt x="357698" y="1866484"/>
                  </a:cubicBezTo>
                  <a:lnTo>
                    <a:pt x="364615" y="1866484"/>
                  </a:lnTo>
                  <a:lnTo>
                    <a:pt x="364615" y="1859683"/>
                  </a:lnTo>
                  <a:lnTo>
                    <a:pt x="357698" y="1859683"/>
                  </a:lnTo>
                  <a:cubicBezTo>
                    <a:pt x="332448" y="1859683"/>
                    <a:pt x="311978" y="1839213"/>
                    <a:pt x="311978" y="1813963"/>
                  </a:cubicBezTo>
                  <a:cubicBezTo>
                    <a:pt x="311978" y="1788713"/>
                    <a:pt x="332448" y="1768243"/>
                    <a:pt x="357698" y="1768243"/>
                  </a:cubicBezTo>
                  <a:lnTo>
                    <a:pt x="364615" y="1768243"/>
                  </a:lnTo>
                  <a:lnTo>
                    <a:pt x="364615" y="1719255"/>
                  </a:lnTo>
                  <a:lnTo>
                    <a:pt x="349422" y="1630635"/>
                  </a:lnTo>
                  <a:cubicBezTo>
                    <a:pt x="321568" y="1458456"/>
                    <a:pt x="263332" y="1293872"/>
                    <a:pt x="179774" y="1141950"/>
                  </a:cubicBezTo>
                  <a:lnTo>
                    <a:pt x="119005" y="1030540"/>
                  </a:lnTo>
                  <a:cubicBezTo>
                    <a:pt x="43043" y="924194"/>
                    <a:pt x="0" y="797592"/>
                    <a:pt x="0" y="658331"/>
                  </a:cubicBezTo>
                  <a:cubicBezTo>
                    <a:pt x="0" y="293717"/>
                    <a:pt x="303845" y="0"/>
                    <a:pt x="6760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042920E-F932-443B-BDD4-872EC3AFBF54}"/>
                </a:ext>
              </a:extLst>
            </p:cNvPr>
            <p:cNvSpPr/>
            <p:nvPr/>
          </p:nvSpPr>
          <p:spPr>
            <a:xfrm>
              <a:off x="947519" y="372433"/>
              <a:ext cx="533809" cy="923331"/>
            </a:xfrm>
            <a:custGeom>
              <a:avLst/>
              <a:gdLst>
                <a:gd name="connsiteX0" fmla="*/ 676055 w 1352112"/>
                <a:gd name="connsiteY0" fmla="*/ 0 h 2202877"/>
                <a:gd name="connsiteX1" fmla="*/ 1352112 w 1352112"/>
                <a:gd name="connsiteY1" fmla="*/ 663395 h 2202877"/>
                <a:gd name="connsiteX2" fmla="*/ 1286279 w 1352112"/>
                <a:gd name="connsiteY2" fmla="*/ 944450 h 2202877"/>
                <a:gd name="connsiteX3" fmla="*/ 1124228 w 1352112"/>
                <a:gd name="connsiteY3" fmla="*/ 1271085 h 2202877"/>
                <a:gd name="connsiteX4" fmla="*/ 1007754 w 1352112"/>
                <a:gd name="connsiteY4" fmla="*/ 1569866 h 2202877"/>
                <a:gd name="connsiteX5" fmla="*/ 967241 w 1352112"/>
                <a:gd name="connsiteY5" fmla="*/ 1721788 h 2202877"/>
                <a:gd name="connsiteX6" fmla="*/ 967241 w 1352112"/>
                <a:gd name="connsiteY6" fmla="*/ 1768243 h 2202877"/>
                <a:gd name="connsiteX7" fmla="*/ 971624 w 1352112"/>
                <a:gd name="connsiteY7" fmla="*/ 1768243 h 2202877"/>
                <a:gd name="connsiteX8" fmla="*/ 1017344 w 1352112"/>
                <a:gd name="connsiteY8" fmla="*/ 1813963 h 2202877"/>
                <a:gd name="connsiteX9" fmla="*/ 971624 w 1352112"/>
                <a:gd name="connsiteY9" fmla="*/ 1859683 h 2202877"/>
                <a:gd name="connsiteX10" fmla="*/ 967241 w 1352112"/>
                <a:gd name="connsiteY10" fmla="*/ 1859683 h 2202877"/>
                <a:gd name="connsiteX11" fmla="*/ 967241 w 1352112"/>
                <a:gd name="connsiteY11" fmla="*/ 1866484 h 2202877"/>
                <a:gd name="connsiteX12" fmla="*/ 971624 w 1352112"/>
                <a:gd name="connsiteY12" fmla="*/ 1866484 h 2202877"/>
                <a:gd name="connsiteX13" fmla="*/ 1017344 w 1352112"/>
                <a:gd name="connsiteY13" fmla="*/ 1912204 h 2202877"/>
                <a:gd name="connsiteX14" fmla="*/ 971624 w 1352112"/>
                <a:gd name="connsiteY14" fmla="*/ 1957924 h 2202877"/>
                <a:gd name="connsiteX15" fmla="*/ 967241 w 1352112"/>
                <a:gd name="connsiteY15" fmla="*/ 1957924 h 2202877"/>
                <a:gd name="connsiteX16" fmla="*/ 967241 w 1352112"/>
                <a:gd name="connsiteY16" fmla="*/ 1972643 h 2202877"/>
                <a:gd name="connsiteX17" fmla="*/ 980454 w 1352112"/>
                <a:gd name="connsiteY17" fmla="*/ 1978116 h 2202877"/>
                <a:gd name="connsiteX18" fmla="*/ 993845 w 1352112"/>
                <a:gd name="connsiteY18" fmla="*/ 2010445 h 2202877"/>
                <a:gd name="connsiteX19" fmla="*/ 980454 w 1352112"/>
                <a:gd name="connsiteY19" fmla="*/ 2042774 h 2202877"/>
                <a:gd name="connsiteX20" fmla="*/ 951305 w 1352112"/>
                <a:gd name="connsiteY20" fmla="*/ 2054848 h 2202877"/>
                <a:gd name="connsiteX21" fmla="*/ 926729 w 1352112"/>
                <a:gd name="connsiteY21" fmla="*/ 2094948 h 2202877"/>
                <a:gd name="connsiteX22" fmla="*/ 825447 w 1352112"/>
                <a:gd name="connsiteY22" fmla="*/ 2147172 h 2202877"/>
                <a:gd name="connsiteX23" fmla="*/ 683652 w 1352112"/>
                <a:gd name="connsiteY23" fmla="*/ 2202877 h 2202877"/>
                <a:gd name="connsiteX24" fmla="*/ 630478 w 1352112"/>
                <a:gd name="connsiteY24" fmla="*/ 2202877 h 2202877"/>
                <a:gd name="connsiteX25" fmla="*/ 488683 w 1352112"/>
                <a:gd name="connsiteY25" fmla="*/ 2147172 h 2202877"/>
                <a:gd name="connsiteX26" fmla="*/ 488683 w 1352112"/>
                <a:gd name="connsiteY26" fmla="*/ 2144638 h 2202877"/>
                <a:gd name="connsiteX27" fmla="*/ 400063 w 1352112"/>
                <a:gd name="connsiteY27" fmla="*/ 2092732 h 2202877"/>
                <a:gd name="connsiteX28" fmla="*/ 378152 w 1352112"/>
                <a:gd name="connsiteY28" fmla="*/ 2054904 h 2202877"/>
                <a:gd name="connsiteX29" fmla="*/ 348869 w 1352112"/>
                <a:gd name="connsiteY29" fmla="*/ 2042774 h 2202877"/>
                <a:gd name="connsiteX30" fmla="*/ 335477 w 1352112"/>
                <a:gd name="connsiteY30" fmla="*/ 2010445 h 2202877"/>
                <a:gd name="connsiteX31" fmla="*/ 348869 w 1352112"/>
                <a:gd name="connsiteY31" fmla="*/ 1978116 h 2202877"/>
                <a:gd name="connsiteX32" fmla="*/ 364615 w 1352112"/>
                <a:gd name="connsiteY32" fmla="*/ 1971594 h 2202877"/>
                <a:gd name="connsiteX33" fmla="*/ 364615 w 1352112"/>
                <a:gd name="connsiteY33" fmla="*/ 1957924 h 2202877"/>
                <a:gd name="connsiteX34" fmla="*/ 357698 w 1352112"/>
                <a:gd name="connsiteY34" fmla="*/ 1957924 h 2202877"/>
                <a:gd name="connsiteX35" fmla="*/ 311978 w 1352112"/>
                <a:gd name="connsiteY35" fmla="*/ 1912204 h 2202877"/>
                <a:gd name="connsiteX36" fmla="*/ 357698 w 1352112"/>
                <a:gd name="connsiteY36" fmla="*/ 1866484 h 2202877"/>
                <a:gd name="connsiteX37" fmla="*/ 364615 w 1352112"/>
                <a:gd name="connsiteY37" fmla="*/ 1866484 h 2202877"/>
                <a:gd name="connsiteX38" fmla="*/ 364615 w 1352112"/>
                <a:gd name="connsiteY38" fmla="*/ 1859683 h 2202877"/>
                <a:gd name="connsiteX39" fmla="*/ 357698 w 1352112"/>
                <a:gd name="connsiteY39" fmla="*/ 1859683 h 2202877"/>
                <a:gd name="connsiteX40" fmla="*/ 311978 w 1352112"/>
                <a:gd name="connsiteY40" fmla="*/ 1813963 h 2202877"/>
                <a:gd name="connsiteX41" fmla="*/ 357698 w 1352112"/>
                <a:gd name="connsiteY41" fmla="*/ 1768243 h 2202877"/>
                <a:gd name="connsiteX42" fmla="*/ 364615 w 1352112"/>
                <a:gd name="connsiteY42" fmla="*/ 1768243 h 2202877"/>
                <a:gd name="connsiteX43" fmla="*/ 364615 w 1352112"/>
                <a:gd name="connsiteY43" fmla="*/ 1719255 h 2202877"/>
                <a:gd name="connsiteX44" fmla="*/ 349422 w 1352112"/>
                <a:gd name="connsiteY44" fmla="*/ 1630635 h 2202877"/>
                <a:gd name="connsiteX45" fmla="*/ 179774 w 1352112"/>
                <a:gd name="connsiteY45" fmla="*/ 1141950 h 2202877"/>
                <a:gd name="connsiteX46" fmla="*/ 119005 w 1352112"/>
                <a:gd name="connsiteY46" fmla="*/ 1030540 h 2202877"/>
                <a:gd name="connsiteX47" fmla="*/ 0 w 1352112"/>
                <a:gd name="connsiteY47" fmla="*/ 658331 h 2202877"/>
                <a:gd name="connsiteX48" fmla="*/ 676055 w 1352112"/>
                <a:gd name="connsiteY48" fmla="*/ 0 h 220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52112" h="2202877">
                  <a:moveTo>
                    <a:pt x="676055" y="0"/>
                  </a:moveTo>
                  <a:cubicBezTo>
                    <a:pt x="1048267" y="0"/>
                    <a:pt x="1352112" y="293717"/>
                    <a:pt x="1352112" y="663395"/>
                  </a:cubicBezTo>
                  <a:cubicBezTo>
                    <a:pt x="1352112" y="762143"/>
                    <a:pt x="1329322" y="858361"/>
                    <a:pt x="1286279" y="944450"/>
                  </a:cubicBezTo>
                  <a:lnTo>
                    <a:pt x="1124228" y="1271085"/>
                  </a:lnTo>
                  <a:cubicBezTo>
                    <a:pt x="1073587" y="1364769"/>
                    <a:pt x="1035605" y="1466051"/>
                    <a:pt x="1007754" y="1569866"/>
                  </a:cubicBezTo>
                  <a:lnTo>
                    <a:pt x="967241" y="1721788"/>
                  </a:lnTo>
                  <a:lnTo>
                    <a:pt x="967241" y="1768243"/>
                  </a:lnTo>
                  <a:lnTo>
                    <a:pt x="971624" y="1768243"/>
                  </a:lnTo>
                  <a:cubicBezTo>
                    <a:pt x="996874" y="1768243"/>
                    <a:pt x="1017344" y="1788713"/>
                    <a:pt x="1017344" y="1813963"/>
                  </a:cubicBezTo>
                  <a:cubicBezTo>
                    <a:pt x="1017344" y="1839213"/>
                    <a:pt x="996874" y="1859683"/>
                    <a:pt x="971624" y="1859683"/>
                  </a:cubicBezTo>
                  <a:lnTo>
                    <a:pt x="967241" y="1859683"/>
                  </a:lnTo>
                  <a:lnTo>
                    <a:pt x="967241" y="1866484"/>
                  </a:lnTo>
                  <a:lnTo>
                    <a:pt x="971624" y="1866484"/>
                  </a:lnTo>
                  <a:cubicBezTo>
                    <a:pt x="996874" y="1866484"/>
                    <a:pt x="1017344" y="1886954"/>
                    <a:pt x="1017344" y="1912204"/>
                  </a:cubicBezTo>
                  <a:cubicBezTo>
                    <a:pt x="1017344" y="1937454"/>
                    <a:pt x="996874" y="1957924"/>
                    <a:pt x="971624" y="1957924"/>
                  </a:cubicBezTo>
                  <a:lnTo>
                    <a:pt x="967241" y="1957924"/>
                  </a:lnTo>
                  <a:lnTo>
                    <a:pt x="967241" y="1972643"/>
                  </a:lnTo>
                  <a:lnTo>
                    <a:pt x="980454" y="1978116"/>
                  </a:lnTo>
                  <a:cubicBezTo>
                    <a:pt x="988728" y="1986390"/>
                    <a:pt x="993845" y="1997820"/>
                    <a:pt x="993845" y="2010445"/>
                  </a:cubicBezTo>
                  <a:cubicBezTo>
                    <a:pt x="993845" y="2023070"/>
                    <a:pt x="988728" y="2034500"/>
                    <a:pt x="980454" y="2042774"/>
                  </a:cubicBezTo>
                  <a:lnTo>
                    <a:pt x="951305" y="2054848"/>
                  </a:lnTo>
                  <a:lnTo>
                    <a:pt x="926729" y="2094948"/>
                  </a:lnTo>
                  <a:cubicBezTo>
                    <a:pt x="901408" y="2123117"/>
                    <a:pt x="865959" y="2142108"/>
                    <a:pt x="825447" y="2147172"/>
                  </a:cubicBezTo>
                  <a:cubicBezTo>
                    <a:pt x="825447" y="2177556"/>
                    <a:pt x="762144" y="2202877"/>
                    <a:pt x="683652" y="2202877"/>
                  </a:cubicBezTo>
                  <a:lnTo>
                    <a:pt x="630478" y="2202877"/>
                  </a:lnTo>
                  <a:cubicBezTo>
                    <a:pt x="551986" y="2202877"/>
                    <a:pt x="488683" y="2177556"/>
                    <a:pt x="488683" y="2147172"/>
                  </a:cubicBezTo>
                  <a:lnTo>
                    <a:pt x="488683" y="2144638"/>
                  </a:lnTo>
                  <a:cubicBezTo>
                    <a:pt x="453235" y="2138309"/>
                    <a:pt x="422218" y="2119319"/>
                    <a:pt x="400063" y="2092732"/>
                  </a:cubicBezTo>
                  <a:lnTo>
                    <a:pt x="378152" y="2054904"/>
                  </a:lnTo>
                  <a:lnTo>
                    <a:pt x="348869" y="2042774"/>
                  </a:lnTo>
                  <a:cubicBezTo>
                    <a:pt x="340595" y="2034500"/>
                    <a:pt x="335477" y="2023070"/>
                    <a:pt x="335477" y="2010445"/>
                  </a:cubicBezTo>
                  <a:cubicBezTo>
                    <a:pt x="335477" y="1997820"/>
                    <a:pt x="340595" y="1986390"/>
                    <a:pt x="348869" y="1978116"/>
                  </a:cubicBezTo>
                  <a:lnTo>
                    <a:pt x="364615" y="1971594"/>
                  </a:lnTo>
                  <a:lnTo>
                    <a:pt x="364615" y="1957924"/>
                  </a:lnTo>
                  <a:lnTo>
                    <a:pt x="357698" y="1957924"/>
                  </a:lnTo>
                  <a:cubicBezTo>
                    <a:pt x="332448" y="1957924"/>
                    <a:pt x="311978" y="1937454"/>
                    <a:pt x="311978" y="1912204"/>
                  </a:cubicBezTo>
                  <a:cubicBezTo>
                    <a:pt x="311978" y="1886954"/>
                    <a:pt x="332448" y="1866484"/>
                    <a:pt x="357698" y="1866484"/>
                  </a:cubicBezTo>
                  <a:lnTo>
                    <a:pt x="364615" y="1866484"/>
                  </a:lnTo>
                  <a:lnTo>
                    <a:pt x="364615" y="1859683"/>
                  </a:lnTo>
                  <a:lnTo>
                    <a:pt x="357698" y="1859683"/>
                  </a:lnTo>
                  <a:cubicBezTo>
                    <a:pt x="332448" y="1859683"/>
                    <a:pt x="311978" y="1839213"/>
                    <a:pt x="311978" y="1813963"/>
                  </a:cubicBezTo>
                  <a:cubicBezTo>
                    <a:pt x="311978" y="1788713"/>
                    <a:pt x="332448" y="1768243"/>
                    <a:pt x="357698" y="1768243"/>
                  </a:cubicBezTo>
                  <a:lnTo>
                    <a:pt x="364615" y="1768243"/>
                  </a:lnTo>
                  <a:lnTo>
                    <a:pt x="364615" y="1719255"/>
                  </a:lnTo>
                  <a:lnTo>
                    <a:pt x="349422" y="1630635"/>
                  </a:lnTo>
                  <a:cubicBezTo>
                    <a:pt x="321568" y="1458456"/>
                    <a:pt x="263332" y="1293872"/>
                    <a:pt x="179774" y="1141950"/>
                  </a:cubicBezTo>
                  <a:lnTo>
                    <a:pt x="119005" y="1030540"/>
                  </a:lnTo>
                  <a:cubicBezTo>
                    <a:pt x="43043" y="924194"/>
                    <a:pt x="0" y="797592"/>
                    <a:pt x="0" y="658331"/>
                  </a:cubicBezTo>
                  <a:cubicBezTo>
                    <a:pt x="0" y="293717"/>
                    <a:pt x="303845" y="0"/>
                    <a:pt x="6760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2" name="Freeform: Shape 8">
              <a:extLst>
                <a:ext uri="{FF2B5EF4-FFF2-40B4-BE49-F238E27FC236}">
                  <a16:creationId xmlns:a16="http://schemas.microsoft.com/office/drawing/2014/main" id="{2C652E58-9A1D-4CB6-900E-254209A180EC}"/>
                </a:ext>
              </a:extLst>
            </p:cNvPr>
            <p:cNvSpPr/>
            <p:nvPr/>
          </p:nvSpPr>
          <p:spPr>
            <a:xfrm>
              <a:off x="947519" y="1515888"/>
              <a:ext cx="533809" cy="923331"/>
            </a:xfrm>
            <a:custGeom>
              <a:avLst/>
              <a:gdLst>
                <a:gd name="connsiteX0" fmla="*/ 676055 w 1352112"/>
                <a:gd name="connsiteY0" fmla="*/ 0 h 2202877"/>
                <a:gd name="connsiteX1" fmla="*/ 1352112 w 1352112"/>
                <a:gd name="connsiteY1" fmla="*/ 663395 h 2202877"/>
                <a:gd name="connsiteX2" fmla="*/ 1286279 w 1352112"/>
                <a:gd name="connsiteY2" fmla="*/ 944450 h 2202877"/>
                <a:gd name="connsiteX3" fmla="*/ 1124228 w 1352112"/>
                <a:gd name="connsiteY3" fmla="*/ 1271085 h 2202877"/>
                <a:gd name="connsiteX4" fmla="*/ 1007754 w 1352112"/>
                <a:gd name="connsiteY4" fmla="*/ 1569866 h 2202877"/>
                <a:gd name="connsiteX5" fmla="*/ 967241 w 1352112"/>
                <a:gd name="connsiteY5" fmla="*/ 1721788 h 2202877"/>
                <a:gd name="connsiteX6" fmla="*/ 967241 w 1352112"/>
                <a:gd name="connsiteY6" fmla="*/ 1768243 h 2202877"/>
                <a:gd name="connsiteX7" fmla="*/ 971624 w 1352112"/>
                <a:gd name="connsiteY7" fmla="*/ 1768243 h 2202877"/>
                <a:gd name="connsiteX8" fmla="*/ 1017344 w 1352112"/>
                <a:gd name="connsiteY8" fmla="*/ 1813963 h 2202877"/>
                <a:gd name="connsiteX9" fmla="*/ 971624 w 1352112"/>
                <a:gd name="connsiteY9" fmla="*/ 1859683 h 2202877"/>
                <a:gd name="connsiteX10" fmla="*/ 967241 w 1352112"/>
                <a:gd name="connsiteY10" fmla="*/ 1859683 h 2202877"/>
                <a:gd name="connsiteX11" fmla="*/ 967241 w 1352112"/>
                <a:gd name="connsiteY11" fmla="*/ 1866484 h 2202877"/>
                <a:gd name="connsiteX12" fmla="*/ 971624 w 1352112"/>
                <a:gd name="connsiteY12" fmla="*/ 1866484 h 2202877"/>
                <a:gd name="connsiteX13" fmla="*/ 1017344 w 1352112"/>
                <a:gd name="connsiteY13" fmla="*/ 1912204 h 2202877"/>
                <a:gd name="connsiteX14" fmla="*/ 971624 w 1352112"/>
                <a:gd name="connsiteY14" fmla="*/ 1957924 h 2202877"/>
                <a:gd name="connsiteX15" fmla="*/ 967241 w 1352112"/>
                <a:gd name="connsiteY15" fmla="*/ 1957924 h 2202877"/>
                <a:gd name="connsiteX16" fmla="*/ 967241 w 1352112"/>
                <a:gd name="connsiteY16" fmla="*/ 1972643 h 2202877"/>
                <a:gd name="connsiteX17" fmla="*/ 980454 w 1352112"/>
                <a:gd name="connsiteY17" fmla="*/ 1978116 h 2202877"/>
                <a:gd name="connsiteX18" fmla="*/ 993845 w 1352112"/>
                <a:gd name="connsiteY18" fmla="*/ 2010445 h 2202877"/>
                <a:gd name="connsiteX19" fmla="*/ 980454 w 1352112"/>
                <a:gd name="connsiteY19" fmla="*/ 2042774 h 2202877"/>
                <a:gd name="connsiteX20" fmla="*/ 951305 w 1352112"/>
                <a:gd name="connsiteY20" fmla="*/ 2054848 h 2202877"/>
                <a:gd name="connsiteX21" fmla="*/ 926729 w 1352112"/>
                <a:gd name="connsiteY21" fmla="*/ 2094948 h 2202877"/>
                <a:gd name="connsiteX22" fmla="*/ 825447 w 1352112"/>
                <a:gd name="connsiteY22" fmla="*/ 2147172 h 2202877"/>
                <a:gd name="connsiteX23" fmla="*/ 683652 w 1352112"/>
                <a:gd name="connsiteY23" fmla="*/ 2202877 h 2202877"/>
                <a:gd name="connsiteX24" fmla="*/ 630478 w 1352112"/>
                <a:gd name="connsiteY24" fmla="*/ 2202877 h 2202877"/>
                <a:gd name="connsiteX25" fmla="*/ 488683 w 1352112"/>
                <a:gd name="connsiteY25" fmla="*/ 2147172 h 2202877"/>
                <a:gd name="connsiteX26" fmla="*/ 488683 w 1352112"/>
                <a:gd name="connsiteY26" fmla="*/ 2144638 h 2202877"/>
                <a:gd name="connsiteX27" fmla="*/ 400063 w 1352112"/>
                <a:gd name="connsiteY27" fmla="*/ 2092732 h 2202877"/>
                <a:gd name="connsiteX28" fmla="*/ 378152 w 1352112"/>
                <a:gd name="connsiteY28" fmla="*/ 2054904 h 2202877"/>
                <a:gd name="connsiteX29" fmla="*/ 348869 w 1352112"/>
                <a:gd name="connsiteY29" fmla="*/ 2042774 h 2202877"/>
                <a:gd name="connsiteX30" fmla="*/ 335477 w 1352112"/>
                <a:gd name="connsiteY30" fmla="*/ 2010445 h 2202877"/>
                <a:gd name="connsiteX31" fmla="*/ 348869 w 1352112"/>
                <a:gd name="connsiteY31" fmla="*/ 1978116 h 2202877"/>
                <a:gd name="connsiteX32" fmla="*/ 364615 w 1352112"/>
                <a:gd name="connsiteY32" fmla="*/ 1971594 h 2202877"/>
                <a:gd name="connsiteX33" fmla="*/ 364615 w 1352112"/>
                <a:gd name="connsiteY33" fmla="*/ 1957924 h 2202877"/>
                <a:gd name="connsiteX34" fmla="*/ 357698 w 1352112"/>
                <a:gd name="connsiteY34" fmla="*/ 1957924 h 2202877"/>
                <a:gd name="connsiteX35" fmla="*/ 311978 w 1352112"/>
                <a:gd name="connsiteY35" fmla="*/ 1912204 h 2202877"/>
                <a:gd name="connsiteX36" fmla="*/ 357698 w 1352112"/>
                <a:gd name="connsiteY36" fmla="*/ 1866484 h 2202877"/>
                <a:gd name="connsiteX37" fmla="*/ 364615 w 1352112"/>
                <a:gd name="connsiteY37" fmla="*/ 1866484 h 2202877"/>
                <a:gd name="connsiteX38" fmla="*/ 364615 w 1352112"/>
                <a:gd name="connsiteY38" fmla="*/ 1859683 h 2202877"/>
                <a:gd name="connsiteX39" fmla="*/ 357698 w 1352112"/>
                <a:gd name="connsiteY39" fmla="*/ 1859683 h 2202877"/>
                <a:gd name="connsiteX40" fmla="*/ 311978 w 1352112"/>
                <a:gd name="connsiteY40" fmla="*/ 1813963 h 2202877"/>
                <a:gd name="connsiteX41" fmla="*/ 357698 w 1352112"/>
                <a:gd name="connsiteY41" fmla="*/ 1768243 h 2202877"/>
                <a:gd name="connsiteX42" fmla="*/ 364615 w 1352112"/>
                <a:gd name="connsiteY42" fmla="*/ 1768243 h 2202877"/>
                <a:gd name="connsiteX43" fmla="*/ 364615 w 1352112"/>
                <a:gd name="connsiteY43" fmla="*/ 1719255 h 2202877"/>
                <a:gd name="connsiteX44" fmla="*/ 349422 w 1352112"/>
                <a:gd name="connsiteY44" fmla="*/ 1630635 h 2202877"/>
                <a:gd name="connsiteX45" fmla="*/ 179774 w 1352112"/>
                <a:gd name="connsiteY45" fmla="*/ 1141950 h 2202877"/>
                <a:gd name="connsiteX46" fmla="*/ 119005 w 1352112"/>
                <a:gd name="connsiteY46" fmla="*/ 1030540 h 2202877"/>
                <a:gd name="connsiteX47" fmla="*/ 0 w 1352112"/>
                <a:gd name="connsiteY47" fmla="*/ 658331 h 2202877"/>
                <a:gd name="connsiteX48" fmla="*/ 676055 w 1352112"/>
                <a:gd name="connsiteY48" fmla="*/ 0 h 220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52112" h="2202877">
                  <a:moveTo>
                    <a:pt x="676055" y="0"/>
                  </a:moveTo>
                  <a:cubicBezTo>
                    <a:pt x="1048267" y="0"/>
                    <a:pt x="1352112" y="293717"/>
                    <a:pt x="1352112" y="663395"/>
                  </a:cubicBezTo>
                  <a:cubicBezTo>
                    <a:pt x="1352112" y="762143"/>
                    <a:pt x="1329322" y="858361"/>
                    <a:pt x="1286279" y="944450"/>
                  </a:cubicBezTo>
                  <a:lnTo>
                    <a:pt x="1124228" y="1271085"/>
                  </a:lnTo>
                  <a:cubicBezTo>
                    <a:pt x="1073587" y="1364769"/>
                    <a:pt x="1035605" y="1466051"/>
                    <a:pt x="1007754" y="1569866"/>
                  </a:cubicBezTo>
                  <a:lnTo>
                    <a:pt x="967241" y="1721788"/>
                  </a:lnTo>
                  <a:lnTo>
                    <a:pt x="967241" y="1768243"/>
                  </a:lnTo>
                  <a:lnTo>
                    <a:pt x="971624" y="1768243"/>
                  </a:lnTo>
                  <a:cubicBezTo>
                    <a:pt x="996874" y="1768243"/>
                    <a:pt x="1017344" y="1788713"/>
                    <a:pt x="1017344" y="1813963"/>
                  </a:cubicBezTo>
                  <a:cubicBezTo>
                    <a:pt x="1017344" y="1839213"/>
                    <a:pt x="996874" y="1859683"/>
                    <a:pt x="971624" y="1859683"/>
                  </a:cubicBezTo>
                  <a:lnTo>
                    <a:pt x="967241" y="1859683"/>
                  </a:lnTo>
                  <a:lnTo>
                    <a:pt x="967241" y="1866484"/>
                  </a:lnTo>
                  <a:lnTo>
                    <a:pt x="971624" y="1866484"/>
                  </a:lnTo>
                  <a:cubicBezTo>
                    <a:pt x="996874" y="1866484"/>
                    <a:pt x="1017344" y="1886954"/>
                    <a:pt x="1017344" y="1912204"/>
                  </a:cubicBezTo>
                  <a:cubicBezTo>
                    <a:pt x="1017344" y="1937454"/>
                    <a:pt x="996874" y="1957924"/>
                    <a:pt x="971624" y="1957924"/>
                  </a:cubicBezTo>
                  <a:lnTo>
                    <a:pt x="967241" y="1957924"/>
                  </a:lnTo>
                  <a:lnTo>
                    <a:pt x="967241" y="1972643"/>
                  </a:lnTo>
                  <a:lnTo>
                    <a:pt x="980454" y="1978116"/>
                  </a:lnTo>
                  <a:cubicBezTo>
                    <a:pt x="988728" y="1986390"/>
                    <a:pt x="993845" y="1997820"/>
                    <a:pt x="993845" y="2010445"/>
                  </a:cubicBezTo>
                  <a:cubicBezTo>
                    <a:pt x="993845" y="2023070"/>
                    <a:pt x="988728" y="2034500"/>
                    <a:pt x="980454" y="2042774"/>
                  </a:cubicBezTo>
                  <a:lnTo>
                    <a:pt x="951305" y="2054848"/>
                  </a:lnTo>
                  <a:lnTo>
                    <a:pt x="926729" y="2094948"/>
                  </a:lnTo>
                  <a:cubicBezTo>
                    <a:pt x="901408" y="2123117"/>
                    <a:pt x="865959" y="2142108"/>
                    <a:pt x="825447" y="2147172"/>
                  </a:cubicBezTo>
                  <a:cubicBezTo>
                    <a:pt x="825447" y="2177556"/>
                    <a:pt x="762144" y="2202877"/>
                    <a:pt x="683652" y="2202877"/>
                  </a:cubicBezTo>
                  <a:lnTo>
                    <a:pt x="630478" y="2202877"/>
                  </a:lnTo>
                  <a:cubicBezTo>
                    <a:pt x="551986" y="2202877"/>
                    <a:pt x="488683" y="2177556"/>
                    <a:pt x="488683" y="2147172"/>
                  </a:cubicBezTo>
                  <a:lnTo>
                    <a:pt x="488683" y="2144638"/>
                  </a:lnTo>
                  <a:cubicBezTo>
                    <a:pt x="453235" y="2138309"/>
                    <a:pt x="422218" y="2119319"/>
                    <a:pt x="400063" y="2092732"/>
                  </a:cubicBezTo>
                  <a:lnTo>
                    <a:pt x="378152" y="2054904"/>
                  </a:lnTo>
                  <a:lnTo>
                    <a:pt x="348869" y="2042774"/>
                  </a:lnTo>
                  <a:cubicBezTo>
                    <a:pt x="340595" y="2034500"/>
                    <a:pt x="335477" y="2023070"/>
                    <a:pt x="335477" y="2010445"/>
                  </a:cubicBezTo>
                  <a:cubicBezTo>
                    <a:pt x="335477" y="1997820"/>
                    <a:pt x="340595" y="1986390"/>
                    <a:pt x="348869" y="1978116"/>
                  </a:cubicBezTo>
                  <a:lnTo>
                    <a:pt x="364615" y="1971594"/>
                  </a:lnTo>
                  <a:lnTo>
                    <a:pt x="364615" y="1957924"/>
                  </a:lnTo>
                  <a:lnTo>
                    <a:pt x="357698" y="1957924"/>
                  </a:lnTo>
                  <a:cubicBezTo>
                    <a:pt x="332448" y="1957924"/>
                    <a:pt x="311978" y="1937454"/>
                    <a:pt x="311978" y="1912204"/>
                  </a:cubicBezTo>
                  <a:cubicBezTo>
                    <a:pt x="311978" y="1886954"/>
                    <a:pt x="332448" y="1866484"/>
                    <a:pt x="357698" y="1866484"/>
                  </a:cubicBezTo>
                  <a:lnTo>
                    <a:pt x="364615" y="1866484"/>
                  </a:lnTo>
                  <a:lnTo>
                    <a:pt x="364615" y="1859683"/>
                  </a:lnTo>
                  <a:lnTo>
                    <a:pt x="357698" y="1859683"/>
                  </a:lnTo>
                  <a:cubicBezTo>
                    <a:pt x="332448" y="1859683"/>
                    <a:pt x="311978" y="1839213"/>
                    <a:pt x="311978" y="1813963"/>
                  </a:cubicBezTo>
                  <a:cubicBezTo>
                    <a:pt x="311978" y="1788713"/>
                    <a:pt x="332448" y="1768243"/>
                    <a:pt x="357698" y="1768243"/>
                  </a:cubicBezTo>
                  <a:lnTo>
                    <a:pt x="364615" y="1768243"/>
                  </a:lnTo>
                  <a:lnTo>
                    <a:pt x="364615" y="1719255"/>
                  </a:lnTo>
                  <a:lnTo>
                    <a:pt x="349422" y="1630635"/>
                  </a:lnTo>
                  <a:cubicBezTo>
                    <a:pt x="321568" y="1458456"/>
                    <a:pt x="263332" y="1293872"/>
                    <a:pt x="179774" y="1141950"/>
                  </a:cubicBezTo>
                  <a:lnTo>
                    <a:pt x="119005" y="1030540"/>
                  </a:lnTo>
                  <a:cubicBezTo>
                    <a:pt x="43043" y="924194"/>
                    <a:pt x="0" y="797592"/>
                    <a:pt x="0" y="658331"/>
                  </a:cubicBezTo>
                  <a:cubicBezTo>
                    <a:pt x="0" y="293717"/>
                    <a:pt x="303845" y="0"/>
                    <a:pt x="6760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C9D282-3A65-45A9-BDCA-A6E2A2CDF857}"/>
                </a:ext>
              </a:extLst>
            </p:cNvPr>
            <p:cNvGrpSpPr/>
            <p:nvPr/>
          </p:nvGrpSpPr>
          <p:grpSpPr>
            <a:xfrm>
              <a:off x="845576" y="400019"/>
              <a:ext cx="5938399" cy="4136762"/>
              <a:chOff x="845576" y="703253"/>
              <a:chExt cx="5938399" cy="413676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56D92E3-8DA2-4847-8DE9-C15BB3CEACD3}"/>
                  </a:ext>
                </a:extLst>
              </p:cNvPr>
              <p:cNvGrpSpPr/>
              <p:nvPr/>
            </p:nvGrpSpPr>
            <p:grpSpPr>
              <a:xfrm>
                <a:off x="845576" y="703253"/>
                <a:ext cx="5938399" cy="628255"/>
                <a:chOff x="4290189" y="1826602"/>
                <a:chExt cx="5938399" cy="628255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851B164-B235-4395-9190-8ABD2D13C89D}"/>
                    </a:ext>
                  </a:extLst>
                </p:cNvPr>
                <p:cNvSpPr txBox="1"/>
                <p:nvPr/>
              </p:nvSpPr>
              <p:spPr>
                <a:xfrm>
                  <a:off x="4290189" y="1826602"/>
                  <a:ext cx="73673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r>
                    <a:rPr lang="en-US" altLang="ko-KR" sz="2800" b="1">
                      <a:solidFill>
                        <a:schemeClr val="tx2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01</a:t>
                  </a:r>
                  <a:endParaRPr lang="ko-KR" altLang="en-US" sz="2800" b="1">
                    <a:solidFill>
                      <a:schemeClr val="tx2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ACE81A-A5D3-418F-BF68-BE707A695C27}"/>
                    </a:ext>
                  </a:extLst>
                </p:cNvPr>
                <p:cNvSpPr txBox="1"/>
                <p:nvPr/>
              </p:nvSpPr>
              <p:spPr>
                <a:xfrm>
                  <a:off x="5419789" y="1993192"/>
                  <a:ext cx="4808799" cy="461665"/>
                </a:xfrm>
                <a:prstGeom prst="rect">
                  <a:avLst/>
                </a:prstGeom>
                <a:noFill/>
              </p:spPr>
              <p:txBody>
                <a:bodyPr wrap="square" lIns="108000" tIns="45720" rIns="108000" bIns="45720" rtlCol="0" anchor="t">
                  <a:spAutoFit/>
                </a:bodyPr>
                <a:lstStyle/>
                <a:p>
                  <a:r>
                    <a:rPr lang="en-US" altLang="ko-KR" sz="2400" b="1">
                      <a:solidFill>
                        <a:schemeClr val="bg1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Introduction</a:t>
                  </a:r>
                  <a:endParaRPr lang="ko-KR" altLang="en-US" sz="2400" b="1">
                    <a:solidFill>
                      <a:schemeClr val="bg1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F198F83-9BF4-4E91-B6FE-94C92BE568D3}"/>
                  </a:ext>
                </a:extLst>
              </p:cNvPr>
              <p:cNvGrpSpPr/>
              <p:nvPr/>
            </p:nvGrpSpPr>
            <p:grpSpPr>
              <a:xfrm>
                <a:off x="846780" y="1859418"/>
                <a:ext cx="5937195" cy="652201"/>
                <a:chOff x="4299413" y="1466788"/>
                <a:chExt cx="5937195" cy="652201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B58D50C-D901-4DEC-8AA7-FA2E6DFD68BB}"/>
                    </a:ext>
                  </a:extLst>
                </p:cNvPr>
                <p:cNvSpPr txBox="1"/>
                <p:nvPr/>
              </p:nvSpPr>
              <p:spPr>
                <a:xfrm>
                  <a:off x="5427809" y="1657324"/>
                  <a:ext cx="4808799" cy="461665"/>
                </a:xfrm>
                <a:prstGeom prst="rect">
                  <a:avLst/>
                </a:prstGeom>
                <a:noFill/>
              </p:spPr>
              <p:txBody>
                <a:bodyPr wrap="square" lIns="108000" tIns="45720" rIns="108000" bIns="45720" rtlCol="0" anchor="t">
                  <a:spAutoFit/>
                </a:bodyPr>
                <a:lstStyle/>
                <a:p>
                  <a:r>
                    <a:rPr lang="en-US" altLang="ko-KR" sz="2400" b="1">
                      <a:solidFill>
                        <a:schemeClr val="bg1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Methodology</a:t>
                  </a:r>
                  <a:endParaRPr lang="ko-KR" altLang="en-US" sz="2400" b="1">
                    <a:solidFill>
                      <a:schemeClr val="bg1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DFF2BBA-3422-48C7-998C-8D633AAC9AFA}"/>
                    </a:ext>
                  </a:extLst>
                </p:cNvPr>
                <p:cNvSpPr txBox="1"/>
                <p:nvPr/>
              </p:nvSpPr>
              <p:spPr>
                <a:xfrm>
                  <a:off x="4299413" y="1466788"/>
                  <a:ext cx="73673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r>
                    <a:rPr lang="en-US" altLang="ko-KR" sz="2800" b="1">
                      <a:solidFill>
                        <a:schemeClr val="tx2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02</a:t>
                  </a:r>
                  <a:endParaRPr lang="ko-KR" altLang="en-US" sz="2800" b="1">
                    <a:solidFill>
                      <a:schemeClr val="tx2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66F9001-AF62-4F46-9B67-56F181053435}"/>
                  </a:ext>
                </a:extLst>
              </p:cNvPr>
              <p:cNvGrpSpPr/>
              <p:nvPr/>
            </p:nvGrpSpPr>
            <p:grpSpPr>
              <a:xfrm>
                <a:off x="845576" y="2997075"/>
                <a:ext cx="5938399" cy="688777"/>
                <a:chOff x="4306229" y="1088466"/>
                <a:chExt cx="5938399" cy="688777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3056EA7-38E8-4508-B50A-DF913238164C}"/>
                    </a:ext>
                  </a:extLst>
                </p:cNvPr>
                <p:cNvSpPr txBox="1"/>
                <p:nvPr/>
              </p:nvSpPr>
              <p:spPr>
                <a:xfrm>
                  <a:off x="5435829" y="1315578"/>
                  <a:ext cx="4808799" cy="461665"/>
                </a:xfrm>
                <a:prstGeom prst="rect">
                  <a:avLst/>
                </a:prstGeom>
                <a:noFill/>
              </p:spPr>
              <p:txBody>
                <a:bodyPr wrap="square" lIns="108000" tIns="45720" rIns="108000" bIns="45720" rtlCol="0" anchor="t">
                  <a:spAutoFit/>
                </a:bodyPr>
                <a:lstStyle/>
                <a:p>
                  <a:r>
                    <a:rPr lang="en-US" altLang="ko-KR" sz="2400" b="1">
                      <a:solidFill>
                        <a:schemeClr val="bg1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Result</a:t>
                  </a:r>
                  <a:endParaRPr lang="ko-KR" altLang="en-US" sz="2400" b="1">
                    <a:solidFill>
                      <a:schemeClr val="bg1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155154B-402A-416F-8126-A853169EA6DC}"/>
                    </a:ext>
                  </a:extLst>
                </p:cNvPr>
                <p:cNvSpPr txBox="1"/>
                <p:nvPr/>
              </p:nvSpPr>
              <p:spPr>
                <a:xfrm>
                  <a:off x="4306229" y="1088466"/>
                  <a:ext cx="73673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r>
                    <a:rPr lang="en-US" altLang="ko-KR" sz="2800" b="1">
                      <a:solidFill>
                        <a:schemeClr val="tx2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03</a:t>
                  </a:r>
                  <a:endParaRPr lang="ko-KR" altLang="en-US" sz="2800" b="1">
                    <a:solidFill>
                      <a:schemeClr val="tx2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7996AB4-1560-41A3-BBF6-1E7B28F96DFE}"/>
                  </a:ext>
                </a:extLst>
              </p:cNvPr>
              <p:cNvGrpSpPr/>
              <p:nvPr/>
            </p:nvGrpSpPr>
            <p:grpSpPr>
              <a:xfrm>
                <a:off x="845576" y="4183241"/>
                <a:ext cx="5938398" cy="656774"/>
                <a:chOff x="4314249" y="758653"/>
                <a:chExt cx="5938398" cy="656774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FE8423B-880B-49BE-AAD4-B5CAA36C664F}"/>
                    </a:ext>
                  </a:extLst>
                </p:cNvPr>
                <p:cNvSpPr txBox="1"/>
                <p:nvPr/>
              </p:nvSpPr>
              <p:spPr>
                <a:xfrm>
                  <a:off x="5443848" y="953762"/>
                  <a:ext cx="4808799" cy="461665"/>
                </a:xfrm>
                <a:prstGeom prst="rect">
                  <a:avLst/>
                </a:prstGeom>
                <a:noFill/>
              </p:spPr>
              <p:txBody>
                <a:bodyPr wrap="square" lIns="108000" tIns="45720" rIns="108000" bIns="45720" rtlCol="0" anchor="t">
                  <a:spAutoFit/>
                </a:bodyPr>
                <a:lstStyle/>
                <a:p>
                  <a:r>
                    <a:rPr lang="en-US" altLang="ko-KR" sz="2400" b="1">
                      <a:solidFill>
                        <a:schemeClr val="bg1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Robustness</a:t>
                  </a:r>
                  <a:r>
                    <a:rPr lang="en-US" altLang="ko-KR" sz="2000" b="1">
                      <a:solidFill>
                        <a:schemeClr val="bg1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 </a:t>
                  </a:r>
                  <a:r>
                    <a:rPr lang="en-US" altLang="ko-KR" sz="2400" b="1">
                      <a:solidFill>
                        <a:schemeClr val="bg1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Test</a:t>
                  </a:r>
                  <a:endParaRPr lang="ko-KR" altLang="en-US" sz="2000" b="1">
                    <a:solidFill>
                      <a:schemeClr val="bg1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3044C9D-7291-46AF-98ED-ACB9AD3AD793}"/>
                    </a:ext>
                  </a:extLst>
                </p:cNvPr>
                <p:cNvSpPr txBox="1"/>
                <p:nvPr/>
              </p:nvSpPr>
              <p:spPr>
                <a:xfrm>
                  <a:off x="4314249" y="758653"/>
                  <a:ext cx="736736" cy="52322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r>
                    <a:rPr lang="en-US" altLang="ko-KR" sz="2800" b="1">
                      <a:solidFill>
                        <a:schemeClr val="tx2"/>
                      </a:solidFill>
                      <a:latin typeface="芫荽 0.94" pitchFamily="2" charset="-120"/>
                      <a:ea typeface="芫荽 0.94"/>
                      <a:cs typeface="芫荽 0.94" pitchFamily="2" charset="-120"/>
                    </a:rPr>
                    <a:t>04</a:t>
                  </a:r>
                  <a:endParaRPr lang="ko-KR" altLang="en-US" sz="2800" b="1">
                    <a:solidFill>
                      <a:schemeClr val="tx2"/>
                    </a:solidFill>
                    <a:latin typeface="芫荽 0.94" pitchFamily="2" charset="-120"/>
                    <a:cs typeface="芫荽 0.94" pitchFamily="2" charset="-120"/>
                  </a:endParaRPr>
                </a:p>
              </p:txBody>
            </p:sp>
          </p:grpSp>
        </p:grpSp>
        <p:sp>
          <p:nvSpPr>
            <p:cNvPr id="36" name="Freeform: Shape 8">
              <a:extLst>
                <a:ext uri="{FF2B5EF4-FFF2-40B4-BE49-F238E27FC236}">
                  <a16:creationId xmlns:a16="http://schemas.microsoft.com/office/drawing/2014/main" id="{0FC43302-5F55-4CA6-A478-DDF193AC1693}"/>
                </a:ext>
              </a:extLst>
            </p:cNvPr>
            <p:cNvSpPr/>
            <p:nvPr/>
          </p:nvSpPr>
          <p:spPr>
            <a:xfrm>
              <a:off x="947040" y="5099700"/>
              <a:ext cx="533809" cy="923331"/>
            </a:xfrm>
            <a:custGeom>
              <a:avLst/>
              <a:gdLst>
                <a:gd name="connsiteX0" fmla="*/ 676055 w 1352112"/>
                <a:gd name="connsiteY0" fmla="*/ 0 h 2202877"/>
                <a:gd name="connsiteX1" fmla="*/ 1352112 w 1352112"/>
                <a:gd name="connsiteY1" fmla="*/ 663395 h 2202877"/>
                <a:gd name="connsiteX2" fmla="*/ 1286279 w 1352112"/>
                <a:gd name="connsiteY2" fmla="*/ 944450 h 2202877"/>
                <a:gd name="connsiteX3" fmla="*/ 1124228 w 1352112"/>
                <a:gd name="connsiteY3" fmla="*/ 1271085 h 2202877"/>
                <a:gd name="connsiteX4" fmla="*/ 1007754 w 1352112"/>
                <a:gd name="connsiteY4" fmla="*/ 1569866 h 2202877"/>
                <a:gd name="connsiteX5" fmla="*/ 967241 w 1352112"/>
                <a:gd name="connsiteY5" fmla="*/ 1721788 h 2202877"/>
                <a:gd name="connsiteX6" fmla="*/ 967241 w 1352112"/>
                <a:gd name="connsiteY6" fmla="*/ 1768243 h 2202877"/>
                <a:gd name="connsiteX7" fmla="*/ 971624 w 1352112"/>
                <a:gd name="connsiteY7" fmla="*/ 1768243 h 2202877"/>
                <a:gd name="connsiteX8" fmla="*/ 1017344 w 1352112"/>
                <a:gd name="connsiteY8" fmla="*/ 1813963 h 2202877"/>
                <a:gd name="connsiteX9" fmla="*/ 971624 w 1352112"/>
                <a:gd name="connsiteY9" fmla="*/ 1859683 h 2202877"/>
                <a:gd name="connsiteX10" fmla="*/ 967241 w 1352112"/>
                <a:gd name="connsiteY10" fmla="*/ 1859683 h 2202877"/>
                <a:gd name="connsiteX11" fmla="*/ 967241 w 1352112"/>
                <a:gd name="connsiteY11" fmla="*/ 1866484 h 2202877"/>
                <a:gd name="connsiteX12" fmla="*/ 971624 w 1352112"/>
                <a:gd name="connsiteY12" fmla="*/ 1866484 h 2202877"/>
                <a:gd name="connsiteX13" fmla="*/ 1017344 w 1352112"/>
                <a:gd name="connsiteY13" fmla="*/ 1912204 h 2202877"/>
                <a:gd name="connsiteX14" fmla="*/ 971624 w 1352112"/>
                <a:gd name="connsiteY14" fmla="*/ 1957924 h 2202877"/>
                <a:gd name="connsiteX15" fmla="*/ 967241 w 1352112"/>
                <a:gd name="connsiteY15" fmla="*/ 1957924 h 2202877"/>
                <a:gd name="connsiteX16" fmla="*/ 967241 w 1352112"/>
                <a:gd name="connsiteY16" fmla="*/ 1972643 h 2202877"/>
                <a:gd name="connsiteX17" fmla="*/ 980454 w 1352112"/>
                <a:gd name="connsiteY17" fmla="*/ 1978116 h 2202877"/>
                <a:gd name="connsiteX18" fmla="*/ 993845 w 1352112"/>
                <a:gd name="connsiteY18" fmla="*/ 2010445 h 2202877"/>
                <a:gd name="connsiteX19" fmla="*/ 980454 w 1352112"/>
                <a:gd name="connsiteY19" fmla="*/ 2042774 h 2202877"/>
                <a:gd name="connsiteX20" fmla="*/ 951305 w 1352112"/>
                <a:gd name="connsiteY20" fmla="*/ 2054848 h 2202877"/>
                <a:gd name="connsiteX21" fmla="*/ 926729 w 1352112"/>
                <a:gd name="connsiteY21" fmla="*/ 2094948 h 2202877"/>
                <a:gd name="connsiteX22" fmla="*/ 825447 w 1352112"/>
                <a:gd name="connsiteY22" fmla="*/ 2147172 h 2202877"/>
                <a:gd name="connsiteX23" fmla="*/ 683652 w 1352112"/>
                <a:gd name="connsiteY23" fmla="*/ 2202877 h 2202877"/>
                <a:gd name="connsiteX24" fmla="*/ 630478 w 1352112"/>
                <a:gd name="connsiteY24" fmla="*/ 2202877 h 2202877"/>
                <a:gd name="connsiteX25" fmla="*/ 488683 w 1352112"/>
                <a:gd name="connsiteY25" fmla="*/ 2147172 h 2202877"/>
                <a:gd name="connsiteX26" fmla="*/ 488683 w 1352112"/>
                <a:gd name="connsiteY26" fmla="*/ 2144638 h 2202877"/>
                <a:gd name="connsiteX27" fmla="*/ 400063 w 1352112"/>
                <a:gd name="connsiteY27" fmla="*/ 2092732 h 2202877"/>
                <a:gd name="connsiteX28" fmla="*/ 378152 w 1352112"/>
                <a:gd name="connsiteY28" fmla="*/ 2054904 h 2202877"/>
                <a:gd name="connsiteX29" fmla="*/ 348869 w 1352112"/>
                <a:gd name="connsiteY29" fmla="*/ 2042774 h 2202877"/>
                <a:gd name="connsiteX30" fmla="*/ 335477 w 1352112"/>
                <a:gd name="connsiteY30" fmla="*/ 2010445 h 2202877"/>
                <a:gd name="connsiteX31" fmla="*/ 348869 w 1352112"/>
                <a:gd name="connsiteY31" fmla="*/ 1978116 h 2202877"/>
                <a:gd name="connsiteX32" fmla="*/ 364615 w 1352112"/>
                <a:gd name="connsiteY32" fmla="*/ 1971594 h 2202877"/>
                <a:gd name="connsiteX33" fmla="*/ 364615 w 1352112"/>
                <a:gd name="connsiteY33" fmla="*/ 1957924 h 2202877"/>
                <a:gd name="connsiteX34" fmla="*/ 357698 w 1352112"/>
                <a:gd name="connsiteY34" fmla="*/ 1957924 h 2202877"/>
                <a:gd name="connsiteX35" fmla="*/ 311978 w 1352112"/>
                <a:gd name="connsiteY35" fmla="*/ 1912204 h 2202877"/>
                <a:gd name="connsiteX36" fmla="*/ 357698 w 1352112"/>
                <a:gd name="connsiteY36" fmla="*/ 1866484 h 2202877"/>
                <a:gd name="connsiteX37" fmla="*/ 364615 w 1352112"/>
                <a:gd name="connsiteY37" fmla="*/ 1866484 h 2202877"/>
                <a:gd name="connsiteX38" fmla="*/ 364615 w 1352112"/>
                <a:gd name="connsiteY38" fmla="*/ 1859683 h 2202877"/>
                <a:gd name="connsiteX39" fmla="*/ 357698 w 1352112"/>
                <a:gd name="connsiteY39" fmla="*/ 1859683 h 2202877"/>
                <a:gd name="connsiteX40" fmla="*/ 311978 w 1352112"/>
                <a:gd name="connsiteY40" fmla="*/ 1813963 h 2202877"/>
                <a:gd name="connsiteX41" fmla="*/ 357698 w 1352112"/>
                <a:gd name="connsiteY41" fmla="*/ 1768243 h 2202877"/>
                <a:gd name="connsiteX42" fmla="*/ 364615 w 1352112"/>
                <a:gd name="connsiteY42" fmla="*/ 1768243 h 2202877"/>
                <a:gd name="connsiteX43" fmla="*/ 364615 w 1352112"/>
                <a:gd name="connsiteY43" fmla="*/ 1719255 h 2202877"/>
                <a:gd name="connsiteX44" fmla="*/ 349422 w 1352112"/>
                <a:gd name="connsiteY44" fmla="*/ 1630635 h 2202877"/>
                <a:gd name="connsiteX45" fmla="*/ 179774 w 1352112"/>
                <a:gd name="connsiteY45" fmla="*/ 1141950 h 2202877"/>
                <a:gd name="connsiteX46" fmla="*/ 119005 w 1352112"/>
                <a:gd name="connsiteY46" fmla="*/ 1030540 h 2202877"/>
                <a:gd name="connsiteX47" fmla="*/ 0 w 1352112"/>
                <a:gd name="connsiteY47" fmla="*/ 658331 h 2202877"/>
                <a:gd name="connsiteX48" fmla="*/ 676055 w 1352112"/>
                <a:gd name="connsiteY48" fmla="*/ 0 h 220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52112" h="2202877">
                  <a:moveTo>
                    <a:pt x="676055" y="0"/>
                  </a:moveTo>
                  <a:cubicBezTo>
                    <a:pt x="1048267" y="0"/>
                    <a:pt x="1352112" y="293717"/>
                    <a:pt x="1352112" y="663395"/>
                  </a:cubicBezTo>
                  <a:cubicBezTo>
                    <a:pt x="1352112" y="762143"/>
                    <a:pt x="1329322" y="858361"/>
                    <a:pt x="1286279" y="944450"/>
                  </a:cubicBezTo>
                  <a:lnTo>
                    <a:pt x="1124228" y="1271085"/>
                  </a:lnTo>
                  <a:cubicBezTo>
                    <a:pt x="1073587" y="1364769"/>
                    <a:pt x="1035605" y="1466051"/>
                    <a:pt x="1007754" y="1569866"/>
                  </a:cubicBezTo>
                  <a:lnTo>
                    <a:pt x="967241" y="1721788"/>
                  </a:lnTo>
                  <a:lnTo>
                    <a:pt x="967241" y="1768243"/>
                  </a:lnTo>
                  <a:lnTo>
                    <a:pt x="971624" y="1768243"/>
                  </a:lnTo>
                  <a:cubicBezTo>
                    <a:pt x="996874" y="1768243"/>
                    <a:pt x="1017344" y="1788713"/>
                    <a:pt x="1017344" y="1813963"/>
                  </a:cubicBezTo>
                  <a:cubicBezTo>
                    <a:pt x="1017344" y="1839213"/>
                    <a:pt x="996874" y="1859683"/>
                    <a:pt x="971624" y="1859683"/>
                  </a:cubicBezTo>
                  <a:lnTo>
                    <a:pt x="967241" y="1859683"/>
                  </a:lnTo>
                  <a:lnTo>
                    <a:pt x="967241" y="1866484"/>
                  </a:lnTo>
                  <a:lnTo>
                    <a:pt x="971624" y="1866484"/>
                  </a:lnTo>
                  <a:cubicBezTo>
                    <a:pt x="996874" y="1866484"/>
                    <a:pt x="1017344" y="1886954"/>
                    <a:pt x="1017344" y="1912204"/>
                  </a:cubicBezTo>
                  <a:cubicBezTo>
                    <a:pt x="1017344" y="1937454"/>
                    <a:pt x="996874" y="1957924"/>
                    <a:pt x="971624" y="1957924"/>
                  </a:cubicBezTo>
                  <a:lnTo>
                    <a:pt x="967241" y="1957924"/>
                  </a:lnTo>
                  <a:lnTo>
                    <a:pt x="967241" y="1972643"/>
                  </a:lnTo>
                  <a:lnTo>
                    <a:pt x="980454" y="1978116"/>
                  </a:lnTo>
                  <a:cubicBezTo>
                    <a:pt x="988728" y="1986390"/>
                    <a:pt x="993845" y="1997820"/>
                    <a:pt x="993845" y="2010445"/>
                  </a:cubicBezTo>
                  <a:cubicBezTo>
                    <a:pt x="993845" y="2023070"/>
                    <a:pt x="988728" y="2034500"/>
                    <a:pt x="980454" y="2042774"/>
                  </a:cubicBezTo>
                  <a:lnTo>
                    <a:pt x="951305" y="2054848"/>
                  </a:lnTo>
                  <a:lnTo>
                    <a:pt x="926729" y="2094948"/>
                  </a:lnTo>
                  <a:cubicBezTo>
                    <a:pt x="901408" y="2123117"/>
                    <a:pt x="865959" y="2142108"/>
                    <a:pt x="825447" y="2147172"/>
                  </a:cubicBezTo>
                  <a:cubicBezTo>
                    <a:pt x="825447" y="2177556"/>
                    <a:pt x="762144" y="2202877"/>
                    <a:pt x="683652" y="2202877"/>
                  </a:cubicBezTo>
                  <a:lnTo>
                    <a:pt x="630478" y="2202877"/>
                  </a:lnTo>
                  <a:cubicBezTo>
                    <a:pt x="551986" y="2202877"/>
                    <a:pt x="488683" y="2177556"/>
                    <a:pt x="488683" y="2147172"/>
                  </a:cubicBezTo>
                  <a:lnTo>
                    <a:pt x="488683" y="2144638"/>
                  </a:lnTo>
                  <a:cubicBezTo>
                    <a:pt x="453235" y="2138309"/>
                    <a:pt x="422218" y="2119319"/>
                    <a:pt x="400063" y="2092732"/>
                  </a:cubicBezTo>
                  <a:lnTo>
                    <a:pt x="378152" y="2054904"/>
                  </a:lnTo>
                  <a:lnTo>
                    <a:pt x="348869" y="2042774"/>
                  </a:lnTo>
                  <a:cubicBezTo>
                    <a:pt x="340595" y="2034500"/>
                    <a:pt x="335477" y="2023070"/>
                    <a:pt x="335477" y="2010445"/>
                  </a:cubicBezTo>
                  <a:cubicBezTo>
                    <a:pt x="335477" y="1997820"/>
                    <a:pt x="340595" y="1986390"/>
                    <a:pt x="348869" y="1978116"/>
                  </a:cubicBezTo>
                  <a:lnTo>
                    <a:pt x="364615" y="1971594"/>
                  </a:lnTo>
                  <a:lnTo>
                    <a:pt x="364615" y="1957924"/>
                  </a:lnTo>
                  <a:lnTo>
                    <a:pt x="357698" y="1957924"/>
                  </a:lnTo>
                  <a:cubicBezTo>
                    <a:pt x="332448" y="1957924"/>
                    <a:pt x="311978" y="1937454"/>
                    <a:pt x="311978" y="1912204"/>
                  </a:cubicBezTo>
                  <a:cubicBezTo>
                    <a:pt x="311978" y="1886954"/>
                    <a:pt x="332448" y="1866484"/>
                    <a:pt x="357698" y="1866484"/>
                  </a:cubicBezTo>
                  <a:lnTo>
                    <a:pt x="364615" y="1866484"/>
                  </a:lnTo>
                  <a:lnTo>
                    <a:pt x="364615" y="1859683"/>
                  </a:lnTo>
                  <a:lnTo>
                    <a:pt x="357698" y="1859683"/>
                  </a:lnTo>
                  <a:cubicBezTo>
                    <a:pt x="332448" y="1859683"/>
                    <a:pt x="311978" y="1839213"/>
                    <a:pt x="311978" y="1813963"/>
                  </a:cubicBezTo>
                  <a:cubicBezTo>
                    <a:pt x="311978" y="1788713"/>
                    <a:pt x="332448" y="1768243"/>
                    <a:pt x="357698" y="1768243"/>
                  </a:cubicBezTo>
                  <a:lnTo>
                    <a:pt x="364615" y="1768243"/>
                  </a:lnTo>
                  <a:lnTo>
                    <a:pt x="364615" y="1719255"/>
                  </a:lnTo>
                  <a:lnTo>
                    <a:pt x="349422" y="1630635"/>
                  </a:lnTo>
                  <a:cubicBezTo>
                    <a:pt x="321568" y="1458456"/>
                    <a:pt x="263332" y="1293872"/>
                    <a:pt x="179774" y="1141950"/>
                  </a:cubicBezTo>
                  <a:lnTo>
                    <a:pt x="119005" y="1030540"/>
                  </a:lnTo>
                  <a:cubicBezTo>
                    <a:pt x="43043" y="924194"/>
                    <a:pt x="0" y="797592"/>
                    <a:pt x="0" y="658331"/>
                  </a:cubicBezTo>
                  <a:cubicBezTo>
                    <a:pt x="0" y="293717"/>
                    <a:pt x="303845" y="0"/>
                    <a:pt x="6760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3" name="TextBox 34">
              <a:extLst>
                <a:ext uri="{FF2B5EF4-FFF2-40B4-BE49-F238E27FC236}">
                  <a16:creationId xmlns:a16="http://schemas.microsoft.com/office/drawing/2014/main" id="{63907EB0-5C35-4D72-A18E-3560F86AA272}"/>
                </a:ext>
              </a:extLst>
            </p:cNvPr>
            <p:cNvSpPr txBox="1"/>
            <p:nvPr/>
          </p:nvSpPr>
          <p:spPr>
            <a:xfrm>
              <a:off x="1975174" y="5330532"/>
              <a:ext cx="4808799" cy="461665"/>
            </a:xfrm>
            <a:prstGeom prst="rect">
              <a:avLst/>
            </a:prstGeom>
            <a:noFill/>
          </p:spPr>
          <p:txBody>
            <a:bodyPr wrap="square" lIns="108000" tIns="45720" rIns="108000" bIns="45720" rtlCol="0" anchor="t">
              <a:spAutoFit/>
            </a:bodyPr>
            <a:lstStyle/>
            <a:p>
              <a:r>
                <a:rPr lang="en-US" altLang="ko-KR" sz="2400" b="1">
                  <a:solidFill>
                    <a:schemeClr val="bg1"/>
                  </a:solidFill>
                  <a:latin typeface="芫荽 0.94" pitchFamily="2" charset="-120"/>
                  <a:ea typeface="芫荽 0.94"/>
                  <a:cs typeface="芫荽 0.94" pitchFamily="2" charset="-120"/>
                </a:rPr>
                <a:t>Conclusion</a:t>
              </a:r>
              <a:endParaRPr lang="ko-KR" altLang="en-US" sz="2000" b="1">
                <a:solidFill>
                  <a:schemeClr val="bg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4" name="TextBox 36">
              <a:extLst>
                <a:ext uri="{FF2B5EF4-FFF2-40B4-BE49-F238E27FC236}">
                  <a16:creationId xmlns:a16="http://schemas.microsoft.com/office/drawing/2014/main" id="{6ED88780-4879-49E7-A9DE-3CEB8AC6A742}"/>
                </a:ext>
              </a:extLst>
            </p:cNvPr>
            <p:cNvSpPr txBox="1"/>
            <p:nvPr/>
          </p:nvSpPr>
          <p:spPr>
            <a:xfrm>
              <a:off x="845576" y="5133228"/>
              <a:ext cx="736736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US" altLang="ko-KR" sz="2800" b="1">
                  <a:solidFill>
                    <a:schemeClr val="tx2"/>
                  </a:solidFill>
                  <a:latin typeface="芫荽 0.94" pitchFamily="2" charset="-120"/>
                  <a:ea typeface="芫荽 0.94"/>
                  <a:cs typeface="芫荽 0.94" pitchFamily="2" charset="-120"/>
                </a:rPr>
                <a:t>05</a:t>
              </a:r>
              <a:endParaRPr lang="ko-KR" altLang="en-US" sz="2800" b="1">
                <a:solidFill>
                  <a:schemeClr val="tx2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1105015E-E4D5-D961-5421-E01918322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7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3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桌 的圖片&#10;&#10;自動產生的描述">
            <a:extLst>
              <a:ext uri="{FF2B5EF4-FFF2-40B4-BE49-F238E27FC236}">
                <a16:creationId xmlns:a16="http://schemas.microsoft.com/office/drawing/2014/main" id="{D78E9375-8405-9D0C-7DBF-7C5FCBEC2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74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C8558569-55B3-03CB-DE67-1AB32260C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50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桌 的圖片&#10;&#10;自動產生的描述">
            <a:extLst>
              <a:ext uri="{FF2B5EF4-FFF2-40B4-BE49-F238E27FC236}">
                <a16:creationId xmlns:a16="http://schemas.microsoft.com/office/drawing/2014/main" id="{C5445327-1703-5AE7-9EFE-85A8AFC9D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" y="-2971"/>
            <a:ext cx="12203501" cy="68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6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IV-</a:t>
            </a:r>
            <a:r>
              <a:rPr lang="en-US" altLang="zh-TW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Director Independence</a:t>
            </a:r>
            <a:endParaRPr lang="en-US" sz="44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17" name="Graphic 26">
            <a:extLst>
              <a:ext uri="{FF2B5EF4-FFF2-40B4-BE49-F238E27FC236}">
                <a16:creationId xmlns:a16="http://schemas.microsoft.com/office/drawing/2014/main" id="{4B00AFEA-D4DC-4DFE-BEED-F14DCD27AE12}"/>
              </a:ext>
            </a:extLst>
          </p:cNvPr>
          <p:cNvGrpSpPr/>
          <p:nvPr/>
        </p:nvGrpSpPr>
        <p:grpSpPr>
          <a:xfrm flipH="1">
            <a:off x="9747314" y="3761295"/>
            <a:ext cx="2444685" cy="3089847"/>
            <a:chOff x="3888957" y="1818338"/>
            <a:chExt cx="3243730" cy="5039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70109A2-F31B-4A67-B091-A33D431021DB}"/>
                </a:ext>
              </a:extLst>
            </p:cNvPr>
            <p:cNvSpPr/>
            <p:nvPr/>
          </p:nvSpPr>
          <p:spPr>
            <a:xfrm>
              <a:off x="3888950" y="3053331"/>
              <a:ext cx="2713693" cy="3805687"/>
            </a:xfrm>
            <a:custGeom>
              <a:avLst/>
              <a:gdLst>
                <a:gd name="connsiteX0" fmla="*/ 2713136 w 2713693"/>
                <a:gd name="connsiteY0" fmla="*/ 1790517 h 3805687"/>
                <a:gd name="connsiteX1" fmla="*/ 2700316 w 2713693"/>
                <a:gd name="connsiteY1" fmla="*/ 1718569 h 3805687"/>
                <a:gd name="connsiteX2" fmla="*/ 2682798 w 2713693"/>
                <a:gd name="connsiteY2" fmla="*/ 1633138 h 3805687"/>
                <a:gd name="connsiteX3" fmla="*/ 2634225 w 2713693"/>
                <a:gd name="connsiteY3" fmla="*/ 1400938 h 3805687"/>
                <a:gd name="connsiteX4" fmla="*/ 2601512 w 2713693"/>
                <a:gd name="connsiteY4" fmla="*/ 1382813 h 3805687"/>
                <a:gd name="connsiteX5" fmla="*/ 2505416 w 2713693"/>
                <a:gd name="connsiteY5" fmla="*/ 1400606 h 3805687"/>
                <a:gd name="connsiteX6" fmla="*/ 2349915 w 2713693"/>
                <a:gd name="connsiteY6" fmla="*/ 1433541 h 3805687"/>
                <a:gd name="connsiteX7" fmla="*/ 2324828 w 2713693"/>
                <a:gd name="connsiteY7" fmla="*/ 1444703 h 3805687"/>
                <a:gd name="connsiteX8" fmla="*/ 2262053 w 2713693"/>
                <a:gd name="connsiteY8" fmla="*/ 1459071 h 3805687"/>
                <a:gd name="connsiteX9" fmla="*/ 2142692 w 2713693"/>
                <a:gd name="connsiteY9" fmla="*/ 1484379 h 3805687"/>
                <a:gd name="connsiteX10" fmla="*/ 2115505 w 2713693"/>
                <a:gd name="connsiteY10" fmla="*/ 1469736 h 3805687"/>
                <a:gd name="connsiteX11" fmla="*/ 2042175 w 2713693"/>
                <a:gd name="connsiteY11" fmla="*/ 1249085 h 3805687"/>
                <a:gd name="connsiteX12" fmla="*/ 1975477 w 2713693"/>
                <a:gd name="connsiteY12" fmla="*/ 1052085 h 3805687"/>
                <a:gd name="connsiteX13" fmla="*/ 1901043 w 2713693"/>
                <a:gd name="connsiteY13" fmla="*/ 828284 h 3805687"/>
                <a:gd name="connsiteX14" fmla="*/ 1826885 w 2713693"/>
                <a:gd name="connsiteY14" fmla="*/ 607909 h 3805687"/>
                <a:gd name="connsiteX15" fmla="*/ 1792900 w 2713693"/>
                <a:gd name="connsiteY15" fmla="*/ 542482 h 3805687"/>
                <a:gd name="connsiteX16" fmla="*/ 1602697 w 2713693"/>
                <a:gd name="connsiteY16" fmla="*/ 414059 h 3805687"/>
                <a:gd name="connsiteX17" fmla="*/ 1591756 w 2713693"/>
                <a:gd name="connsiteY17" fmla="*/ 414280 h 3805687"/>
                <a:gd name="connsiteX18" fmla="*/ 1591756 w 2713693"/>
                <a:gd name="connsiteY18" fmla="*/ 414280 h 3805687"/>
                <a:gd name="connsiteX19" fmla="*/ 1580869 w 2713693"/>
                <a:gd name="connsiteY19" fmla="*/ 360292 h 3805687"/>
                <a:gd name="connsiteX20" fmla="*/ 1566999 w 2713693"/>
                <a:gd name="connsiteY20" fmla="*/ 309453 h 3805687"/>
                <a:gd name="connsiteX21" fmla="*/ 1478474 w 2713693"/>
                <a:gd name="connsiteY21" fmla="*/ 331004 h 3805687"/>
                <a:gd name="connsiteX22" fmla="*/ 1466040 w 2713693"/>
                <a:gd name="connsiteY22" fmla="*/ 325589 h 3805687"/>
                <a:gd name="connsiteX23" fmla="*/ 1356737 w 2713693"/>
                <a:gd name="connsiteY23" fmla="*/ 248502 h 3805687"/>
                <a:gd name="connsiteX24" fmla="*/ 1100775 w 2713693"/>
                <a:gd name="connsiteY24" fmla="*/ 71064 h 3805687"/>
                <a:gd name="connsiteX25" fmla="*/ 1055739 w 2713693"/>
                <a:gd name="connsiteY25" fmla="*/ 0 h 3805687"/>
                <a:gd name="connsiteX26" fmla="*/ 1026893 w 2713693"/>
                <a:gd name="connsiteY26" fmla="*/ 28459 h 3805687"/>
                <a:gd name="connsiteX27" fmla="*/ 1026893 w 2713693"/>
                <a:gd name="connsiteY27" fmla="*/ 28459 h 3805687"/>
                <a:gd name="connsiteX28" fmla="*/ 1001916 w 2713693"/>
                <a:gd name="connsiteY28" fmla="*/ 25751 h 3805687"/>
                <a:gd name="connsiteX29" fmla="*/ 866144 w 2713693"/>
                <a:gd name="connsiteY29" fmla="*/ 190313 h 3805687"/>
                <a:gd name="connsiteX30" fmla="*/ 827683 w 2713693"/>
                <a:gd name="connsiteY30" fmla="*/ 210815 h 3805687"/>
                <a:gd name="connsiteX31" fmla="*/ 682240 w 2713693"/>
                <a:gd name="connsiteY31" fmla="*/ 237118 h 3805687"/>
                <a:gd name="connsiteX32" fmla="*/ 483693 w 2713693"/>
                <a:gd name="connsiteY32" fmla="*/ 320947 h 3805687"/>
                <a:gd name="connsiteX33" fmla="*/ 249724 w 2713693"/>
                <a:gd name="connsiteY33" fmla="*/ 647365 h 3805687"/>
                <a:gd name="connsiteX34" fmla="*/ 205020 w 2713693"/>
                <a:gd name="connsiteY34" fmla="*/ 786231 h 3805687"/>
                <a:gd name="connsiteX35" fmla="*/ 172859 w 2713693"/>
                <a:gd name="connsiteY35" fmla="*/ 912057 h 3805687"/>
                <a:gd name="connsiteX36" fmla="*/ 149208 w 2713693"/>
                <a:gd name="connsiteY36" fmla="*/ 1029926 h 3805687"/>
                <a:gd name="connsiteX37" fmla="*/ 123291 w 2713693"/>
                <a:gd name="connsiteY37" fmla="*/ 1164924 h 3805687"/>
                <a:gd name="connsiteX38" fmla="*/ 99861 w 2713693"/>
                <a:gd name="connsiteY38" fmla="*/ 1316446 h 3805687"/>
                <a:gd name="connsiteX39" fmla="*/ 74994 w 2713693"/>
                <a:gd name="connsiteY39" fmla="*/ 1481616 h 3805687"/>
                <a:gd name="connsiteX40" fmla="*/ 45817 w 2713693"/>
                <a:gd name="connsiteY40" fmla="*/ 1720669 h 3805687"/>
                <a:gd name="connsiteX41" fmla="*/ 40015 w 2713693"/>
                <a:gd name="connsiteY41" fmla="*/ 1772723 h 3805687"/>
                <a:gd name="connsiteX42" fmla="*/ 25537 w 2713693"/>
                <a:gd name="connsiteY42" fmla="*/ 1901091 h 3805687"/>
                <a:gd name="connsiteX43" fmla="*/ 15369 w 2713693"/>
                <a:gd name="connsiteY43" fmla="*/ 2010560 h 3805687"/>
                <a:gd name="connsiteX44" fmla="*/ 339 w 2713693"/>
                <a:gd name="connsiteY44" fmla="*/ 2151140 h 3805687"/>
                <a:gd name="connsiteX45" fmla="*/ 5864 w 2713693"/>
                <a:gd name="connsiteY45" fmla="*/ 2172249 h 3805687"/>
                <a:gd name="connsiteX46" fmla="*/ 184187 w 2713693"/>
                <a:gd name="connsiteY46" fmla="*/ 2398758 h 3805687"/>
                <a:gd name="connsiteX47" fmla="*/ 373948 w 2713693"/>
                <a:gd name="connsiteY47" fmla="*/ 2640794 h 3805687"/>
                <a:gd name="connsiteX48" fmla="*/ 381242 w 2713693"/>
                <a:gd name="connsiteY48" fmla="*/ 2659306 h 3805687"/>
                <a:gd name="connsiteX49" fmla="*/ 345047 w 2713693"/>
                <a:gd name="connsiteY49" fmla="*/ 2791321 h 3805687"/>
                <a:gd name="connsiteX50" fmla="*/ 298740 w 2713693"/>
                <a:gd name="connsiteY50" fmla="*/ 2962459 h 3805687"/>
                <a:gd name="connsiteX51" fmla="*/ 268513 w 2713693"/>
                <a:gd name="connsiteY51" fmla="*/ 3080438 h 3805687"/>
                <a:gd name="connsiteX52" fmla="*/ 214966 w 2713693"/>
                <a:gd name="connsiteY52" fmla="*/ 3278488 h 3805687"/>
                <a:gd name="connsiteX53" fmla="*/ 166338 w 2713693"/>
                <a:gd name="connsiteY53" fmla="*/ 3459629 h 3805687"/>
                <a:gd name="connsiteX54" fmla="*/ 173301 w 2713693"/>
                <a:gd name="connsiteY54" fmla="*/ 3485656 h 3805687"/>
                <a:gd name="connsiteX55" fmla="*/ 217729 w 2713693"/>
                <a:gd name="connsiteY55" fmla="*/ 3499526 h 3805687"/>
                <a:gd name="connsiteX56" fmla="*/ 424621 w 2713693"/>
                <a:gd name="connsiteY56" fmla="*/ 3558653 h 3805687"/>
                <a:gd name="connsiteX57" fmla="*/ 665441 w 2713693"/>
                <a:gd name="connsiteY57" fmla="*/ 3627507 h 3805687"/>
                <a:gd name="connsiteX58" fmla="*/ 683953 w 2713693"/>
                <a:gd name="connsiteY58" fmla="*/ 3647234 h 3805687"/>
                <a:gd name="connsiteX59" fmla="*/ 699371 w 2713693"/>
                <a:gd name="connsiteY59" fmla="*/ 3805221 h 3805687"/>
                <a:gd name="connsiteX60" fmla="*/ 722138 w 2713693"/>
                <a:gd name="connsiteY60" fmla="*/ 3805663 h 3805687"/>
                <a:gd name="connsiteX61" fmla="*/ 2173638 w 2713693"/>
                <a:gd name="connsiteY61" fmla="*/ 3805663 h 3805687"/>
                <a:gd name="connsiteX62" fmla="*/ 2327922 w 2713693"/>
                <a:gd name="connsiteY62" fmla="*/ 3805442 h 3805687"/>
                <a:gd name="connsiteX63" fmla="*/ 2331459 w 2713693"/>
                <a:gd name="connsiteY63" fmla="*/ 3777481 h 3805687"/>
                <a:gd name="connsiteX64" fmla="*/ 2351628 w 2713693"/>
                <a:gd name="connsiteY64" fmla="*/ 3755322 h 3805687"/>
                <a:gd name="connsiteX65" fmla="*/ 2435678 w 2713693"/>
                <a:gd name="connsiteY65" fmla="*/ 3755101 h 3805687"/>
                <a:gd name="connsiteX66" fmla="*/ 2464247 w 2713693"/>
                <a:gd name="connsiteY66" fmla="*/ 3724321 h 3805687"/>
                <a:gd name="connsiteX67" fmla="*/ 2446012 w 2713693"/>
                <a:gd name="connsiteY67" fmla="*/ 3575010 h 3805687"/>
                <a:gd name="connsiteX68" fmla="*/ 2430263 w 2713693"/>
                <a:gd name="connsiteY68" fmla="*/ 3460899 h 3805687"/>
                <a:gd name="connsiteX69" fmla="*/ 2417111 w 2713693"/>
                <a:gd name="connsiteY69" fmla="*/ 3353420 h 3805687"/>
                <a:gd name="connsiteX70" fmla="*/ 2394897 w 2713693"/>
                <a:gd name="connsiteY70" fmla="*/ 3178358 h 3805687"/>
                <a:gd name="connsiteX71" fmla="*/ 2378374 w 2713693"/>
                <a:gd name="connsiteY71" fmla="*/ 3050266 h 3805687"/>
                <a:gd name="connsiteX72" fmla="*/ 2362128 w 2713693"/>
                <a:gd name="connsiteY72" fmla="*/ 2925546 h 3805687"/>
                <a:gd name="connsiteX73" fmla="*/ 2351518 w 2713693"/>
                <a:gd name="connsiteY73" fmla="*/ 2839065 h 3805687"/>
                <a:gd name="connsiteX74" fmla="*/ 2334664 w 2713693"/>
                <a:gd name="connsiteY74" fmla="*/ 2711581 h 3805687"/>
                <a:gd name="connsiteX75" fmla="*/ 2323115 w 2713693"/>
                <a:gd name="connsiteY75" fmla="*/ 2630792 h 3805687"/>
                <a:gd name="connsiteX76" fmla="*/ 2309963 w 2713693"/>
                <a:gd name="connsiteY76" fmla="*/ 2521489 h 3805687"/>
                <a:gd name="connsiteX77" fmla="*/ 2293551 w 2713693"/>
                <a:gd name="connsiteY77" fmla="*/ 2394945 h 3805687"/>
                <a:gd name="connsiteX78" fmla="*/ 2274763 w 2713693"/>
                <a:gd name="connsiteY78" fmla="*/ 2254807 h 3805687"/>
                <a:gd name="connsiteX79" fmla="*/ 2249067 w 2713693"/>
                <a:gd name="connsiteY79" fmla="*/ 2055486 h 3805687"/>
                <a:gd name="connsiteX80" fmla="*/ 2240004 w 2713693"/>
                <a:gd name="connsiteY80" fmla="*/ 1984422 h 3805687"/>
                <a:gd name="connsiteX81" fmla="*/ 2259235 w 2713693"/>
                <a:gd name="connsiteY81" fmla="*/ 1956295 h 3805687"/>
                <a:gd name="connsiteX82" fmla="*/ 2303829 w 2713693"/>
                <a:gd name="connsiteY82" fmla="*/ 1940823 h 3805687"/>
                <a:gd name="connsiteX83" fmla="*/ 2323115 w 2713693"/>
                <a:gd name="connsiteY83" fmla="*/ 1933307 h 3805687"/>
                <a:gd name="connsiteX84" fmla="*/ 2365664 w 2713693"/>
                <a:gd name="connsiteY84" fmla="*/ 1923360 h 3805687"/>
                <a:gd name="connsiteX85" fmla="*/ 2597036 w 2713693"/>
                <a:gd name="connsiteY85" fmla="*/ 1849313 h 3805687"/>
                <a:gd name="connsiteX86" fmla="*/ 2694734 w 2713693"/>
                <a:gd name="connsiteY86" fmla="*/ 1817815 h 3805687"/>
                <a:gd name="connsiteX87" fmla="*/ 2713136 w 2713693"/>
                <a:gd name="connsiteY87" fmla="*/ 1790517 h 380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13693" h="3805687">
                  <a:moveTo>
                    <a:pt x="2713136" y="1790517"/>
                  </a:moveTo>
                  <a:cubicBezTo>
                    <a:pt x="2710649" y="1766258"/>
                    <a:pt x="2704018" y="1742662"/>
                    <a:pt x="2700316" y="1718569"/>
                  </a:cubicBezTo>
                  <a:cubicBezTo>
                    <a:pt x="2692414" y="1690497"/>
                    <a:pt x="2689153" y="1661486"/>
                    <a:pt x="2682798" y="1633138"/>
                  </a:cubicBezTo>
                  <a:cubicBezTo>
                    <a:pt x="2665392" y="1555996"/>
                    <a:pt x="2651356" y="1478135"/>
                    <a:pt x="2634225" y="1400938"/>
                  </a:cubicBezTo>
                  <a:cubicBezTo>
                    <a:pt x="2625826" y="1378502"/>
                    <a:pt x="2625163" y="1378171"/>
                    <a:pt x="2601512" y="1382813"/>
                  </a:cubicBezTo>
                  <a:cubicBezTo>
                    <a:pt x="2569572" y="1389167"/>
                    <a:pt x="2537134" y="1392815"/>
                    <a:pt x="2505416" y="1400606"/>
                  </a:cubicBezTo>
                  <a:cubicBezTo>
                    <a:pt x="2453914" y="1413205"/>
                    <a:pt x="2401859" y="1423041"/>
                    <a:pt x="2349915" y="1433541"/>
                  </a:cubicBezTo>
                  <a:cubicBezTo>
                    <a:pt x="2340521" y="1435420"/>
                    <a:pt x="2331901" y="1437961"/>
                    <a:pt x="2324828" y="1444703"/>
                  </a:cubicBezTo>
                  <a:cubicBezTo>
                    <a:pt x="2303884" y="1449511"/>
                    <a:pt x="2283051" y="1454650"/>
                    <a:pt x="2262053" y="1459071"/>
                  </a:cubicBezTo>
                  <a:cubicBezTo>
                    <a:pt x="2222266" y="1467470"/>
                    <a:pt x="2181871" y="1473770"/>
                    <a:pt x="2142692" y="1484379"/>
                  </a:cubicBezTo>
                  <a:cubicBezTo>
                    <a:pt x="2125341" y="1489076"/>
                    <a:pt x="2120147" y="1483937"/>
                    <a:pt x="2115505" y="1469736"/>
                  </a:cubicBezTo>
                  <a:cubicBezTo>
                    <a:pt x="2091301" y="1396130"/>
                    <a:pt x="2066821" y="1322580"/>
                    <a:pt x="2042175" y="1249085"/>
                  </a:cubicBezTo>
                  <a:cubicBezTo>
                    <a:pt x="2020127" y="1183381"/>
                    <a:pt x="1997526" y="1117788"/>
                    <a:pt x="1975477" y="1052085"/>
                  </a:cubicBezTo>
                  <a:cubicBezTo>
                    <a:pt x="1950500" y="977540"/>
                    <a:pt x="1925910" y="902884"/>
                    <a:pt x="1901043" y="828284"/>
                  </a:cubicBezTo>
                  <a:cubicBezTo>
                    <a:pt x="1876563" y="754734"/>
                    <a:pt x="1852746" y="680962"/>
                    <a:pt x="1826885" y="607909"/>
                  </a:cubicBezTo>
                  <a:cubicBezTo>
                    <a:pt x="1818762" y="585032"/>
                    <a:pt x="1818098" y="558728"/>
                    <a:pt x="1792900" y="542482"/>
                  </a:cubicBezTo>
                  <a:cubicBezTo>
                    <a:pt x="1728633" y="501037"/>
                    <a:pt x="1665914" y="457106"/>
                    <a:pt x="1602697" y="414059"/>
                  </a:cubicBezTo>
                  <a:cubicBezTo>
                    <a:pt x="1598608" y="411296"/>
                    <a:pt x="1595292" y="407759"/>
                    <a:pt x="1591756" y="414280"/>
                  </a:cubicBezTo>
                  <a:cubicBezTo>
                    <a:pt x="1591756" y="414280"/>
                    <a:pt x="1591756" y="414280"/>
                    <a:pt x="1591756" y="414280"/>
                  </a:cubicBezTo>
                  <a:cubicBezTo>
                    <a:pt x="1583798" y="397150"/>
                    <a:pt x="1587059" y="377643"/>
                    <a:pt x="1580869" y="360292"/>
                  </a:cubicBezTo>
                  <a:cubicBezTo>
                    <a:pt x="1574902" y="343658"/>
                    <a:pt x="1579599" y="324207"/>
                    <a:pt x="1566999" y="309453"/>
                  </a:cubicBezTo>
                  <a:cubicBezTo>
                    <a:pt x="1539480" y="324870"/>
                    <a:pt x="1508535" y="326252"/>
                    <a:pt x="1478474" y="331004"/>
                  </a:cubicBezTo>
                  <a:cubicBezTo>
                    <a:pt x="1473556" y="331778"/>
                    <a:pt x="1469964" y="328352"/>
                    <a:pt x="1466040" y="325589"/>
                  </a:cubicBezTo>
                  <a:cubicBezTo>
                    <a:pt x="1429680" y="299782"/>
                    <a:pt x="1393319" y="273976"/>
                    <a:pt x="1356737" y="248502"/>
                  </a:cubicBezTo>
                  <a:cubicBezTo>
                    <a:pt x="1271472" y="189264"/>
                    <a:pt x="1186096" y="130191"/>
                    <a:pt x="1100775" y="71064"/>
                  </a:cubicBezTo>
                  <a:cubicBezTo>
                    <a:pt x="1075798" y="53712"/>
                    <a:pt x="1046124" y="39234"/>
                    <a:pt x="1055739" y="0"/>
                  </a:cubicBezTo>
                  <a:cubicBezTo>
                    <a:pt x="1043582" y="6907"/>
                    <a:pt x="1037559" y="20059"/>
                    <a:pt x="1026893" y="28459"/>
                  </a:cubicBezTo>
                  <a:lnTo>
                    <a:pt x="1026893" y="28459"/>
                  </a:lnTo>
                  <a:cubicBezTo>
                    <a:pt x="1019544" y="12212"/>
                    <a:pt x="1013576" y="11660"/>
                    <a:pt x="1001916" y="25751"/>
                  </a:cubicBezTo>
                  <a:cubicBezTo>
                    <a:pt x="956603" y="80568"/>
                    <a:pt x="910959" y="135054"/>
                    <a:pt x="866144" y="190313"/>
                  </a:cubicBezTo>
                  <a:cubicBezTo>
                    <a:pt x="855755" y="203134"/>
                    <a:pt x="842935" y="209323"/>
                    <a:pt x="827683" y="210815"/>
                  </a:cubicBezTo>
                  <a:cubicBezTo>
                    <a:pt x="778502" y="215678"/>
                    <a:pt x="730095" y="224906"/>
                    <a:pt x="682240" y="237118"/>
                  </a:cubicBezTo>
                  <a:cubicBezTo>
                    <a:pt x="611895" y="255022"/>
                    <a:pt x="544092" y="279005"/>
                    <a:pt x="483693" y="320947"/>
                  </a:cubicBezTo>
                  <a:cubicBezTo>
                    <a:pt x="366819" y="402012"/>
                    <a:pt x="302166" y="520489"/>
                    <a:pt x="249724" y="647365"/>
                  </a:cubicBezTo>
                  <a:cubicBezTo>
                    <a:pt x="231157" y="692346"/>
                    <a:pt x="218779" y="739482"/>
                    <a:pt x="205020" y="786231"/>
                  </a:cubicBezTo>
                  <a:cubicBezTo>
                    <a:pt x="192807" y="827842"/>
                    <a:pt x="183745" y="870171"/>
                    <a:pt x="172859" y="912057"/>
                  </a:cubicBezTo>
                  <a:cubicBezTo>
                    <a:pt x="162801" y="950794"/>
                    <a:pt x="156889" y="990581"/>
                    <a:pt x="149208" y="1029926"/>
                  </a:cubicBezTo>
                  <a:cubicBezTo>
                    <a:pt x="140421" y="1074907"/>
                    <a:pt x="130972" y="1119778"/>
                    <a:pt x="123291" y="1164924"/>
                  </a:cubicBezTo>
                  <a:cubicBezTo>
                    <a:pt x="114726" y="1215321"/>
                    <a:pt x="109034" y="1266160"/>
                    <a:pt x="99861" y="1316446"/>
                  </a:cubicBezTo>
                  <a:cubicBezTo>
                    <a:pt x="89859" y="1371263"/>
                    <a:pt x="83559" y="1426633"/>
                    <a:pt x="74994" y="1481616"/>
                  </a:cubicBezTo>
                  <a:cubicBezTo>
                    <a:pt x="62726" y="1560914"/>
                    <a:pt x="55266" y="1640929"/>
                    <a:pt x="45817" y="1720669"/>
                  </a:cubicBezTo>
                  <a:cubicBezTo>
                    <a:pt x="43772" y="1738020"/>
                    <a:pt x="42004" y="1755372"/>
                    <a:pt x="40015" y="1772723"/>
                  </a:cubicBezTo>
                  <a:cubicBezTo>
                    <a:pt x="35207" y="1815494"/>
                    <a:pt x="29958" y="1858265"/>
                    <a:pt x="25537" y="1901091"/>
                  </a:cubicBezTo>
                  <a:cubicBezTo>
                    <a:pt x="21779" y="1937562"/>
                    <a:pt x="20785" y="1974365"/>
                    <a:pt x="15369" y="2010560"/>
                  </a:cubicBezTo>
                  <a:cubicBezTo>
                    <a:pt x="8351" y="2057254"/>
                    <a:pt x="6749" y="2104446"/>
                    <a:pt x="339" y="2151140"/>
                  </a:cubicBezTo>
                  <a:cubicBezTo>
                    <a:pt x="-711" y="2158766"/>
                    <a:pt x="560" y="2165563"/>
                    <a:pt x="5864" y="2172249"/>
                  </a:cubicBezTo>
                  <a:cubicBezTo>
                    <a:pt x="65489" y="2247568"/>
                    <a:pt x="124838" y="2323163"/>
                    <a:pt x="184187" y="2398758"/>
                  </a:cubicBezTo>
                  <a:cubicBezTo>
                    <a:pt x="247514" y="2479381"/>
                    <a:pt x="310786" y="2560060"/>
                    <a:pt x="373948" y="2640794"/>
                  </a:cubicBezTo>
                  <a:cubicBezTo>
                    <a:pt x="378037" y="2646044"/>
                    <a:pt x="383563" y="2650962"/>
                    <a:pt x="381242" y="2659306"/>
                  </a:cubicBezTo>
                  <a:cubicBezTo>
                    <a:pt x="369030" y="2703237"/>
                    <a:pt x="357038" y="2747279"/>
                    <a:pt x="345047" y="2791321"/>
                  </a:cubicBezTo>
                  <a:cubicBezTo>
                    <a:pt x="329519" y="2848349"/>
                    <a:pt x="313881" y="2905321"/>
                    <a:pt x="298740" y="2962459"/>
                  </a:cubicBezTo>
                  <a:cubicBezTo>
                    <a:pt x="288296" y="3001694"/>
                    <a:pt x="279012" y="3041204"/>
                    <a:pt x="268513" y="3080438"/>
                  </a:cubicBezTo>
                  <a:cubicBezTo>
                    <a:pt x="250885" y="3146529"/>
                    <a:pt x="232097" y="3212287"/>
                    <a:pt x="214966" y="3278488"/>
                  </a:cubicBezTo>
                  <a:cubicBezTo>
                    <a:pt x="199273" y="3338997"/>
                    <a:pt x="183082" y="3399396"/>
                    <a:pt x="166338" y="3459629"/>
                  </a:cubicBezTo>
                  <a:cubicBezTo>
                    <a:pt x="164072" y="3467862"/>
                    <a:pt x="157054" y="3480738"/>
                    <a:pt x="173301" y="3485656"/>
                  </a:cubicBezTo>
                  <a:cubicBezTo>
                    <a:pt x="188165" y="3490187"/>
                    <a:pt x="202699" y="3495768"/>
                    <a:pt x="217729" y="3499526"/>
                  </a:cubicBezTo>
                  <a:cubicBezTo>
                    <a:pt x="287356" y="3516933"/>
                    <a:pt x="355657" y="3538981"/>
                    <a:pt x="424621" y="3558653"/>
                  </a:cubicBezTo>
                  <a:cubicBezTo>
                    <a:pt x="504913" y="3581586"/>
                    <a:pt x="585205" y="3604464"/>
                    <a:pt x="665441" y="3627507"/>
                  </a:cubicBezTo>
                  <a:cubicBezTo>
                    <a:pt x="675167" y="3630325"/>
                    <a:pt x="682959" y="3634801"/>
                    <a:pt x="683953" y="3647234"/>
                  </a:cubicBezTo>
                  <a:cubicBezTo>
                    <a:pt x="688374" y="3699952"/>
                    <a:pt x="697381" y="3752227"/>
                    <a:pt x="699371" y="3805221"/>
                  </a:cubicBezTo>
                  <a:cubicBezTo>
                    <a:pt x="706941" y="3805387"/>
                    <a:pt x="714567" y="3805663"/>
                    <a:pt x="722138" y="3805663"/>
                  </a:cubicBezTo>
                  <a:cubicBezTo>
                    <a:pt x="1205989" y="3805663"/>
                    <a:pt x="1689786" y="3805719"/>
                    <a:pt x="2173638" y="3805663"/>
                  </a:cubicBezTo>
                  <a:cubicBezTo>
                    <a:pt x="2225084" y="3805663"/>
                    <a:pt x="2276476" y="3805498"/>
                    <a:pt x="2327922" y="3805442"/>
                  </a:cubicBezTo>
                  <a:cubicBezTo>
                    <a:pt x="2337316" y="3797153"/>
                    <a:pt x="2331846" y="3786930"/>
                    <a:pt x="2331459" y="3777481"/>
                  </a:cubicBezTo>
                  <a:cubicBezTo>
                    <a:pt x="2330685" y="3759024"/>
                    <a:pt x="2333227" y="3755654"/>
                    <a:pt x="2351628" y="3755322"/>
                  </a:cubicBezTo>
                  <a:cubicBezTo>
                    <a:pt x="2379645" y="3754824"/>
                    <a:pt x="2407662" y="3755433"/>
                    <a:pt x="2435678" y="3755101"/>
                  </a:cubicBezTo>
                  <a:cubicBezTo>
                    <a:pt x="2462645" y="3754769"/>
                    <a:pt x="2466789" y="3750348"/>
                    <a:pt x="2464247" y="3724321"/>
                  </a:cubicBezTo>
                  <a:cubicBezTo>
                    <a:pt x="2459384" y="3674422"/>
                    <a:pt x="2451980" y="3624799"/>
                    <a:pt x="2446012" y="3575010"/>
                  </a:cubicBezTo>
                  <a:cubicBezTo>
                    <a:pt x="2441480" y="3536881"/>
                    <a:pt x="2435844" y="3498918"/>
                    <a:pt x="2430263" y="3460899"/>
                  </a:cubicBezTo>
                  <a:cubicBezTo>
                    <a:pt x="2425013" y="3425257"/>
                    <a:pt x="2421974" y="3389173"/>
                    <a:pt x="2417111" y="3353420"/>
                  </a:cubicBezTo>
                  <a:cubicBezTo>
                    <a:pt x="2409154" y="3295121"/>
                    <a:pt x="2403296" y="3236602"/>
                    <a:pt x="2394897" y="3178358"/>
                  </a:cubicBezTo>
                  <a:cubicBezTo>
                    <a:pt x="2388763" y="3135808"/>
                    <a:pt x="2384121" y="3092927"/>
                    <a:pt x="2378374" y="3050266"/>
                  </a:cubicBezTo>
                  <a:cubicBezTo>
                    <a:pt x="2372848" y="3008712"/>
                    <a:pt x="2369090" y="2966935"/>
                    <a:pt x="2362128" y="2925546"/>
                  </a:cubicBezTo>
                  <a:cubicBezTo>
                    <a:pt x="2360249" y="2896535"/>
                    <a:pt x="2355055" y="2867910"/>
                    <a:pt x="2351518" y="2839065"/>
                  </a:cubicBezTo>
                  <a:cubicBezTo>
                    <a:pt x="2346268" y="2796515"/>
                    <a:pt x="2341129" y="2753965"/>
                    <a:pt x="2334664" y="2711581"/>
                  </a:cubicBezTo>
                  <a:cubicBezTo>
                    <a:pt x="2330575" y="2684670"/>
                    <a:pt x="2322451" y="2658367"/>
                    <a:pt x="2323115" y="2630792"/>
                  </a:cubicBezTo>
                  <a:cubicBezTo>
                    <a:pt x="2319412" y="2594266"/>
                    <a:pt x="2314163" y="2557960"/>
                    <a:pt x="2309963" y="2521489"/>
                  </a:cubicBezTo>
                  <a:cubicBezTo>
                    <a:pt x="2305045" y="2479215"/>
                    <a:pt x="2299574" y="2436997"/>
                    <a:pt x="2293551" y="2394945"/>
                  </a:cubicBezTo>
                  <a:cubicBezTo>
                    <a:pt x="2286864" y="2348306"/>
                    <a:pt x="2280952" y="2301556"/>
                    <a:pt x="2274763" y="2254807"/>
                  </a:cubicBezTo>
                  <a:cubicBezTo>
                    <a:pt x="2265976" y="2188385"/>
                    <a:pt x="2259235" y="2121742"/>
                    <a:pt x="2249067" y="2055486"/>
                  </a:cubicBezTo>
                  <a:cubicBezTo>
                    <a:pt x="2245475" y="2031945"/>
                    <a:pt x="2243596" y="2008073"/>
                    <a:pt x="2240004" y="1984422"/>
                  </a:cubicBezTo>
                  <a:cubicBezTo>
                    <a:pt x="2237739" y="1969502"/>
                    <a:pt x="2243873" y="1960274"/>
                    <a:pt x="2259235" y="1956295"/>
                  </a:cubicBezTo>
                  <a:cubicBezTo>
                    <a:pt x="2274431" y="1952372"/>
                    <a:pt x="2289738" y="1948227"/>
                    <a:pt x="2303829" y="1940823"/>
                  </a:cubicBezTo>
                  <a:cubicBezTo>
                    <a:pt x="2309576" y="1936457"/>
                    <a:pt x="2316097" y="1934689"/>
                    <a:pt x="2323115" y="1933307"/>
                  </a:cubicBezTo>
                  <a:cubicBezTo>
                    <a:pt x="2337372" y="1930489"/>
                    <a:pt x="2351628" y="1927726"/>
                    <a:pt x="2365664" y="1923360"/>
                  </a:cubicBezTo>
                  <a:cubicBezTo>
                    <a:pt x="2443028" y="1899323"/>
                    <a:pt x="2519507" y="1872688"/>
                    <a:pt x="2597036" y="1849313"/>
                  </a:cubicBezTo>
                  <a:cubicBezTo>
                    <a:pt x="2629694" y="1839090"/>
                    <a:pt x="2662076" y="1828093"/>
                    <a:pt x="2694734" y="1817815"/>
                  </a:cubicBezTo>
                  <a:cubicBezTo>
                    <a:pt x="2712915" y="1812344"/>
                    <a:pt x="2715015" y="1809084"/>
                    <a:pt x="2713136" y="1790517"/>
                  </a:cubicBezTo>
                  <a:close/>
                </a:path>
              </a:pathLst>
            </a:custGeom>
            <a:solidFill>
              <a:srgbClr val="0000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4A03C75-4BF4-4A9E-B9FA-E7CABD2AFF5C}"/>
                </a:ext>
              </a:extLst>
            </p:cNvPr>
            <p:cNvSpPr/>
            <p:nvPr/>
          </p:nvSpPr>
          <p:spPr>
            <a:xfrm>
              <a:off x="4896539" y="3053386"/>
              <a:ext cx="1150722" cy="2845579"/>
            </a:xfrm>
            <a:custGeom>
              <a:avLst/>
              <a:gdLst>
                <a:gd name="connsiteX0" fmla="*/ 1150686 w 1150722"/>
                <a:gd name="connsiteY0" fmla="*/ 2531491 h 2845579"/>
                <a:gd name="connsiteX1" fmla="*/ 1142895 w 1150722"/>
                <a:gd name="connsiteY1" fmla="*/ 2440920 h 2845579"/>
                <a:gd name="connsiteX2" fmla="*/ 1132119 w 1150722"/>
                <a:gd name="connsiteY2" fmla="*/ 2306695 h 2845579"/>
                <a:gd name="connsiteX3" fmla="*/ 1115154 w 1150722"/>
                <a:gd name="connsiteY3" fmla="*/ 2132960 h 2845579"/>
                <a:gd name="connsiteX4" fmla="*/ 1105484 w 1150722"/>
                <a:gd name="connsiteY4" fmla="*/ 2048302 h 2845579"/>
                <a:gd name="connsiteX5" fmla="*/ 1086419 w 1150722"/>
                <a:gd name="connsiteY5" fmla="*/ 1914077 h 2845579"/>
                <a:gd name="connsiteX6" fmla="*/ 1056745 w 1150722"/>
                <a:gd name="connsiteY6" fmla="*/ 1737910 h 2845579"/>
                <a:gd name="connsiteX7" fmla="*/ 1023092 w 1150722"/>
                <a:gd name="connsiteY7" fmla="*/ 1560748 h 2845579"/>
                <a:gd name="connsiteX8" fmla="*/ 1016185 w 1150722"/>
                <a:gd name="connsiteY8" fmla="*/ 1549530 h 2845579"/>
                <a:gd name="connsiteX9" fmla="*/ 1013201 w 1150722"/>
                <a:gd name="connsiteY9" fmla="*/ 1528974 h 2845579"/>
                <a:gd name="connsiteX10" fmla="*/ 982753 w 1150722"/>
                <a:gd name="connsiteY10" fmla="*/ 1409448 h 2845579"/>
                <a:gd name="connsiteX11" fmla="*/ 861458 w 1150722"/>
                <a:gd name="connsiteY11" fmla="*/ 1032302 h 2845579"/>
                <a:gd name="connsiteX12" fmla="*/ 819571 w 1150722"/>
                <a:gd name="connsiteY12" fmla="*/ 925430 h 2845579"/>
                <a:gd name="connsiteX13" fmla="*/ 813327 w 1150722"/>
                <a:gd name="connsiteY13" fmla="*/ 913384 h 2845579"/>
                <a:gd name="connsiteX14" fmla="*/ 722978 w 1150722"/>
                <a:gd name="connsiteY14" fmla="*/ 713289 h 2845579"/>
                <a:gd name="connsiteX15" fmla="*/ 684573 w 1150722"/>
                <a:gd name="connsiteY15" fmla="*/ 639628 h 2845579"/>
                <a:gd name="connsiteX16" fmla="*/ 667276 w 1150722"/>
                <a:gd name="connsiteY16" fmla="*/ 615203 h 2845579"/>
                <a:gd name="connsiteX17" fmla="*/ 645504 w 1150722"/>
                <a:gd name="connsiteY17" fmla="*/ 581882 h 2845579"/>
                <a:gd name="connsiteX18" fmla="*/ 625998 w 1150722"/>
                <a:gd name="connsiteY18" fmla="*/ 545632 h 2845579"/>
                <a:gd name="connsiteX19" fmla="*/ 608978 w 1150722"/>
                <a:gd name="connsiteY19" fmla="*/ 491201 h 2845579"/>
                <a:gd name="connsiteX20" fmla="*/ 589692 w 1150722"/>
                <a:gd name="connsiteY20" fmla="*/ 450972 h 2845579"/>
                <a:gd name="connsiteX21" fmla="*/ 589692 w 1150722"/>
                <a:gd name="connsiteY21" fmla="*/ 450972 h 2845579"/>
                <a:gd name="connsiteX22" fmla="*/ 584111 w 1150722"/>
                <a:gd name="connsiteY22" fmla="*/ 414280 h 2845579"/>
                <a:gd name="connsiteX23" fmla="*/ 573225 w 1150722"/>
                <a:gd name="connsiteY23" fmla="*/ 360292 h 2845579"/>
                <a:gd name="connsiteX24" fmla="*/ 559355 w 1150722"/>
                <a:gd name="connsiteY24" fmla="*/ 309453 h 2845579"/>
                <a:gd name="connsiteX25" fmla="*/ 470829 w 1150722"/>
                <a:gd name="connsiteY25" fmla="*/ 331004 h 2845579"/>
                <a:gd name="connsiteX26" fmla="*/ 458396 w 1150722"/>
                <a:gd name="connsiteY26" fmla="*/ 325589 h 2845579"/>
                <a:gd name="connsiteX27" fmla="*/ 349092 w 1150722"/>
                <a:gd name="connsiteY27" fmla="*/ 248502 h 2845579"/>
                <a:gd name="connsiteX28" fmla="*/ 93131 w 1150722"/>
                <a:gd name="connsiteY28" fmla="*/ 71064 h 2845579"/>
                <a:gd name="connsiteX29" fmla="*/ 48094 w 1150722"/>
                <a:gd name="connsiteY29" fmla="*/ 0 h 2845579"/>
                <a:gd name="connsiteX30" fmla="*/ 19249 w 1150722"/>
                <a:gd name="connsiteY30" fmla="*/ 28459 h 2845579"/>
                <a:gd name="connsiteX31" fmla="*/ 13944 w 1150722"/>
                <a:gd name="connsiteY31" fmla="*/ 80955 h 2845579"/>
                <a:gd name="connsiteX32" fmla="*/ 16431 w 1150722"/>
                <a:gd name="connsiteY32" fmla="*/ 85486 h 2845579"/>
                <a:gd name="connsiteX33" fmla="*/ 155740 w 1150722"/>
                <a:gd name="connsiteY33" fmla="*/ 311111 h 2845579"/>
                <a:gd name="connsiteX34" fmla="*/ 381530 w 1150722"/>
                <a:gd name="connsiteY34" fmla="*/ 705498 h 2845579"/>
                <a:gd name="connsiteX35" fmla="*/ 552282 w 1150722"/>
                <a:gd name="connsiteY35" fmla="*/ 1087506 h 2845579"/>
                <a:gd name="connsiteX36" fmla="*/ 615111 w 1150722"/>
                <a:gd name="connsiteY36" fmla="*/ 1303570 h 2845579"/>
                <a:gd name="connsiteX37" fmla="*/ 635613 w 1150722"/>
                <a:gd name="connsiteY37" fmla="*/ 1418068 h 2845579"/>
                <a:gd name="connsiteX38" fmla="*/ 655119 w 1150722"/>
                <a:gd name="connsiteY38" fmla="*/ 1698068 h 2845579"/>
                <a:gd name="connsiteX39" fmla="*/ 647549 w 1150722"/>
                <a:gd name="connsiteY39" fmla="*/ 1860420 h 2845579"/>
                <a:gd name="connsiteX40" fmla="*/ 622240 w 1150722"/>
                <a:gd name="connsiteY40" fmla="*/ 2038024 h 2845579"/>
                <a:gd name="connsiteX41" fmla="*/ 587316 w 1150722"/>
                <a:gd name="connsiteY41" fmla="*/ 2206013 h 2845579"/>
                <a:gd name="connsiteX42" fmla="*/ 522883 w 1150722"/>
                <a:gd name="connsiteY42" fmla="*/ 2424951 h 2845579"/>
                <a:gd name="connsiteX43" fmla="*/ 435905 w 1150722"/>
                <a:gd name="connsiteY43" fmla="*/ 2675110 h 2845579"/>
                <a:gd name="connsiteX44" fmla="*/ 401147 w 1150722"/>
                <a:gd name="connsiteY44" fmla="*/ 2765459 h 2845579"/>
                <a:gd name="connsiteX45" fmla="*/ 404905 w 1150722"/>
                <a:gd name="connsiteY45" fmla="*/ 2784745 h 2845579"/>
                <a:gd name="connsiteX46" fmla="*/ 442371 w 1150722"/>
                <a:gd name="connsiteY46" fmla="*/ 2791929 h 2845579"/>
                <a:gd name="connsiteX47" fmla="*/ 552503 w 1150722"/>
                <a:gd name="connsiteY47" fmla="*/ 2809888 h 2845579"/>
                <a:gd name="connsiteX48" fmla="*/ 672471 w 1150722"/>
                <a:gd name="connsiteY48" fmla="*/ 2829063 h 2845579"/>
                <a:gd name="connsiteX49" fmla="*/ 809901 w 1150722"/>
                <a:gd name="connsiteY49" fmla="*/ 2843099 h 2845579"/>
                <a:gd name="connsiteX50" fmla="*/ 959710 w 1150722"/>
                <a:gd name="connsiteY50" fmla="*/ 2835805 h 2845579"/>
                <a:gd name="connsiteX51" fmla="*/ 1129522 w 1150722"/>
                <a:gd name="connsiteY51" fmla="*/ 2719428 h 2845579"/>
                <a:gd name="connsiteX52" fmla="*/ 1138750 w 1150722"/>
                <a:gd name="connsiteY52" fmla="*/ 2693898 h 2845579"/>
                <a:gd name="connsiteX53" fmla="*/ 1133998 w 1150722"/>
                <a:gd name="connsiteY53" fmla="*/ 2602941 h 2845579"/>
                <a:gd name="connsiteX54" fmla="*/ 1141016 w 1150722"/>
                <a:gd name="connsiteY54" fmla="*/ 2576638 h 2845579"/>
                <a:gd name="connsiteX55" fmla="*/ 1150686 w 1150722"/>
                <a:gd name="connsiteY55" fmla="*/ 2531491 h 28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50722" h="2845579">
                  <a:moveTo>
                    <a:pt x="1150686" y="2531491"/>
                  </a:moveTo>
                  <a:cubicBezTo>
                    <a:pt x="1151294" y="2500932"/>
                    <a:pt x="1144110" y="2471313"/>
                    <a:pt x="1142895" y="2440920"/>
                  </a:cubicBezTo>
                  <a:cubicBezTo>
                    <a:pt x="1141126" y="2396105"/>
                    <a:pt x="1136816" y="2351345"/>
                    <a:pt x="1132119" y="2306695"/>
                  </a:cubicBezTo>
                  <a:cubicBezTo>
                    <a:pt x="1126040" y="2248839"/>
                    <a:pt x="1122338" y="2190761"/>
                    <a:pt x="1115154" y="2132960"/>
                  </a:cubicBezTo>
                  <a:cubicBezTo>
                    <a:pt x="1111673" y="2104943"/>
                    <a:pt x="1107860" y="2076650"/>
                    <a:pt x="1105484" y="2048302"/>
                  </a:cubicBezTo>
                  <a:cubicBezTo>
                    <a:pt x="1101671" y="2003321"/>
                    <a:pt x="1093493" y="1958727"/>
                    <a:pt x="1086419" y="1914077"/>
                  </a:cubicBezTo>
                  <a:cubicBezTo>
                    <a:pt x="1077081" y="1855226"/>
                    <a:pt x="1068902" y="1796153"/>
                    <a:pt x="1056745" y="1737910"/>
                  </a:cubicBezTo>
                  <a:cubicBezTo>
                    <a:pt x="1044478" y="1679003"/>
                    <a:pt x="1032210" y="1620207"/>
                    <a:pt x="1023092" y="1560748"/>
                  </a:cubicBezTo>
                  <a:cubicBezTo>
                    <a:pt x="1022318" y="1555664"/>
                    <a:pt x="1020605" y="1551962"/>
                    <a:pt x="1016185" y="1549530"/>
                  </a:cubicBezTo>
                  <a:cubicBezTo>
                    <a:pt x="1012538" y="1543065"/>
                    <a:pt x="1015079" y="1535771"/>
                    <a:pt x="1013201" y="1528974"/>
                  </a:cubicBezTo>
                  <a:cubicBezTo>
                    <a:pt x="1002149" y="1489353"/>
                    <a:pt x="993694" y="1449069"/>
                    <a:pt x="982753" y="1409448"/>
                  </a:cubicBezTo>
                  <a:cubicBezTo>
                    <a:pt x="947663" y="1282019"/>
                    <a:pt x="907545" y="1156194"/>
                    <a:pt x="861458" y="1032302"/>
                  </a:cubicBezTo>
                  <a:cubicBezTo>
                    <a:pt x="849246" y="995996"/>
                    <a:pt x="832226" y="961570"/>
                    <a:pt x="819571" y="925430"/>
                  </a:cubicBezTo>
                  <a:cubicBezTo>
                    <a:pt x="817472" y="921396"/>
                    <a:pt x="815040" y="917528"/>
                    <a:pt x="813327" y="913384"/>
                  </a:cubicBezTo>
                  <a:cubicBezTo>
                    <a:pt x="785421" y="845691"/>
                    <a:pt x="756355" y="778551"/>
                    <a:pt x="722978" y="713289"/>
                  </a:cubicBezTo>
                  <a:cubicBezTo>
                    <a:pt x="710379" y="688643"/>
                    <a:pt x="693746" y="666098"/>
                    <a:pt x="684573" y="639628"/>
                  </a:cubicBezTo>
                  <a:cubicBezTo>
                    <a:pt x="674018" y="634876"/>
                    <a:pt x="674515" y="622277"/>
                    <a:pt x="667276" y="615203"/>
                  </a:cubicBezTo>
                  <a:cubicBezTo>
                    <a:pt x="660701" y="603654"/>
                    <a:pt x="654014" y="592105"/>
                    <a:pt x="645504" y="581882"/>
                  </a:cubicBezTo>
                  <a:cubicBezTo>
                    <a:pt x="636442" y="571051"/>
                    <a:pt x="629092" y="559502"/>
                    <a:pt x="625998" y="545632"/>
                  </a:cubicBezTo>
                  <a:cubicBezTo>
                    <a:pt x="621853" y="527009"/>
                    <a:pt x="615111" y="509216"/>
                    <a:pt x="608978" y="491201"/>
                  </a:cubicBezTo>
                  <a:cubicBezTo>
                    <a:pt x="605496" y="476392"/>
                    <a:pt x="596489" y="464179"/>
                    <a:pt x="589692" y="450972"/>
                  </a:cubicBezTo>
                  <a:cubicBezTo>
                    <a:pt x="589692" y="450972"/>
                    <a:pt x="589692" y="450972"/>
                    <a:pt x="589692" y="450972"/>
                  </a:cubicBezTo>
                  <a:cubicBezTo>
                    <a:pt x="587813" y="438760"/>
                    <a:pt x="585990" y="426548"/>
                    <a:pt x="584111" y="414280"/>
                  </a:cubicBezTo>
                  <a:cubicBezTo>
                    <a:pt x="576154" y="397150"/>
                    <a:pt x="579414" y="377643"/>
                    <a:pt x="573225" y="360292"/>
                  </a:cubicBezTo>
                  <a:cubicBezTo>
                    <a:pt x="567257" y="343659"/>
                    <a:pt x="571954" y="324207"/>
                    <a:pt x="559355" y="309453"/>
                  </a:cubicBezTo>
                  <a:cubicBezTo>
                    <a:pt x="531835" y="324870"/>
                    <a:pt x="500890" y="326252"/>
                    <a:pt x="470829" y="331004"/>
                  </a:cubicBezTo>
                  <a:cubicBezTo>
                    <a:pt x="465911" y="331778"/>
                    <a:pt x="462319" y="328352"/>
                    <a:pt x="458396" y="325589"/>
                  </a:cubicBezTo>
                  <a:cubicBezTo>
                    <a:pt x="422035" y="299783"/>
                    <a:pt x="385674" y="273976"/>
                    <a:pt x="349092" y="248502"/>
                  </a:cubicBezTo>
                  <a:cubicBezTo>
                    <a:pt x="263827" y="189264"/>
                    <a:pt x="178451" y="130191"/>
                    <a:pt x="93131" y="71064"/>
                  </a:cubicBezTo>
                  <a:cubicBezTo>
                    <a:pt x="68153" y="53712"/>
                    <a:pt x="38479" y="39234"/>
                    <a:pt x="48094" y="0"/>
                  </a:cubicBezTo>
                  <a:cubicBezTo>
                    <a:pt x="35937" y="6907"/>
                    <a:pt x="29914" y="20059"/>
                    <a:pt x="19249" y="28459"/>
                  </a:cubicBezTo>
                  <a:cubicBezTo>
                    <a:pt x="-5452" y="52110"/>
                    <a:pt x="-5452" y="52110"/>
                    <a:pt x="13944" y="80955"/>
                  </a:cubicBezTo>
                  <a:cubicBezTo>
                    <a:pt x="14883" y="82392"/>
                    <a:pt x="15546" y="84050"/>
                    <a:pt x="16431" y="85486"/>
                  </a:cubicBezTo>
                  <a:cubicBezTo>
                    <a:pt x="62904" y="160695"/>
                    <a:pt x="109764" y="235626"/>
                    <a:pt x="155740" y="311111"/>
                  </a:cubicBezTo>
                  <a:cubicBezTo>
                    <a:pt x="234484" y="440584"/>
                    <a:pt x="311019" y="571383"/>
                    <a:pt x="381530" y="705498"/>
                  </a:cubicBezTo>
                  <a:cubicBezTo>
                    <a:pt x="446570" y="829168"/>
                    <a:pt x="505753" y="955381"/>
                    <a:pt x="552282" y="1087506"/>
                  </a:cubicBezTo>
                  <a:cubicBezTo>
                    <a:pt x="577259" y="1158459"/>
                    <a:pt x="598036" y="1230462"/>
                    <a:pt x="615111" y="1303570"/>
                  </a:cubicBezTo>
                  <a:cubicBezTo>
                    <a:pt x="623898" y="1341257"/>
                    <a:pt x="629424" y="1379718"/>
                    <a:pt x="635613" y="1418068"/>
                  </a:cubicBezTo>
                  <a:cubicBezTo>
                    <a:pt x="650533" y="1510959"/>
                    <a:pt x="655285" y="1604348"/>
                    <a:pt x="655119" y="1698068"/>
                  </a:cubicBezTo>
                  <a:cubicBezTo>
                    <a:pt x="655009" y="1752277"/>
                    <a:pt x="653738" y="1806597"/>
                    <a:pt x="647549" y="1860420"/>
                  </a:cubicBezTo>
                  <a:cubicBezTo>
                    <a:pt x="640752" y="1919769"/>
                    <a:pt x="633181" y="1979062"/>
                    <a:pt x="622240" y="2038024"/>
                  </a:cubicBezTo>
                  <a:cubicBezTo>
                    <a:pt x="611796" y="2094333"/>
                    <a:pt x="601683" y="2150698"/>
                    <a:pt x="587316" y="2206013"/>
                  </a:cubicBezTo>
                  <a:cubicBezTo>
                    <a:pt x="568196" y="2279618"/>
                    <a:pt x="546369" y="2352505"/>
                    <a:pt x="522883" y="2424951"/>
                  </a:cubicBezTo>
                  <a:cubicBezTo>
                    <a:pt x="495641" y="2509000"/>
                    <a:pt x="465856" y="2592055"/>
                    <a:pt x="435905" y="2675110"/>
                  </a:cubicBezTo>
                  <a:cubicBezTo>
                    <a:pt x="424964" y="2705448"/>
                    <a:pt x="412420" y="2735232"/>
                    <a:pt x="401147" y="2765459"/>
                  </a:cubicBezTo>
                  <a:cubicBezTo>
                    <a:pt x="398605" y="2772201"/>
                    <a:pt x="392029" y="2783750"/>
                    <a:pt x="404905" y="2784745"/>
                  </a:cubicBezTo>
                  <a:cubicBezTo>
                    <a:pt x="417890" y="2785684"/>
                    <a:pt x="429716" y="2790160"/>
                    <a:pt x="442371" y="2791929"/>
                  </a:cubicBezTo>
                  <a:cubicBezTo>
                    <a:pt x="479173" y="2797068"/>
                    <a:pt x="515810" y="2803865"/>
                    <a:pt x="552503" y="2809888"/>
                  </a:cubicBezTo>
                  <a:cubicBezTo>
                    <a:pt x="592455" y="2816464"/>
                    <a:pt x="632297" y="2823924"/>
                    <a:pt x="672471" y="2829063"/>
                  </a:cubicBezTo>
                  <a:cubicBezTo>
                    <a:pt x="718115" y="2834865"/>
                    <a:pt x="764091" y="2838623"/>
                    <a:pt x="809901" y="2843099"/>
                  </a:cubicBezTo>
                  <a:cubicBezTo>
                    <a:pt x="860187" y="2848017"/>
                    <a:pt x="910252" y="2845641"/>
                    <a:pt x="959710" y="2835805"/>
                  </a:cubicBezTo>
                  <a:cubicBezTo>
                    <a:pt x="1032707" y="2821271"/>
                    <a:pt x="1086585" y="2778169"/>
                    <a:pt x="1129522" y="2719428"/>
                  </a:cubicBezTo>
                  <a:cubicBezTo>
                    <a:pt x="1135048" y="2711858"/>
                    <a:pt x="1139524" y="2704453"/>
                    <a:pt x="1138750" y="2693898"/>
                  </a:cubicBezTo>
                  <a:cubicBezTo>
                    <a:pt x="1136485" y="2663616"/>
                    <a:pt x="1135490" y="2633279"/>
                    <a:pt x="1133998" y="2602941"/>
                  </a:cubicBezTo>
                  <a:cubicBezTo>
                    <a:pt x="1135379" y="2593934"/>
                    <a:pt x="1135545" y="2585203"/>
                    <a:pt x="1141016" y="2576638"/>
                  </a:cubicBezTo>
                  <a:cubicBezTo>
                    <a:pt x="1149471" y="2563265"/>
                    <a:pt x="1150355" y="2547571"/>
                    <a:pt x="1150686" y="2531491"/>
                  </a:cubicBezTo>
                  <a:close/>
                </a:path>
              </a:pathLst>
            </a:custGeom>
            <a:solidFill>
              <a:srgbClr val="FFFFFF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2667977-9B9D-46E5-9AD6-2FD3EE736768}"/>
                </a:ext>
              </a:extLst>
            </p:cNvPr>
            <p:cNvSpPr/>
            <p:nvPr/>
          </p:nvSpPr>
          <p:spPr>
            <a:xfrm>
              <a:off x="4874000" y="2133319"/>
              <a:ext cx="900533" cy="1255350"/>
            </a:xfrm>
            <a:custGeom>
              <a:avLst/>
              <a:gdLst>
                <a:gd name="connsiteX0" fmla="*/ 895767 w 900533"/>
                <a:gd name="connsiteY0" fmla="*/ 304477 h 1255350"/>
                <a:gd name="connsiteX1" fmla="*/ 890628 w 900533"/>
                <a:gd name="connsiteY1" fmla="*/ 382779 h 1255350"/>
                <a:gd name="connsiteX2" fmla="*/ 879576 w 900533"/>
                <a:gd name="connsiteY2" fmla="*/ 446770 h 1255350"/>
                <a:gd name="connsiteX3" fmla="*/ 877974 w 900533"/>
                <a:gd name="connsiteY3" fmla="*/ 460529 h 1255350"/>
                <a:gd name="connsiteX4" fmla="*/ 876869 w 900533"/>
                <a:gd name="connsiteY4" fmla="*/ 542811 h 1255350"/>
                <a:gd name="connsiteX5" fmla="*/ 868580 w 900533"/>
                <a:gd name="connsiteY5" fmla="*/ 676981 h 1255350"/>
                <a:gd name="connsiteX6" fmla="*/ 820228 w 900533"/>
                <a:gd name="connsiteY6" fmla="*/ 838615 h 1255350"/>
                <a:gd name="connsiteX7" fmla="*/ 753585 w 900533"/>
                <a:gd name="connsiteY7" fmla="*/ 940679 h 1255350"/>
                <a:gd name="connsiteX8" fmla="*/ 695728 w 900533"/>
                <a:gd name="connsiteY8" fmla="*/ 1044456 h 1255350"/>
                <a:gd name="connsiteX9" fmla="*/ 624443 w 900533"/>
                <a:gd name="connsiteY9" fmla="*/ 1090598 h 1255350"/>
                <a:gd name="connsiteX10" fmla="*/ 592614 w 900533"/>
                <a:gd name="connsiteY10" fmla="*/ 1118614 h 1255350"/>
                <a:gd name="connsiteX11" fmla="*/ 581894 w 900533"/>
                <a:gd name="connsiteY11" fmla="*/ 1229520 h 1255350"/>
                <a:gd name="connsiteX12" fmla="*/ 571339 w 900533"/>
                <a:gd name="connsiteY12" fmla="*/ 1240406 h 1255350"/>
                <a:gd name="connsiteX13" fmla="*/ 497789 w 900533"/>
                <a:gd name="connsiteY13" fmla="*/ 1255216 h 1255350"/>
                <a:gd name="connsiteX14" fmla="*/ 475188 w 900533"/>
                <a:gd name="connsiteY14" fmla="*/ 1247258 h 1255350"/>
                <a:gd name="connsiteX15" fmla="*/ 208450 w 900533"/>
                <a:gd name="connsiteY15" fmla="*/ 1061200 h 1255350"/>
                <a:gd name="connsiteX16" fmla="*/ 84006 w 900533"/>
                <a:gd name="connsiteY16" fmla="*/ 973724 h 1255350"/>
                <a:gd name="connsiteX17" fmla="*/ 70633 w 900533"/>
                <a:gd name="connsiteY17" fmla="*/ 920067 h 1255350"/>
                <a:gd name="connsiteX18" fmla="*/ 71738 w 900533"/>
                <a:gd name="connsiteY18" fmla="*/ 723841 h 1255350"/>
                <a:gd name="connsiteX19" fmla="*/ 75717 w 900533"/>
                <a:gd name="connsiteY19" fmla="*/ 675157 h 1255350"/>
                <a:gd name="connsiteX20" fmla="*/ 59637 w 900533"/>
                <a:gd name="connsiteY20" fmla="*/ 607685 h 1255350"/>
                <a:gd name="connsiteX21" fmla="*/ 13053 w 900533"/>
                <a:gd name="connsiteY21" fmla="*/ 500206 h 1255350"/>
                <a:gd name="connsiteX22" fmla="*/ 398 w 900533"/>
                <a:gd name="connsiteY22" fmla="*/ 359405 h 1255350"/>
                <a:gd name="connsiteX23" fmla="*/ 35599 w 900533"/>
                <a:gd name="connsiteY23" fmla="*/ 296740 h 1255350"/>
                <a:gd name="connsiteX24" fmla="*/ 112962 w 900533"/>
                <a:gd name="connsiteY24" fmla="*/ 313153 h 1255350"/>
                <a:gd name="connsiteX25" fmla="*/ 162585 w 900533"/>
                <a:gd name="connsiteY25" fmla="*/ 422014 h 1255350"/>
                <a:gd name="connsiteX26" fmla="*/ 171150 w 900533"/>
                <a:gd name="connsiteY26" fmla="*/ 484346 h 1255350"/>
                <a:gd name="connsiteX27" fmla="*/ 179384 w 900533"/>
                <a:gd name="connsiteY27" fmla="*/ 495840 h 1255350"/>
                <a:gd name="connsiteX28" fmla="*/ 187120 w 900533"/>
                <a:gd name="connsiteY28" fmla="*/ 484070 h 1255350"/>
                <a:gd name="connsiteX29" fmla="*/ 213479 w 900533"/>
                <a:gd name="connsiteY29" fmla="*/ 328957 h 1255350"/>
                <a:gd name="connsiteX30" fmla="*/ 282553 w 900533"/>
                <a:gd name="connsiteY30" fmla="*/ 102061 h 1255350"/>
                <a:gd name="connsiteX31" fmla="*/ 445900 w 900533"/>
                <a:gd name="connsiteY31" fmla="*/ 329 h 1255350"/>
                <a:gd name="connsiteX32" fmla="*/ 641684 w 900533"/>
                <a:gd name="connsiteY32" fmla="*/ 24588 h 1255350"/>
                <a:gd name="connsiteX33" fmla="*/ 740323 w 900533"/>
                <a:gd name="connsiteY33" fmla="*/ 39342 h 1255350"/>
                <a:gd name="connsiteX34" fmla="*/ 803374 w 900533"/>
                <a:gd name="connsiteY34" fmla="*/ 53599 h 1255350"/>
                <a:gd name="connsiteX35" fmla="*/ 867254 w 900533"/>
                <a:gd name="connsiteY35" fmla="*/ 115158 h 1255350"/>
                <a:gd name="connsiteX36" fmla="*/ 895601 w 900533"/>
                <a:gd name="connsiteY36" fmla="*/ 219377 h 1255350"/>
                <a:gd name="connsiteX37" fmla="*/ 895767 w 900533"/>
                <a:gd name="connsiteY37" fmla="*/ 304477 h 125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0533" h="1255350">
                  <a:moveTo>
                    <a:pt x="895767" y="304477"/>
                  </a:moveTo>
                  <a:cubicBezTo>
                    <a:pt x="889081" y="330283"/>
                    <a:pt x="894165" y="356863"/>
                    <a:pt x="890628" y="382779"/>
                  </a:cubicBezTo>
                  <a:cubicBezTo>
                    <a:pt x="887699" y="404165"/>
                    <a:pt x="886484" y="425992"/>
                    <a:pt x="879576" y="446770"/>
                  </a:cubicBezTo>
                  <a:cubicBezTo>
                    <a:pt x="878140" y="451080"/>
                    <a:pt x="878084" y="455943"/>
                    <a:pt x="877974" y="460529"/>
                  </a:cubicBezTo>
                  <a:cubicBezTo>
                    <a:pt x="877421" y="487938"/>
                    <a:pt x="875598" y="515457"/>
                    <a:pt x="876869" y="542811"/>
                  </a:cubicBezTo>
                  <a:cubicBezTo>
                    <a:pt x="878913" y="587903"/>
                    <a:pt x="872669" y="632552"/>
                    <a:pt x="868580" y="676981"/>
                  </a:cubicBezTo>
                  <a:cubicBezTo>
                    <a:pt x="863441" y="733401"/>
                    <a:pt x="851615" y="789434"/>
                    <a:pt x="820228" y="838615"/>
                  </a:cubicBezTo>
                  <a:cubicBezTo>
                    <a:pt x="798400" y="872876"/>
                    <a:pt x="772704" y="904539"/>
                    <a:pt x="753585" y="940679"/>
                  </a:cubicBezTo>
                  <a:cubicBezTo>
                    <a:pt x="735018" y="975658"/>
                    <a:pt x="715622" y="1010251"/>
                    <a:pt x="695728" y="1044456"/>
                  </a:cubicBezTo>
                  <a:cubicBezTo>
                    <a:pt x="679979" y="1071533"/>
                    <a:pt x="659202" y="1091261"/>
                    <a:pt x="624443" y="1090598"/>
                  </a:cubicBezTo>
                  <a:cubicBezTo>
                    <a:pt x="598250" y="1090100"/>
                    <a:pt x="595156" y="1092753"/>
                    <a:pt x="592614" y="1118614"/>
                  </a:cubicBezTo>
                  <a:cubicBezTo>
                    <a:pt x="588967" y="1155583"/>
                    <a:pt x="580015" y="1192054"/>
                    <a:pt x="581894" y="1229520"/>
                  </a:cubicBezTo>
                  <a:cubicBezTo>
                    <a:pt x="579959" y="1234659"/>
                    <a:pt x="576755" y="1238748"/>
                    <a:pt x="571339" y="1240406"/>
                  </a:cubicBezTo>
                  <a:cubicBezTo>
                    <a:pt x="547301" y="1247645"/>
                    <a:pt x="522711" y="1252453"/>
                    <a:pt x="497789" y="1255216"/>
                  </a:cubicBezTo>
                  <a:cubicBezTo>
                    <a:pt x="489279" y="1256155"/>
                    <a:pt x="482040" y="1252066"/>
                    <a:pt x="475188" y="1247258"/>
                  </a:cubicBezTo>
                  <a:cubicBezTo>
                    <a:pt x="386275" y="1185202"/>
                    <a:pt x="297197" y="1123422"/>
                    <a:pt x="208450" y="1061200"/>
                  </a:cubicBezTo>
                  <a:cubicBezTo>
                    <a:pt x="166950" y="1032078"/>
                    <a:pt x="125119" y="1003454"/>
                    <a:pt x="84006" y="973724"/>
                  </a:cubicBezTo>
                  <a:cubicBezTo>
                    <a:pt x="64444" y="959578"/>
                    <a:pt x="61018" y="943276"/>
                    <a:pt x="70633" y="920067"/>
                  </a:cubicBezTo>
                  <a:cubicBezTo>
                    <a:pt x="70965" y="854640"/>
                    <a:pt x="70965" y="789268"/>
                    <a:pt x="71738" y="723841"/>
                  </a:cubicBezTo>
                  <a:cubicBezTo>
                    <a:pt x="71904" y="707595"/>
                    <a:pt x="74888" y="691403"/>
                    <a:pt x="75717" y="675157"/>
                  </a:cubicBezTo>
                  <a:cubicBezTo>
                    <a:pt x="76933" y="651340"/>
                    <a:pt x="80469" y="629237"/>
                    <a:pt x="59637" y="607685"/>
                  </a:cubicBezTo>
                  <a:cubicBezTo>
                    <a:pt x="31675" y="578840"/>
                    <a:pt x="22447" y="539330"/>
                    <a:pt x="13053" y="500206"/>
                  </a:cubicBezTo>
                  <a:cubicBezTo>
                    <a:pt x="1835" y="453512"/>
                    <a:pt x="-1204" y="406873"/>
                    <a:pt x="398" y="359405"/>
                  </a:cubicBezTo>
                  <a:cubicBezTo>
                    <a:pt x="1283" y="332383"/>
                    <a:pt x="11671" y="310776"/>
                    <a:pt x="35599" y="296740"/>
                  </a:cubicBezTo>
                  <a:cubicBezTo>
                    <a:pt x="65107" y="284528"/>
                    <a:pt x="90416" y="294143"/>
                    <a:pt x="112962" y="313153"/>
                  </a:cubicBezTo>
                  <a:cubicBezTo>
                    <a:pt x="146504" y="341390"/>
                    <a:pt x="157943" y="380790"/>
                    <a:pt x="162585" y="422014"/>
                  </a:cubicBezTo>
                  <a:cubicBezTo>
                    <a:pt x="164906" y="442902"/>
                    <a:pt x="171813" y="463071"/>
                    <a:pt x="171150" y="484346"/>
                  </a:cubicBezTo>
                  <a:cubicBezTo>
                    <a:pt x="170984" y="489596"/>
                    <a:pt x="172753" y="495840"/>
                    <a:pt x="179384" y="495840"/>
                  </a:cubicBezTo>
                  <a:cubicBezTo>
                    <a:pt x="186567" y="495896"/>
                    <a:pt x="186402" y="488878"/>
                    <a:pt x="187120" y="484070"/>
                  </a:cubicBezTo>
                  <a:cubicBezTo>
                    <a:pt x="194580" y="432126"/>
                    <a:pt x="203366" y="380403"/>
                    <a:pt x="213479" y="328957"/>
                  </a:cubicBezTo>
                  <a:cubicBezTo>
                    <a:pt x="228786" y="251041"/>
                    <a:pt x="245087" y="173457"/>
                    <a:pt x="282553" y="102061"/>
                  </a:cubicBezTo>
                  <a:cubicBezTo>
                    <a:pt x="317311" y="35861"/>
                    <a:pt x="371576" y="3644"/>
                    <a:pt x="445900" y="329"/>
                  </a:cubicBezTo>
                  <a:cubicBezTo>
                    <a:pt x="512819" y="-2655"/>
                    <a:pt x="576589" y="15415"/>
                    <a:pt x="641684" y="24588"/>
                  </a:cubicBezTo>
                  <a:cubicBezTo>
                    <a:pt x="674619" y="29229"/>
                    <a:pt x="707333" y="35087"/>
                    <a:pt x="740323" y="39342"/>
                  </a:cubicBezTo>
                  <a:cubicBezTo>
                    <a:pt x="761818" y="42105"/>
                    <a:pt x="782983" y="46305"/>
                    <a:pt x="803374" y="53599"/>
                  </a:cubicBezTo>
                  <a:cubicBezTo>
                    <a:pt x="833821" y="64485"/>
                    <a:pt x="853881" y="86644"/>
                    <a:pt x="867254" y="115158"/>
                  </a:cubicBezTo>
                  <a:cubicBezTo>
                    <a:pt x="882726" y="148203"/>
                    <a:pt x="892120" y="183403"/>
                    <a:pt x="895601" y="219377"/>
                  </a:cubicBezTo>
                  <a:cubicBezTo>
                    <a:pt x="898309" y="247560"/>
                    <a:pt x="905106" y="276184"/>
                    <a:pt x="895767" y="304477"/>
                  </a:cubicBezTo>
                  <a:close/>
                </a:path>
              </a:pathLst>
            </a:custGeom>
            <a:solidFill>
              <a:srgbClr val="F9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CF4C32-8021-4C76-ACA4-5DAA8B629E4F}"/>
                </a:ext>
              </a:extLst>
            </p:cNvPr>
            <p:cNvSpPr/>
            <p:nvPr/>
          </p:nvSpPr>
          <p:spPr>
            <a:xfrm>
              <a:off x="4905101" y="1818430"/>
              <a:ext cx="897671" cy="820668"/>
            </a:xfrm>
            <a:custGeom>
              <a:avLst/>
              <a:gdLst>
                <a:gd name="connsiteX0" fmla="*/ 864666 w 897671"/>
                <a:gd name="connsiteY0" fmla="*/ 619366 h 820668"/>
                <a:gd name="connsiteX1" fmla="*/ 852012 w 897671"/>
                <a:gd name="connsiteY1" fmla="*/ 492933 h 820668"/>
                <a:gd name="connsiteX2" fmla="*/ 819906 w 897671"/>
                <a:gd name="connsiteY2" fmla="*/ 411204 h 820668"/>
                <a:gd name="connsiteX3" fmla="*/ 744753 w 897671"/>
                <a:gd name="connsiteY3" fmla="*/ 365670 h 820668"/>
                <a:gd name="connsiteX4" fmla="*/ 625779 w 897671"/>
                <a:gd name="connsiteY4" fmla="*/ 348595 h 820668"/>
                <a:gd name="connsiteX5" fmla="*/ 487189 w 897671"/>
                <a:gd name="connsiteY5" fmla="*/ 323728 h 820668"/>
                <a:gd name="connsiteX6" fmla="*/ 288476 w 897671"/>
                <a:gd name="connsiteY6" fmla="*/ 372743 h 820668"/>
                <a:gd name="connsiteX7" fmla="*/ 225259 w 897671"/>
                <a:gd name="connsiteY7" fmla="*/ 491386 h 820668"/>
                <a:gd name="connsiteX8" fmla="*/ 179117 w 897671"/>
                <a:gd name="connsiteY8" fmla="*/ 692419 h 820668"/>
                <a:gd name="connsiteX9" fmla="*/ 159390 w 897671"/>
                <a:gd name="connsiteY9" fmla="*/ 808685 h 820668"/>
                <a:gd name="connsiteX10" fmla="*/ 150990 w 897671"/>
                <a:gd name="connsiteY10" fmla="*/ 820124 h 820668"/>
                <a:gd name="connsiteX11" fmla="*/ 133860 w 897671"/>
                <a:gd name="connsiteY11" fmla="*/ 805038 h 820668"/>
                <a:gd name="connsiteX12" fmla="*/ 111701 w 897671"/>
                <a:gd name="connsiteY12" fmla="*/ 680704 h 820668"/>
                <a:gd name="connsiteX13" fmla="*/ 4442 w 897671"/>
                <a:gd name="connsiteY13" fmla="*/ 611796 h 820668"/>
                <a:gd name="connsiteX14" fmla="*/ 1569 w 897671"/>
                <a:gd name="connsiteY14" fmla="*/ 528299 h 820668"/>
                <a:gd name="connsiteX15" fmla="*/ 59978 w 897671"/>
                <a:gd name="connsiteY15" fmla="*/ 299138 h 820668"/>
                <a:gd name="connsiteX16" fmla="*/ 187019 w 897671"/>
                <a:gd name="connsiteY16" fmla="*/ 120926 h 820668"/>
                <a:gd name="connsiteX17" fmla="*/ 296709 w 897671"/>
                <a:gd name="connsiteY17" fmla="*/ 58980 h 820668"/>
                <a:gd name="connsiteX18" fmla="*/ 490338 w 897671"/>
                <a:gd name="connsiteY18" fmla="*/ 3887 h 820668"/>
                <a:gd name="connsiteX19" fmla="*/ 670429 w 897671"/>
                <a:gd name="connsiteY19" fmla="*/ 28919 h 820668"/>
                <a:gd name="connsiteX20" fmla="*/ 769454 w 897671"/>
                <a:gd name="connsiteY20" fmla="*/ 134023 h 820668"/>
                <a:gd name="connsiteX21" fmla="*/ 874723 w 897671"/>
                <a:gd name="connsiteY21" fmla="*/ 359813 h 820668"/>
                <a:gd name="connsiteX22" fmla="*/ 893788 w 897671"/>
                <a:gd name="connsiteY22" fmla="*/ 502769 h 820668"/>
                <a:gd name="connsiteX23" fmla="*/ 869474 w 897671"/>
                <a:gd name="connsiteY23" fmla="*/ 614835 h 820668"/>
                <a:gd name="connsiteX24" fmla="*/ 864666 w 897671"/>
                <a:gd name="connsiteY24" fmla="*/ 619366 h 82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7671" h="820668">
                  <a:moveTo>
                    <a:pt x="864666" y="619366"/>
                  </a:moveTo>
                  <a:cubicBezTo>
                    <a:pt x="864777" y="576761"/>
                    <a:pt x="860301" y="534488"/>
                    <a:pt x="852012" y="492933"/>
                  </a:cubicBezTo>
                  <a:cubicBezTo>
                    <a:pt x="846265" y="464198"/>
                    <a:pt x="837202" y="435573"/>
                    <a:pt x="819906" y="411204"/>
                  </a:cubicBezTo>
                  <a:cubicBezTo>
                    <a:pt x="801670" y="385508"/>
                    <a:pt x="775643" y="371141"/>
                    <a:pt x="744753" y="365670"/>
                  </a:cubicBezTo>
                  <a:cubicBezTo>
                    <a:pt x="705298" y="358597"/>
                    <a:pt x="665400" y="354563"/>
                    <a:pt x="625779" y="348595"/>
                  </a:cubicBezTo>
                  <a:cubicBezTo>
                    <a:pt x="579361" y="341577"/>
                    <a:pt x="533717" y="328702"/>
                    <a:pt x="487189" y="323728"/>
                  </a:cubicBezTo>
                  <a:cubicBezTo>
                    <a:pt x="415793" y="316103"/>
                    <a:pt x="343901" y="313947"/>
                    <a:pt x="288476" y="372743"/>
                  </a:cubicBezTo>
                  <a:cubicBezTo>
                    <a:pt x="256757" y="406341"/>
                    <a:pt x="239074" y="448228"/>
                    <a:pt x="225259" y="491386"/>
                  </a:cubicBezTo>
                  <a:cubicBezTo>
                    <a:pt x="204260" y="557034"/>
                    <a:pt x="189616" y="624229"/>
                    <a:pt x="179117" y="692419"/>
                  </a:cubicBezTo>
                  <a:cubicBezTo>
                    <a:pt x="173149" y="731267"/>
                    <a:pt x="166242" y="770004"/>
                    <a:pt x="159390" y="808685"/>
                  </a:cubicBezTo>
                  <a:cubicBezTo>
                    <a:pt x="158561" y="813438"/>
                    <a:pt x="160495" y="823053"/>
                    <a:pt x="150990" y="820124"/>
                  </a:cubicBezTo>
                  <a:cubicBezTo>
                    <a:pt x="143917" y="817969"/>
                    <a:pt x="134523" y="818521"/>
                    <a:pt x="133860" y="805038"/>
                  </a:cubicBezTo>
                  <a:cubicBezTo>
                    <a:pt x="131870" y="762765"/>
                    <a:pt x="127836" y="720546"/>
                    <a:pt x="111701" y="680704"/>
                  </a:cubicBezTo>
                  <a:cubicBezTo>
                    <a:pt x="90536" y="628484"/>
                    <a:pt x="61801" y="610083"/>
                    <a:pt x="4442" y="611796"/>
                  </a:cubicBezTo>
                  <a:cubicBezTo>
                    <a:pt x="-1747" y="584166"/>
                    <a:pt x="-200" y="555984"/>
                    <a:pt x="1569" y="528299"/>
                  </a:cubicBezTo>
                  <a:cubicBezTo>
                    <a:pt x="6652" y="448449"/>
                    <a:pt x="25551" y="371804"/>
                    <a:pt x="59978" y="299138"/>
                  </a:cubicBezTo>
                  <a:cubicBezTo>
                    <a:pt x="91752" y="232053"/>
                    <a:pt x="131539" y="170936"/>
                    <a:pt x="187019" y="120926"/>
                  </a:cubicBezTo>
                  <a:cubicBezTo>
                    <a:pt x="218904" y="92136"/>
                    <a:pt x="257696" y="75392"/>
                    <a:pt x="296709" y="58980"/>
                  </a:cubicBezTo>
                  <a:cubicBezTo>
                    <a:pt x="359042" y="32732"/>
                    <a:pt x="422977" y="11181"/>
                    <a:pt x="490338" y="3887"/>
                  </a:cubicBezTo>
                  <a:cubicBezTo>
                    <a:pt x="552008" y="-2800"/>
                    <a:pt x="613788" y="-4402"/>
                    <a:pt x="670429" y="28919"/>
                  </a:cubicBezTo>
                  <a:cubicBezTo>
                    <a:pt x="713752" y="54394"/>
                    <a:pt x="743372" y="92523"/>
                    <a:pt x="769454" y="134023"/>
                  </a:cubicBezTo>
                  <a:cubicBezTo>
                    <a:pt x="814048" y="204865"/>
                    <a:pt x="841402" y="283720"/>
                    <a:pt x="874723" y="359813"/>
                  </a:cubicBezTo>
                  <a:cubicBezTo>
                    <a:pt x="894893" y="405954"/>
                    <a:pt x="903237" y="453256"/>
                    <a:pt x="893788" y="502769"/>
                  </a:cubicBezTo>
                  <a:cubicBezTo>
                    <a:pt x="886659" y="540290"/>
                    <a:pt x="877818" y="577535"/>
                    <a:pt x="869474" y="614835"/>
                  </a:cubicBezTo>
                  <a:cubicBezTo>
                    <a:pt x="869087" y="616603"/>
                    <a:pt x="866324" y="617874"/>
                    <a:pt x="864666" y="619366"/>
                  </a:cubicBezTo>
                  <a:close/>
                </a:path>
              </a:pathLst>
            </a:custGeom>
            <a:solidFill>
              <a:srgbClr val="130D0A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324C62-D5E9-40B8-BC8D-F4E25BA1863F}"/>
                </a:ext>
              </a:extLst>
            </p:cNvPr>
            <p:cNvSpPr/>
            <p:nvPr/>
          </p:nvSpPr>
          <p:spPr>
            <a:xfrm>
              <a:off x="5347377" y="3430151"/>
              <a:ext cx="699829" cy="2317160"/>
            </a:xfrm>
            <a:custGeom>
              <a:avLst/>
              <a:gdLst>
                <a:gd name="connsiteX0" fmla="*/ 683050 w 699829"/>
                <a:gd name="connsiteY0" fmla="*/ 2226176 h 2317160"/>
                <a:gd name="connsiteX1" fmla="*/ 650170 w 699829"/>
                <a:gd name="connsiteY1" fmla="*/ 2288288 h 2317160"/>
                <a:gd name="connsiteX2" fmla="*/ 645086 w 699829"/>
                <a:gd name="connsiteY2" fmla="*/ 2299340 h 2317160"/>
                <a:gd name="connsiteX3" fmla="*/ 617622 w 699829"/>
                <a:gd name="connsiteY3" fmla="*/ 2304645 h 2317160"/>
                <a:gd name="connsiteX4" fmla="*/ 476877 w 699829"/>
                <a:gd name="connsiteY4" fmla="*/ 2162518 h 2317160"/>
                <a:gd name="connsiteX5" fmla="*/ 461128 w 699829"/>
                <a:gd name="connsiteY5" fmla="*/ 2130633 h 2317160"/>
                <a:gd name="connsiteX6" fmla="*/ 417031 w 699829"/>
                <a:gd name="connsiteY6" fmla="*/ 1888707 h 2317160"/>
                <a:gd name="connsiteX7" fmla="*/ 377023 w 699829"/>
                <a:gd name="connsiteY7" fmla="*/ 1681816 h 2317160"/>
                <a:gd name="connsiteX8" fmla="*/ 339999 w 699829"/>
                <a:gd name="connsiteY8" fmla="*/ 1477908 h 2317160"/>
                <a:gd name="connsiteX9" fmla="*/ 306512 w 699829"/>
                <a:gd name="connsiteY9" fmla="*/ 1306991 h 2317160"/>
                <a:gd name="connsiteX10" fmla="*/ 274019 w 699829"/>
                <a:gd name="connsiteY10" fmla="*/ 1129055 h 2317160"/>
                <a:gd name="connsiteX11" fmla="*/ 241361 w 699829"/>
                <a:gd name="connsiteY11" fmla="*/ 958525 h 2317160"/>
                <a:gd name="connsiteX12" fmla="*/ 220915 w 699829"/>
                <a:gd name="connsiteY12" fmla="*/ 847287 h 2317160"/>
                <a:gd name="connsiteX13" fmla="*/ 199971 w 699829"/>
                <a:gd name="connsiteY13" fmla="*/ 737873 h 2317160"/>
                <a:gd name="connsiteX14" fmla="*/ 178807 w 699829"/>
                <a:gd name="connsiteY14" fmla="*/ 623265 h 2317160"/>
                <a:gd name="connsiteX15" fmla="*/ 152669 w 699829"/>
                <a:gd name="connsiteY15" fmla="*/ 488322 h 2317160"/>
                <a:gd name="connsiteX16" fmla="*/ 130400 w 699829"/>
                <a:gd name="connsiteY16" fmla="*/ 366751 h 2317160"/>
                <a:gd name="connsiteX17" fmla="*/ 106417 w 699829"/>
                <a:gd name="connsiteY17" fmla="*/ 238162 h 2317160"/>
                <a:gd name="connsiteX18" fmla="*/ 95476 w 699829"/>
                <a:gd name="connsiteY18" fmla="*/ 220756 h 2317160"/>
                <a:gd name="connsiteX19" fmla="*/ 8940 w 699829"/>
                <a:gd name="connsiteY19" fmla="*/ 139690 h 2317160"/>
                <a:gd name="connsiteX20" fmla="*/ 2971 w 699829"/>
                <a:gd name="connsiteY20" fmla="*/ 113718 h 2317160"/>
                <a:gd name="connsiteX21" fmla="*/ 45466 w 699829"/>
                <a:gd name="connsiteY21" fmla="*/ 10991 h 2317160"/>
                <a:gd name="connsiteX22" fmla="*/ 65525 w 699829"/>
                <a:gd name="connsiteY22" fmla="*/ 7454 h 2317160"/>
                <a:gd name="connsiteX23" fmla="*/ 124984 w 699829"/>
                <a:gd name="connsiteY23" fmla="*/ 63874 h 2317160"/>
                <a:gd name="connsiteX24" fmla="*/ 138799 w 699829"/>
                <a:gd name="connsiteY24" fmla="*/ 74152 h 2317160"/>
                <a:gd name="connsiteX25" fmla="*/ 158085 w 699829"/>
                <a:gd name="connsiteY25" fmla="*/ 114381 h 2317160"/>
                <a:gd name="connsiteX26" fmla="*/ 175105 w 699829"/>
                <a:gd name="connsiteY26" fmla="*/ 168812 h 2317160"/>
                <a:gd name="connsiteX27" fmla="*/ 194611 w 699829"/>
                <a:gd name="connsiteY27" fmla="*/ 205062 h 2317160"/>
                <a:gd name="connsiteX28" fmla="*/ 216383 w 699829"/>
                <a:gd name="connsiteY28" fmla="*/ 238383 h 2317160"/>
                <a:gd name="connsiteX29" fmla="*/ 233680 w 699829"/>
                <a:gd name="connsiteY29" fmla="*/ 262808 h 2317160"/>
                <a:gd name="connsiteX30" fmla="*/ 272085 w 699829"/>
                <a:gd name="connsiteY30" fmla="*/ 336469 h 2317160"/>
                <a:gd name="connsiteX31" fmla="*/ 362434 w 699829"/>
                <a:gd name="connsiteY31" fmla="*/ 536563 h 2317160"/>
                <a:gd name="connsiteX32" fmla="*/ 368679 w 699829"/>
                <a:gd name="connsiteY32" fmla="*/ 548610 h 2317160"/>
                <a:gd name="connsiteX33" fmla="*/ 410565 w 699829"/>
                <a:gd name="connsiteY33" fmla="*/ 655482 h 2317160"/>
                <a:gd name="connsiteX34" fmla="*/ 531860 w 699829"/>
                <a:gd name="connsiteY34" fmla="*/ 1032627 h 2317160"/>
                <a:gd name="connsiteX35" fmla="*/ 562308 w 699829"/>
                <a:gd name="connsiteY35" fmla="*/ 1152154 h 2317160"/>
                <a:gd name="connsiteX36" fmla="*/ 565292 w 699829"/>
                <a:gd name="connsiteY36" fmla="*/ 1172710 h 2317160"/>
                <a:gd name="connsiteX37" fmla="*/ 572199 w 699829"/>
                <a:gd name="connsiteY37" fmla="*/ 1183928 h 2317160"/>
                <a:gd name="connsiteX38" fmla="*/ 605852 w 699829"/>
                <a:gd name="connsiteY38" fmla="*/ 1361090 h 2317160"/>
                <a:gd name="connsiteX39" fmla="*/ 635526 w 699829"/>
                <a:gd name="connsiteY39" fmla="*/ 1537257 h 2317160"/>
                <a:gd name="connsiteX40" fmla="*/ 654591 w 699829"/>
                <a:gd name="connsiteY40" fmla="*/ 1671482 h 2317160"/>
                <a:gd name="connsiteX41" fmla="*/ 664261 w 699829"/>
                <a:gd name="connsiteY41" fmla="*/ 1756139 h 2317160"/>
                <a:gd name="connsiteX42" fmla="*/ 681226 w 699829"/>
                <a:gd name="connsiteY42" fmla="*/ 1929875 h 2317160"/>
                <a:gd name="connsiteX43" fmla="*/ 692002 w 699829"/>
                <a:gd name="connsiteY43" fmla="*/ 2064101 h 2317160"/>
                <a:gd name="connsiteX44" fmla="*/ 699793 w 699829"/>
                <a:gd name="connsiteY44" fmla="*/ 2154671 h 2317160"/>
                <a:gd name="connsiteX45" fmla="*/ 690012 w 699829"/>
                <a:gd name="connsiteY45" fmla="*/ 2199818 h 2317160"/>
                <a:gd name="connsiteX46" fmla="*/ 683050 w 699829"/>
                <a:gd name="connsiteY46" fmla="*/ 2226176 h 231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99829" h="2317160">
                  <a:moveTo>
                    <a:pt x="683050" y="2226176"/>
                  </a:moveTo>
                  <a:cubicBezTo>
                    <a:pt x="665477" y="2243362"/>
                    <a:pt x="661554" y="2267842"/>
                    <a:pt x="650170" y="2288288"/>
                  </a:cubicBezTo>
                  <a:cubicBezTo>
                    <a:pt x="648181" y="2291825"/>
                    <a:pt x="646799" y="2295693"/>
                    <a:pt x="645086" y="2299340"/>
                  </a:cubicBezTo>
                  <a:cubicBezTo>
                    <a:pt x="634587" y="2322217"/>
                    <a:pt x="634753" y="2322052"/>
                    <a:pt x="617622" y="2304645"/>
                  </a:cubicBezTo>
                  <a:cubicBezTo>
                    <a:pt x="570873" y="2257066"/>
                    <a:pt x="524344" y="2209378"/>
                    <a:pt x="476877" y="2162518"/>
                  </a:cubicBezTo>
                  <a:cubicBezTo>
                    <a:pt x="467427" y="2153179"/>
                    <a:pt x="463283" y="2142016"/>
                    <a:pt x="461128" y="2130633"/>
                  </a:cubicBezTo>
                  <a:cubicBezTo>
                    <a:pt x="445931" y="2050120"/>
                    <a:pt x="432061" y="1969275"/>
                    <a:pt x="417031" y="1888707"/>
                  </a:cubicBezTo>
                  <a:cubicBezTo>
                    <a:pt x="404155" y="1819632"/>
                    <a:pt x="389953" y="1750835"/>
                    <a:pt x="377023" y="1681816"/>
                  </a:cubicBezTo>
                  <a:cubicBezTo>
                    <a:pt x="364258" y="1613902"/>
                    <a:pt x="352709" y="1545822"/>
                    <a:pt x="339999" y="1477908"/>
                  </a:cubicBezTo>
                  <a:cubicBezTo>
                    <a:pt x="329279" y="1420880"/>
                    <a:pt x="317343" y="1364074"/>
                    <a:pt x="306512" y="1306991"/>
                  </a:cubicBezTo>
                  <a:cubicBezTo>
                    <a:pt x="295294" y="1247752"/>
                    <a:pt x="285071" y="1188349"/>
                    <a:pt x="274019" y="1129055"/>
                  </a:cubicBezTo>
                  <a:cubicBezTo>
                    <a:pt x="263409" y="1072193"/>
                    <a:pt x="252136" y="1015386"/>
                    <a:pt x="241361" y="958525"/>
                  </a:cubicBezTo>
                  <a:cubicBezTo>
                    <a:pt x="234343" y="921501"/>
                    <a:pt x="227878" y="884366"/>
                    <a:pt x="220915" y="847287"/>
                  </a:cubicBezTo>
                  <a:cubicBezTo>
                    <a:pt x="214063" y="810816"/>
                    <a:pt x="206824" y="774345"/>
                    <a:pt x="199971" y="737873"/>
                  </a:cubicBezTo>
                  <a:cubicBezTo>
                    <a:pt x="192788" y="699689"/>
                    <a:pt x="186046" y="661394"/>
                    <a:pt x="178807" y="623265"/>
                  </a:cubicBezTo>
                  <a:cubicBezTo>
                    <a:pt x="170242" y="578229"/>
                    <a:pt x="161179" y="533303"/>
                    <a:pt x="152669" y="488322"/>
                  </a:cubicBezTo>
                  <a:cubicBezTo>
                    <a:pt x="144988" y="447817"/>
                    <a:pt x="137860" y="407256"/>
                    <a:pt x="130400" y="366751"/>
                  </a:cubicBezTo>
                  <a:cubicBezTo>
                    <a:pt x="122498" y="323870"/>
                    <a:pt x="114540" y="280988"/>
                    <a:pt x="106417" y="238162"/>
                  </a:cubicBezTo>
                  <a:cubicBezTo>
                    <a:pt x="105091" y="231144"/>
                    <a:pt x="100836" y="225729"/>
                    <a:pt x="95476" y="220756"/>
                  </a:cubicBezTo>
                  <a:cubicBezTo>
                    <a:pt x="66520" y="193844"/>
                    <a:pt x="38227" y="166215"/>
                    <a:pt x="8940" y="139690"/>
                  </a:cubicBezTo>
                  <a:cubicBezTo>
                    <a:pt x="-68" y="131567"/>
                    <a:pt x="-2665" y="125930"/>
                    <a:pt x="2971" y="113718"/>
                  </a:cubicBezTo>
                  <a:cubicBezTo>
                    <a:pt x="18499" y="80065"/>
                    <a:pt x="32646" y="45694"/>
                    <a:pt x="45466" y="10991"/>
                  </a:cubicBezTo>
                  <a:cubicBezTo>
                    <a:pt x="51434" y="-5090"/>
                    <a:pt x="56794" y="-1056"/>
                    <a:pt x="65525" y="7454"/>
                  </a:cubicBezTo>
                  <a:cubicBezTo>
                    <a:pt x="85142" y="26463"/>
                    <a:pt x="105091" y="45196"/>
                    <a:pt x="124984" y="63874"/>
                  </a:cubicBezTo>
                  <a:cubicBezTo>
                    <a:pt x="129184" y="67797"/>
                    <a:pt x="132831" y="72605"/>
                    <a:pt x="138799" y="74152"/>
                  </a:cubicBezTo>
                  <a:cubicBezTo>
                    <a:pt x="145596" y="87414"/>
                    <a:pt x="154603" y="99572"/>
                    <a:pt x="158085" y="114381"/>
                  </a:cubicBezTo>
                  <a:cubicBezTo>
                    <a:pt x="164219" y="132396"/>
                    <a:pt x="170960" y="150189"/>
                    <a:pt x="175105" y="168812"/>
                  </a:cubicBezTo>
                  <a:cubicBezTo>
                    <a:pt x="178199" y="182682"/>
                    <a:pt x="185549" y="194231"/>
                    <a:pt x="194611" y="205062"/>
                  </a:cubicBezTo>
                  <a:cubicBezTo>
                    <a:pt x="203121" y="215230"/>
                    <a:pt x="209808" y="226834"/>
                    <a:pt x="216383" y="238383"/>
                  </a:cubicBezTo>
                  <a:cubicBezTo>
                    <a:pt x="223623" y="245457"/>
                    <a:pt x="223125" y="258056"/>
                    <a:pt x="233680" y="262808"/>
                  </a:cubicBezTo>
                  <a:cubicBezTo>
                    <a:pt x="242853" y="289222"/>
                    <a:pt x="259486" y="311768"/>
                    <a:pt x="272085" y="336469"/>
                  </a:cubicBezTo>
                  <a:cubicBezTo>
                    <a:pt x="305517" y="401730"/>
                    <a:pt x="334528" y="468870"/>
                    <a:pt x="362434" y="536563"/>
                  </a:cubicBezTo>
                  <a:cubicBezTo>
                    <a:pt x="364147" y="540763"/>
                    <a:pt x="366579" y="544631"/>
                    <a:pt x="368679" y="548610"/>
                  </a:cubicBezTo>
                  <a:cubicBezTo>
                    <a:pt x="381333" y="584750"/>
                    <a:pt x="398353" y="619176"/>
                    <a:pt x="410565" y="655482"/>
                  </a:cubicBezTo>
                  <a:cubicBezTo>
                    <a:pt x="456707" y="779373"/>
                    <a:pt x="496825" y="905144"/>
                    <a:pt x="531860" y="1032627"/>
                  </a:cubicBezTo>
                  <a:cubicBezTo>
                    <a:pt x="542746" y="1072304"/>
                    <a:pt x="551201" y="1112588"/>
                    <a:pt x="562308" y="1152154"/>
                  </a:cubicBezTo>
                  <a:cubicBezTo>
                    <a:pt x="564187" y="1158951"/>
                    <a:pt x="561645" y="1166245"/>
                    <a:pt x="565292" y="1172710"/>
                  </a:cubicBezTo>
                  <a:cubicBezTo>
                    <a:pt x="569712" y="1175197"/>
                    <a:pt x="571425" y="1178844"/>
                    <a:pt x="572199" y="1183928"/>
                  </a:cubicBezTo>
                  <a:cubicBezTo>
                    <a:pt x="581317" y="1243387"/>
                    <a:pt x="593585" y="1302238"/>
                    <a:pt x="605852" y="1361090"/>
                  </a:cubicBezTo>
                  <a:cubicBezTo>
                    <a:pt x="618009" y="1419333"/>
                    <a:pt x="626188" y="1478461"/>
                    <a:pt x="635526" y="1537257"/>
                  </a:cubicBezTo>
                  <a:cubicBezTo>
                    <a:pt x="642600" y="1581906"/>
                    <a:pt x="650778" y="1626556"/>
                    <a:pt x="654591" y="1671482"/>
                  </a:cubicBezTo>
                  <a:cubicBezTo>
                    <a:pt x="657022" y="1699830"/>
                    <a:pt x="660780" y="1728068"/>
                    <a:pt x="664261" y="1756139"/>
                  </a:cubicBezTo>
                  <a:cubicBezTo>
                    <a:pt x="671390" y="1813941"/>
                    <a:pt x="675092" y="1872019"/>
                    <a:pt x="681226" y="1929875"/>
                  </a:cubicBezTo>
                  <a:cubicBezTo>
                    <a:pt x="685923" y="1974525"/>
                    <a:pt x="690233" y="2019285"/>
                    <a:pt x="692002" y="2064101"/>
                  </a:cubicBezTo>
                  <a:cubicBezTo>
                    <a:pt x="693162" y="2094493"/>
                    <a:pt x="700401" y="2124112"/>
                    <a:pt x="699793" y="2154671"/>
                  </a:cubicBezTo>
                  <a:cubicBezTo>
                    <a:pt x="699462" y="2170696"/>
                    <a:pt x="698578" y="2186445"/>
                    <a:pt x="690012" y="2199818"/>
                  </a:cubicBezTo>
                  <a:cubicBezTo>
                    <a:pt x="684542" y="2208438"/>
                    <a:pt x="684376" y="2217224"/>
                    <a:pt x="683050" y="2226176"/>
                  </a:cubicBezTo>
                  <a:close/>
                </a:path>
              </a:pathLst>
            </a:custGeom>
            <a:solidFill>
              <a:srgbClr val="ED222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FAC396D-73A6-42FF-9122-1DE362029E70}"/>
                </a:ext>
              </a:extLst>
            </p:cNvPr>
            <p:cNvSpPr/>
            <p:nvPr/>
          </p:nvSpPr>
          <p:spPr>
            <a:xfrm>
              <a:off x="4881905" y="5988733"/>
              <a:ext cx="545331" cy="438581"/>
            </a:xfrm>
            <a:custGeom>
              <a:avLst/>
              <a:gdLst>
                <a:gd name="connsiteX0" fmla="*/ 214360 w 545331"/>
                <a:gd name="connsiteY0" fmla="*/ 643 h 438581"/>
                <a:gd name="connsiteX1" fmla="*/ 297746 w 545331"/>
                <a:gd name="connsiteY1" fmla="*/ 74249 h 438581"/>
                <a:gd name="connsiteX2" fmla="*/ 367152 w 545331"/>
                <a:gd name="connsiteY2" fmla="*/ 108399 h 438581"/>
                <a:gd name="connsiteX3" fmla="*/ 445731 w 545331"/>
                <a:gd name="connsiteY3" fmla="*/ 141831 h 438581"/>
                <a:gd name="connsiteX4" fmla="*/ 541385 w 545331"/>
                <a:gd name="connsiteY4" fmla="*/ 228699 h 438581"/>
                <a:gd name="connsiteX5" fmla="*/ 543264 w 545331"/>
                <a:gd name="connsiteY5" fmla="*/ 241630 h 438581"/>
                <a:gd name="connsiteX6" fmla="*/ 409094 w 545331"/>
                <a:gd name="connsiteY6" fmla="*/ 397406 h 438581"/>
                <a:gd name="connsiteX7" fmla="*/ 301780 w 545331"/>
                <a:gd name="connsiteY7" fmla="*/ 433877 h 438581"/>
                <a:gd name="connsiteX8" fmla="*/ 85218 w 545331"/>
                <a:gd name="connsiteY8" fmla="*/ 432385 h 438581"/>
                <a:gd name="connsiteX9" fmla="*/ 68309 w 545331"/>
                <a:gd name="connsiteY9" fmla="*/ 420449 h 438581"/>
                <a:gd name="connsiteX10" fmla="*/ 64441 w 545331"/>
                <a:gd name="connsiteY10" fmla="*/ 352259 h 438581"/>
                <a:gd name="connsiteX11" fmla="*/ 62009 w 545331"/>
                <a:gd name="connsiteY11" fmla="*/ 291474 h 438581"/>
                <a:gd name="connsiteX12" fmla="*/ 13381 w 545331"/>
                <a:gd name="connsiteY12" fmla="*/ 219636 h 438581"/>
                <a:gd name="connsiteX13" fmla="*/ 8 w 545331"/>
                <a:gd name="connsiteY13" fmla="*/ 213668 h 438581"/>
                <a:gd name="connsiteX14" fmla="*/ 14818 w 545331"/>
                <a:gd name="connsiteY14" fmla="*/ 195764 h 438581"/>
                <a:gd name="connsiteX15" fmla="*/ 194632 w 545331"/>
                <a:gd name="connsiteY15" fmla="*/ 11806 h 438581"/>
                <a:gd name="connsiteX16" fmla="*/ 214360 w 545331"/>
                <a:gd name="connsiteY16" fmla="*/ 643 h 4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5331" h="438581">
                  <a:moveTo>
                    <a:pt x="214360" y="643"/>
                  </a:moveTo>
                  <a:cubicBezTo>
                    <a:pt x="242266" y="25068"/>
                    <a:pt x="271222" y="48443"/>
                    <a:pt x="297746" y="74249"/>
                  </a:cubicBezTo>
                  <a:cubicBezTo>
                    <a:pt x="317640" y="93590"/>
                    <a:pt x="338472" y="107570"/>
                    <a:pt x="367152" y="108399"/>
                  </a:cubicBezTo>
                  <a:cubicBezTo>
                    <a:pt x="397434" y="109283"/>
                    <a:pt x="422301" y="124756"/>
                    <a:pt x="445731" y="141831"/>
                  </a:cubicBezTo>
                  <a:cubicBezTo>
                    <a:pt x="480710" y="167251"/>
                    <a:pt x="510164" y="199025"/>
                    <a:pt x="541385" y="228699"/>
                  </a:cubicBezTo>
                  <a:cubicBezTo>
                    <a:pt x="545474" y="232622"/>
                    <a:pt x="546856" y="235385"/>
                    <a:pt x="543264" y="241630"/>
                  </a:cubicBezTo>
                  <a:cubicBezTo>
                    <a:pt x="508285" y="302028"/>
                    <a:pt x="468498" y="358172"/>
                    <a:pt x="409094" y="397406"/>
                  </a:cubicBezTo>
                  <a:cubicBezTo>
                    <a:pt x="376546" y="418902"/>
                    <a:pt x="339799" y="429954"/>
                    <a:pt x="301780" y="433877"/>
                  </a:cubicBezTo>
                  <a:cubicBezTo>
                    <a:pt x="229722" y="441337"/>
                    <a:pt x="157387" y="439238"/>
                    <a:pt x="85218" y="432385"/>
                  </a:cubicBezTo>
                  <a:cubicBezTo>
                    <a:pt x="76487" y="431556"/>
                    <a:pt x="72564" y="427965"/>
                    <a:pt x="68309" y="420449"/>
                  </a:cubicBezTo>
                  <a:cubicBezTo>
                    <a:pt x="55654" y="397959"/>
                    <a:pt x="52394" y="373755"/>
                    <a:pt x="64441" y="352259"/>
                  </a:cubicBezTo>
                  <a:cubicBezTo>
                    <a:pt x="77040" y="329769"/>
                    <a:pt x="71017" y="310925"/>
                    <a:pt x="62009" y="291474"/>
                  </a:cubicBezTo>
                  <a:cubicBezTo>
                    <a:pt x="49742" y="265005"/>
                    <a:pt x="31451" y="242348"/>
                    <a:pt x="13381" y="219636"/>
                  </a:cubicBezTo>
                  <a:cubicBezTo>
                    <a:pt x="9844" y="215160"/>
                    <a:pt x="5921" y="212453"/>
                    <a:pt x="8" y="213668"/>
                  </a:cubicBezTo>
                  <a:cubicBezTo>
                    <a:pt x="-323" y="203446"/>
                    <a:pt x="9513" y="201069"/>
                    <a:pt x="14818" y="195764"/>
                  </a:cubicBezTo>
                  <a:cubicBezTo>
                    <a:pt x="75548" y="135200"/>
                    <a:pt x="132465" y="70933"/>
                    <a:pt x="194632" y="11806"/>
                  </a:cubicBezTo>
                  <a:cubicBezTo>
                    <a:pt x="200103" y="6667"/>
                    <a:pt x="203916" y="-2507"/>
                    <a:pt x="214360" y="643"/>
                  </a:cubicBezTo>
                  <a:close/>
                </a:path>
              </a:pathLst>
            </a:custGeom>
            <a:solidFill>
              <a:srgbClr val="FA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3B3CC3-4626-4A06-BB96-4E781681FE9D}"/>
                </a:ext>
              </a:extLst>
            </p:cNvPr>
            <p:cNvSpPr/>
            <p:nvPr/>
          </p:nvSpPr>
          <p:spPr>
            <a:xfrm>
              <a:off x="4740533" y="5918605"/>
              <a:ext cx="359027" cy="314527"/>
            </a:xfrm>
            <a:custGeom>
              <a:avLst/>
              <a:gdLst>
                <a:gd name="connsiteX0" fmla="*/ 355732 w 359027"/>
                <a:gd name="connsiteY0" fmla="*/ 70772 h 314527"/>
                <a:gd name="connsiteX1" fmla="*/ 241566 w 359027"/>
                <a:gd name="connsiteY1" fmla="*/ 183556 h 314527"/>
                <a:gd name="connsiteX2" fmla="*/ 141436 w 359027"/>
                <a:gd name="connsiteY2" fmla="*/ 283852 h 314527"/>
                <a:gd name="connsiteX3" fmla="*/ 66946 w 359027"/>
                <a:gd name="connsiteY3" fmla="*/ 289267 h 314527"/>
                <a:gd name="connsiteX4" fmla="*/ 5111 w 359027"/>
                <a:gd name="connsiteY4" fmla="*/ 237987 h 314527"/>
                <a:gd name="connsiteX5" fmla="*/ 4061 w 359027"/>
                <a:gd name="connsiteY5" fmla="*/ 225443 h 314527"/>
                <a:gd name="connsiteX6" fmla="*/ 265272 w 359027"/>
                <a:gd name="connsiteY6" fmla="*/ 3797 h 314527"/>
                <a:gd name="connsiteX7" fmla="*/ 281353 w 359027"/>
                <a:gd name="connsiteY7" fmla="*/ 3466 h 314527"/>
                <a:gd name="connsiteX8" fmla="*/ 349156 w 359027"/>
                <a:gd name="connsiteY8" fmla="*/ 49497 h 314527"/>
                <a:gd name="connsiteX9" fmla="*/ 355732 w 359027"/>
                <a:gd name="connsiteY9" fmla="*/ 70772 h 3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027" h="314527">
                  <a:moveTo>
                    <a:pt x="355732" y="70772"/>
                  </a:moveTo>
                  <a:cubicBezTo>
                    <a:pt x="315448" y="106082"/>
                    <a:pt x="278479" y="144874"/>
                    <a:pt x="241566" y="183556"/>
                  </a:cubicBezTo>
                  <a:cubicBezTo>
                    <a:pt x="208908" y="217762"/>
                    <a:pt x="176802" y="252354"/>
                    <a:pt x="141436" y="283852"/>
                  </a:cubicBezTo>
                  <a:cubicBezTo>
                    <a:pt x="106457" y="323915"/>
                    <a:pt x="106622" y="323694"/>
                    <a:pt x="66946" y="289267"/>
                  </a:cubicBezTo>
                  <a:cubicBezTo>
                    <a:pt x="46721" y="271750"/>
                    <a:pt x="25833" y="254951"/>
                    <a:pt x="5111" y="237987"/>
                  </a:cubicBezTo>
                  <a:cubicBezTo>
                    <a:pt x="193" y="233953"/>
                    <a:pt x="-2902" y="231356"/>
                    <a:pt x="4061" y="225443"/>
                  </a:cubicBezTo>
                  <a:cubicBezTo>
                    <a:pt x="91316" y="151837"/>
                    <a:pt x="178460" y="77955"/>
                    <a:pt x="265272" y="3797"/>
                  </a:cubicBezTo>
                  <a:cubicBezTo>
                    <a:pt x="271738" y="-1729"/>
                    <a:pt x="275440" y="-679"/>
                    <a:pt x="281353" y="3466"/>
                  </a:cubicBezTo>
                  <a:cubicBezTo>
                    <a:pt x="303733" y="19104"/>
                    <a:pt x="326113" y="34798"/>
                    <a:pt x="349156" y="49497"/>
                  </a:cubicBezTo>
                  <a:cubicBezTo>
                    <a:pt x="358385" y="55410"/>
                    <a:pt x="362363" y="60936"/>
                    <a:pt x="355732" y="70772"/>
                  </a:cubicBezTo>
                  <a:close/>
                </a:path>
              </a:pathLst>
            </a:custGeom>
            <a:solidFill>
              <a:srgbClr val="FFFEFE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D16442-0D37-4DF2-ADC6-DEA1C582438E}"/>
                </a:ext>
              </a:extLst>
            </p:cNvPr>
            <p:cNvSpPr/>
            <p:nvPr/>
          </p:nvSpPr>
          <p:spPr>
            <a:xfrm>
              <a:off x="6516433" y="4432365"/>
              <a:ext cx="81312" cy="340916"/>
            </a:xfrm>
            <a:custGeom>
              <a:avLst/>
              <a:gdLst>
                <a:gd name="connsiteX0" fmla="*/ 61172 w 81312"/>
                <a:gd name="connsiteY0" fmla="*/ 230785 h 340916"/>
                <a:gd name="connsiteX1" fmla="*/ 78247 w 81312"/>
                <a:gd name="connsiteY1" fmla="*/ 312513 h 340916"/>
                <a:gd name="connsiteX2" fmla="*/ 69185 w 81312"/>
                <a:gd name="connsiteY2" fmla="*/ 340917 h 340916"/>
                <a:gd name="connsiteX3" fmla="*/ 56917 w 81312"/>
                <a:gd name="connsiteY3" fmla="*/ 293062 h 340916"/>
                <a:gd name="connsiteX4" fmla="*/ 23098 w 81312"/>
                <a:gd name="connsiteY4" fmla="*/ 126842 h 340916"/>
                <a:gd name="connsiteX5" fmla="*/ 2652 w 81312"/>
                <a:gd name="connsiteY5" fmla="*/ 21628 h 340916"/>
                <a:gd name="connsiteX6" fmla="*/ 0 w 81312"/>
                <a:gd name="connsiteY6" fmla="*/ 3724 h 340916"/>
                <a:gd name="connsiteX7" fmla="*/ 15694 w 81312"/>
                <a:gd name="connsiteY7" fmla="*/ 12399 h 340916"/>
                <a:gd name="connsiteX8" fmla="*/ 32327 w 81312"/>
                <a:gd name="connsiteY8" fmla="*/ 80203 h 340916"/>
                <a:gd name="connsiteX9" fmla="*/ 58243 w 81312"/>
                <a:gd name="connsiteY9" fmla="*/ 197961 h 340916"/>
                <a:gd name="connsiteX10" fmla="*/ 61172 w 81312"/>
                <a:gd name="connsiteY10" fmla="*/ 230785 h 34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312" h="340916">
                  <a:moveTo>
                    <a:pt x="61172" y="230785"/>
                  </a:moveTo>
                  <a:cubicBezTo>
                    <a:pt x="64653" y="258470"/>
                    <a:pt x="72003" y="285381"/>
                    <a:pt x="78247" y="312513"/>
                  </a:cubicBezTo>
                  <a:cubicBezTo>
                    <a:pt x="80568" y="322571"/>
                    <a:pt x="87034" y="336275"/>
                    <a:pt x="69185" y="340917"/>
                  </a:cubicBezTo>
                  <a:cubicBezTo>
                    <a:pt x="58188" y="326826"/>
                    <a:pt x="60620" y="308977"/>
                    <a:pt x="56917" y="293062"/>
                  </a:cubicBezTo>
                  <a:cubicBezTo>
                    <a:pt x="44097" y="238024"/>
                    <a:pt x="34095" y="182322"/>
                    <a:pt x="23098" y="126842"/>
                  </a:cubicBezTo>
                  <a:cubicBezTo>
                    <a:pt x="16191" y="91807"/>
                    <a:pt x="9505" y="56717"/>
                    <a:pt x="2652" y="21628"/>
                  </a:cubicBezTo>
                  <a:cubicBezTo>
                    <a:pt x="4918" y="15217"/>
                    <a:pt x="1492" y="9581"/>
                    <a:pt x="0" y="3724"/>
                  </a:cubicBezTo>
                  <a:cubicBezTo>
                    <a:pt x="12212" y="-6278"/>
                    <a:pt x="14036" y="6376"/>
                    <a:pt x="15694" y="12399"/>
                  </a:cubicBezTo>
                  <a:cubicBezTo>
                    <a:pt x="21938" y="34779"/>
                    <a:pt x="27188" y="57491"/>
                    <a:pt x="32327" y="80203"/>
                  </a:cubicBezTo>
                  <a:cubicBezTo>
                    <a:pt x="41224" y="119382"/>
                    <a:pt x="48131" y="159058"/>
                    <a:pt x="58243" y="197961"/>
                  </a:cubicBezTo>
                  <a:cubicBezTo>
                    <a:pt x="61117" y="208902"/>
                    <a:pt x="59514" y="219899"/>
                    <a:pt x="61172" y="230785"/>
                  </a:cubicBezTo>
                  <a:close/>
                </a:path>
              </a:pathLst>
            </a:custGeom>
            <a:solidFill>
              <a:srgbClr val="F4F1EE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EA9411-C0F0-468D-90D2-2F6AC15CB00F}"/>
                </a:ext>
              </a:extLst>
            </p:cNvPr>
            <p:cNvSpPr/>
            <p:nvPr/>
          </p:nvSpPr>
          <p:spPr>
            <a:xfrm>
              <a:off x="5505517" y="3544588"/>
              <a:ext cx="63990" cy="131287"/>
            </a:xfrm>
            <a:custGeom>
              <a:avLst/>
              <a:gdLst>
                <a:gd name="connsiteX0" fmla="*/ 56365 w 63990"/>
                <a:gd name="connsiteY0" fmla="*/ 127483 h 131287"/>
                <a:gd name="connsiteX1" fmla="*/ 29509 w 63990"/>
                <a:gd name="connsiteY1" fmla="*/ 90294 h 131287"/>
                <a:gd name="connsiteX2" fmla="*/ 0 w 63990"/>
                <a:gd name="connsiteY2" fmla="*/ 0 h 131287"/>
                <a:gd name="connsiteX3" fmla="*/ 44815 w 63990"/>
                <a:gd name="connsiteY3" fmla="*/ 85597 h 131287"/>
                <a:gd name="connsiteX4" fmla="*/ 63990 w 63990"/>
                <a:gd name="connsiteY4" fmla="*/ 127263 h 131287"/>
                <a:gd name="connsiteX5" fmla="*/ 56365 w 63990"/>
                <a:gd name="connsiteY5" fmla="*/ 127483 h 13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990" h="131287">
                  <a:moveTo>
                    <a:pt x="56365" y="127483"/>
                  </a:moveTo>
                  <a:cubicBezTo>
                    <a:pt x="47413" y="115105"/>
                    <a:pt x="38516" y="102672"/>
                    <a:pt x="29509" y="90294"/>
                  </a:cubicBezTo>
                  <a:cubicBezTo>
                    <a:pt x="9947" y="63382"/>
                    <a:pt x="5471" y="31498"/>
                    <a:pt x="0" y="0"/>
                  </a:cubicBezTo>
                  <a:cubicBezTo>
                    <a:pt x="17628" y="27132"/>
                    <a:pt x="29509" y="57249"/>
                    <a:pt x="44815" y="85597"/>
                  </a:cubicBezTo>
                  <a:cubicBezTo>
                    <a:pt x="52054" y="99025"/>
                    <a:pt x="57691" y="113337"/>
                    <a:pt x="63990" y="127263"/>
                  </a:cubicBezTo>
                  <a:cubicBezTo>
                    <a:pt x="61670" y="134888"/>
                    <a:pt x="58962" y="129749"/>
                    <a:pt x="56365" y="127483"/>
                  </a:cubicBezTo>
                  <a:close/>
                </a:path>
              </a:pathLst>
            </a:custGeom>
            <a:solidFill>
              <a:srgbClr val="ECDEDB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E4B1A37-7F0D-4261-AE51-01E6C3425CE9}"/>
                </a:ext>
              </a:extLst>
            </p:cNvPr>
            <p:cNvSpPr/>
            <p:nvPr/>
          </p:nvSpPr>
          <p:spPr>
            <a:xfrm>
              <a:off x="5561881" y="3671850"/>
              <a:ext cx="19230" cy="21164"/>
            </a:xfrm>
            <a:custGeom>
              <a:avLst/>
              <a:gdLst>
                <a:gd name="connsiteX0" fmla="*/ 0 w 19230"/>
                <a:gd name="connsiteY0" fmla="*/ 221 h 21164"/>
                <a:gd name="connsiteX1" fmla="*/ 7626 w 19230"/>
                <a:gd name="connsiteY1" fmla="*/ 0 h 21164"/>
                <a:gd name="connsiteX2" fmla="*/ 19230 w 19230"/>
                <a:gd name="connsiteY2" fmla="*/ 21164 h 21164"/>
                <a:gd name="connsiteX3" fmla="*/ 0 w 19230"/>
                <a:gd name="connsiteY3" fmla="*/ 221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30" h="21164">
                  <a:moveTo>
                    <a:pt x="0" y="221"/>
                  </a:moveTo>
                  <a:cubicBezTo>
                    <a:pt x="2542" y="110"/>
                    <a:pt x="5084" y="55"/>
                    <a:pt x="7626" y="0"/>
                  </a:cubicBezTo>
                  <a:cubicBezTo>
                    <a:pt x="15196" y="5028"/>
                    <a:pt x="15859" y="13815"/>
                    <a:pt x="19230" y="21164"/>
                  </a:cubicBezTo>
                  <a:cubicBezTo>
                    <a:pt x="5526" y="20833"/>
                    <a:pt x="6852" y="6742"/>
                    <a:pt x="0" y="221"/>
                  </a:cubicBezTo>
                  <a:close/>
                </a:path>
              </a:pathLst>
            </a:custGeom>
            <a:solidFill>
              <a:srgbClr val="CD858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5CCB82D-6045-44F3-B74F-7AEAE51DA2FA}"/>
                </a:ext>
              </a:extLst>
            </p:cNvPr>
            <p:cNvSpPr/>
            <p:nvPr/>
          </p:nvSpPr>
          <p:spPr>
            <a:xfrm>
              <a:off x="6516477" y="4102751"/>
              <a:ext cx="617622" cy="565128"/>
            </a:xfrm>
            <a:custGeom>
              <a:avLst/>
              <a:gdLst>
                <a:gd name="connsiteX0" fmla="*/ 476458 w 617622"/>
                <a:gd name="connsiteY0" fmla="*/ 431809 h 565128"/>
                <a:gd name="connsiteX1" fmla="*/ 392409 w 617622"/>
                <a:gd name="connsiteY1" fmla="*/ 494032 h 565128"/>
                <a:gd name="connsiteX2" fmla="*/ 297252 w 617622"/>
                <a:gd name="connsiteY2" fmla="*/ 543047 h 565128"/>
                <a:gd name="connsiteX3" fmla="*/ 143133 w 617622"/>
                <a:gd name="connsiteY3" fmla="*/ 562056 h 565128"/>
                <a:gd name="connsiteX4" fmla="*/ 77595 w 617622"/>
                <a:gd name="connsiteY4" fmla="*/ 554264 h 565128"/>
                <a:gd name="connsiteX5" fmla="*/ 61128 w 617622"/>
                <a:gd name="connsiteY5" fmla="*/ 560453 h 565128"/>
                <a:gd name="connsiteX6" fmla="*/ 49855 w 617622"/>
                <a:gd name="connsiteY6" fmla="*/ 516135 h 565128"/>
                <a:gd name="connsiteX7" fmla="*/ 26480 w 617622"/>
                <a:gd name="connsiteY7" fmla="*/ 404677 h 565128"/>
                <a:gd name="connsiteX8" fmla="*/ 12334 w 617622"/>
                <a:gd name="connsiteY8" fmla="*/ 346820 h 565128"/>
                <a:gd name="connsiteX9" fmla="*/ 11 w 617622"/>
                <a:gd name="connsiteY9" fmla="*/ 333337 h 565128"/>
                <a:gd name="connsiteX10" fmla="*/ 17086 w 617622"/>
                <a:gd name="connsiteY10" fmla="*/ 259566 h 565128"/>
                <a:gd name="connsiteX11" fmla="*/ 72843 w 617622"/>
                <a:gd name="connsiteY11" fmla="*/ 147334 h 565128"/>
                <a:gd name="connsiteX12" fmla="*/ 108099 w 617622"/>
                <a:gd name="connsiteY12" fmla="*/ 40407 h 565128"/>
                <a:gd name="connsiteX13" fmla="*/ 152804 w 617622"/>
                <a:gd name="connsiteY13" fmla="*/ 12 h 565128"/>
                <a:gd name="connsiteX14" fmla="*/ 176841 w 617622"/>
                <a:gd name="connsiteY14" fmla="*/ 34660 h 565128"/>
                <a:gd name="connsiteX15" fmla="*/ 155843 w 617622"/>
                <a:gd name="connsiteY15" fmla="*/ 163470 h 565128"/>
                <a:gd name="connsiteX16" fmla="*/ 163137 w 617622"/>
                <a:gd name="connsiteY16" fmla="*/ 207567 h 565128"/>
                <a:gd name="connsiteX17" fmla="*/ 215081 w 617622"/>
                <a:gd name="connsiteY17" fmla="*/ 223923 h 565128"/>
                <a:gd name="connsiteX18" fmla="*/ 281061 w 617622"/>
                <a:gd name="connsiteY18" fmla="*/ 198283 h 565128"/>
                <a:gd name="connsiteX19" fmla="*/ 385280 w 617622"/>
                <a:gd name="connsiteY19" fmla="*/ 134679 h 565128"/>
                <a:gd name="connsiteX20" fmla="*/ 415728 w 617622"/>
                <a:gd name="connsiteY20" fmla="*/ 134956 h 565128"/>
                <a:gd name="connsiteX21" fmla="*/ 416115 w 617622"/>
                <a:gd name="connsiteY21" fmla="*/ 164022 h 565128"/>
                <a:gd name="connsiteX22" fmla="*/ 365166 w 617622"/>
                <a:gd name="connsiteY22" fmla="*/ 213811 h 565128"/>
                <a:gd name="connsiteX23" fmla="*/ 304988 w 617622"/>
                <a:gd name="connsiteY23" fmla="*/ 274099 h 565128"/>
                <a:gd name="connsiteX24" fmla="*/ 300125 w 617622"/>
                <a:gd name="connsiteY24" fmla="*/ 286477 h 565128"/>
                <a:gd name="connsiteX25" fmla="*/ 358645 w 617622"/>
                <a:gd name="connsiteY25" fmla="*/ 252935 h 565128"/>
                <a:gd name="connsiteX26" fmla="*/ 531110 w 617622"/>
                <a:gd name="connsiteY26" fmla="*/ 134016 h 565128"/>
                <a:gd name="connsiteX27" fmla="*/ 571118 w 617622"/>
                <a:gd name="connsiteY27" fmla="*/ 128601 h 565128"/>
                <a:gd name="connsiteX28" fmla="*/ 579075 w 617622"/>
                <a:gd name="connsiteY28" fmla="*/ 171095 h 565128"/>
                <a:gd name="connsiteX29" fmla="*/ 495136 w 617622"/>
                <a:gd name="connsiteY29" fmla="*/ 252161 h 565128"/>
                <a:gd name="connsiteX30" fmla="*/ 377433 w 617622"/>
                <a:gd name="connsiteY30" fmla="*/ 350965 h 565128"/>
                <a:gd name="connsiteX31" fmla="*/ 368316 w 617622"/>
                <a:gd name="connsiteY31" fmla="*/ 367487 h 565128"/>
                <a:gd name="connsiteX32" fmla="*/ 460599 w 617622"/>
                <a:gd name="connsiteY32" fmla="*/ 312615 h 565128"/>
                <a:gd name="connsiteX33" fmla="*/ 537409 w 617622"/>
                <a:gd name="connsiteY33" fmla="*/ 241496 h 565128"/>
                <a:gd name="connsiteX34" fmla="*/ 594769 w 617622"/>
                <a:gd name="connsiteY34" fmla="*/ 217845 h 565128"/>
                <a:gd name="connsiteX35" fmla="*/ 615436 w 617622"/>
                <a:gd name="connsiteY35" fmla="*/ 249122 h 565128"/>
                <a:gd name="connsiteX36" fmla="*/ 600847 w 617622"/>
                <a:gd name="connsiteY36" fmla="*/ 270783 h 565128"/>
                <a:gd name="connsiteX37" fmla="*/ 513095 w 617622"/>
                <a:gd name="connsiteY37" fmla="*/ 347207 h 565128"/>
                <a:gd name="connsiteX38" fmla="*/ 522158 w 617622"/>
                <a:gd name="connsiteY38" fmla="*/ 348423 h 565128"/>
                <a:gd name="connsiteX39" fmla="*/ 536691 w 617622"/>
                <a:gd name="connsiteY39" fmla="*/ 345770 h 565128"/>
                <a:gd name="connsiteX40" fmla="*/ 539233 w 617622"/>
                <a:gd name="connsiteY40" fmla="*/ 361961 h 565128"/>
                <a:gd name="connsiteX41" fmla="*/ 517958 w 617622"/>
                <a:gd name="connsiteY41" fmla="*/ 394730 h 565128"/>
                <a:gd name="connsiteX42" fmla="*/ 476458 w 617622"/>
                <a:gd name="connsiteY42" fmla="*/ 431809 h 56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7622" h="565128">
                  <a:moveTo>
                    <a:pt x="476458" y="431809"/>
                  </a:moveTo>
                  <a:cubicBezTo>
                    <a:pt x="447557" y="451371"/>
                    <a:pt x="418988" y="471375"/>
                    <a:pt x="392409" y="494032"/>
                  </a:cubicBezTo>
                  <a:cubicBezTo>
                    <a:pt x="359750" y="508565"/>
                    <a:pt x="330905" y="530171"/>
                    <a:pt x="297252" y="543047"/>
                  </a:cubicBezTo>
                  <a:cubicBezTo>
                    <a:pt x="247242" y="562111"/>
                    <a:pt x="196348" y="570013"/>
                    <a:pt x="143133" y="562056"/>
                  </a:cubicBezTo>
                  <a:cubicBezTo>
                    <a:pt x="121361" y="558796"/>
                    <a:pt x="99478" y="556530"/>
                    <a:pt x="77595" y="554264"/>
                  </a:cubicBezTo>
                  <a:cubicBezTo>
                    <a:pt x="71462" y="553657"/>
                    <a:pt x="64389" y="552551"/>
                    <a:pt x="61128" y="560453"/>
                  </a:cubicBezTo>
                  <a:cubicBezTo>
                    <a:pt x="51679" y="547246"/>
                    <a:pt x="53723" y="530834"/>
                    <a:pt x="49855" y="516135"/>
                  </a:cubicBezTo>
                  <a:cubicBezTo>
                    <a:pt x="40185" y="479498"/>
                    <a:pt x="35488" y="441535"/>
                    <a:pt x="26480" y="404677"/>
                  </a:cubicBezTo>
                  <a:cubicBezTo>
                    <a:pt x="21783" y="385392"/>
                    <a:pt x="16920" y="366161"/>
                    <a:pt x="12334" y="346820"/>
                  </a:cubicBezTo>
                  <a:cubicBezTo>
                    <a:pt x="11118" y="341736"/>
                    <a:pt x="13384" y="329027"/>
                    <a:pt x="11" y="333337"/>
                  </a:cubicBezTo>
                  <a:cubicBezTo>
                    <a:pt x="-376" y="307310"/>
                    <a:pt x="9405" y="283769"/>
                    <a:pt x="17086" y="259566"/>
                  </a:cubicBezTo>
                  <a:cubicBezTo>
                    <a:pt x="29851" y="219171"/>
                    <a:pt x="52508" y="183805"/>
                    <a:pt x="72843" y="147334"/>
                  </a:cubicBezTo>
                  <a:cubicBezTo>
                    <a:pt x="91521" y="113736"/>
                    <a:pt x="101246" y="77541"/>
                    <a:pt x="108099" y="40407"/>
                  </a:cubicBezTo>
                  <a:cubicBezTo>
                    <a:pt x="112519" y="16369"/>
                    <a:pt x="128545" y="730"/>
                    <a:pt x="152804" y="12"/>
                  </a:cubicBezTo>
                  <a:cubicBezTo>
                    <a:pt x="169437" y="-485"/>
                    <a:pt x="180047" y="14490"/>
                    <a:pt x="176841" y="34660"/>
                  </a:cubicBezTo>
                  <a:cubicBezTo>
                    <a:pt x="170045" y="77652"/>
                    <a:pt x="163413" y="120644"/>
                    <a:pt x="155843" y="163470"/>
                  </a:cubicBezTo>
                  <a:cubicBezTo>
                    <a:pt x="153025" y="179439"/>
                    <a:pt x="157224" y="193697"/>
                    <a:pt x="163137" y="207567"/>
                  </a:cubicBezTo>
                  <a:cubicBezTo>
                    <a:pt x="168497" y="220111"/>
                    <a:pt x="195022" y="227128"/>
                    <a:pt x="215081" y="223923"/>
                  </a:cubicBezTo>
                  <a:cubicBezTo>
                    <a:pt x="239008" y="220111"/>
                    <a:pt x="260560" y="210385"/>
                    <a:pt x="281061" y="198283"/>
                  </a:cubicBezTo>
                  <a:cubicBezTo>
                    <a:pt x="316095" y="177561"/>
                    <a:pt x="350632" y="156065"/>
                    <a:pt x="385280" y="134679"/>
                  </a:cubicBezTo>
                  <a:cubicBezTo>
                    <a:pt x="395724" y="128214"/>
                    <a:pt x="406279" y="126004"/>
                    <a:pt x="415728" y="134956"/>
                  </a:cubicBezTo>
                  <a:cubicBezTo>
                    <a:pt x="425012" y="143797"/>
                    <a:pt x="421309" y="154517"/>
                    <a:pt x="416115" y="164022"/>
                  </a:cubicBezTo>
                  <a:cubicBezTo>
                    <a:pt x="404234" y="185739"/>
                    <a:pt x="383180" y="198228"/>
                    <a:pt x="365166" y="213811"/>
                  </a:cubicBezTo>
                  <a:cubicBezTo>
                    <a:pt x="343614" y="232433"/>
                    <a:pt x="319356" y="248293"/>
                    <a:pt x="304988" y="274099"/>
                  </a:cubicBezTo>
                  <a:cubicBezTo>
                    <a:pt x="303330" y="277028"/>
                    <a:pt x="302446" y="280399"/>
                    <a:pt x="300125" y="286477"/>
                  </a:cubicBezTo>
                  <a:cubicBezTo>
                    <a:pt x="323279" y="278022"/>
                    <a:pt x="340575" y="264429"/>
                    <a:pt x="358645" y="252935"/>
                  </a:cubicBezTo>
                  <a:cubicBezTo>
                    <a:pt x="417607" y="215469"/>
                    <a:pt x="476071" y="177229"/>
                    <a:pt x="531110" y="134016"/>
                  </a:cubicBezTo>
                  <a:cubicBezTo>
                    <a:pt x="543433" y="124346"/>
                    <a:pt x="557579" y="124512"/>
                    <a:pt x="571118" y="128601"/>
                  </a:cubicBezTo>
                  <a:cubicBezTo>
                    <a:pt x="587530" y="133574"/>
                    <a:pt x="590845" y="153302"/>
                    <a:pt x="579075" y="171095"/>
                  </a:cubicBezTo>
                  <a:cubicBezTo>
                    <a:pt x="557137" y="204306"/>
                    <a:pt x="524921" y="227018"/>
                    <a:pt x="495136" y="252161"/>
                  </a:cubicBezTo>
                  <a:cubicBezTo>
                    <a:pt x="455957" y="285151"/>
                    <a:pt x="416612" y="317975"/>
                    <a:pt x="377433" y="350965"/>
                  </a:cubicBezTo>
                  <a:cubicBezTo>
                    <a:pt x="373012" y="354667"/>
                    <a:pt x="369807" y="359309"/>
                    <a:pt x="368316" y="367487"/>
                  </a:cubicBezTo>
                  <a:cubicBezTo>
                    <a:pt x="403571" y="354059"/>
                    <a:pt x="431477" y="332232"/>
                    <a:pt x="460599" y="312615"/>
                  </a:cubicBezTo>
                  <a:cubicBezTo>
                    <a:pt x="489886" y="292887"/>
                    <a:pt x="513869" y="267468"/>
                    <a:pt x="537409" y="241496"/>
                  </a:cubicBezTo>
                  <a:cubicBezTo>
                    <a:pt x="552716" y="224587"/>
                    <a:pt x="570952" y="215303"/>
                    <a:pt x="594769" y="217845"/>
                  </a:cubicBezTo>
                  <a:cubicBezTo>
                    <a:pt x="613170" y="219834"/>
                    <a:pt x="622067" y="231991"/>
                    <a:pt x="615436" y="249122"/>
                  </a:cubicBezTo>
                  <a:cubicBezTo>
                    <a:pt x="612231" y="257355"/>
                    <a:pt x="606871" y="264207"/>
                    <a:pt x="600847" y="270783"/>
                  </a:cubicBezTo>
                  <a:cubicBezTo>
                    <a:pt x="574489" y="299573"/>
                    <a:pt x="543543" y="323114"/>
                    <a:pt x="513095" y="347207"/>
                  </a:cubicBezTo>
                  <a:cubicBezTo>
                    <a:pt x="516079" y="352457"/>
                    <a:pt x="519395" y="350302"/>
                    <a:pt x="522158" y="348423"/>
                  </a:cubicBezTo>
                  <a:cubicBezTo>
                    <a:pt x="526744" y="345328"/>
                    <a:pt x="531883" y="342455"/>
                    <a:pt x="536691" y="345770"/>
                  </a:cubicBezTo>
                  <a:cubicBezTo>
                    <a:pt x="542383" y="349694"/>
                    <a:pt x="540117" y="356325"/>
                    <a:pt x="539233" y="361961"/>
                  </a:cubicBezTo>
                  <a:cubicBezTo>
                    <a:pt x="537078" y="376053"/>
                    <a:pt x="527960" y="385668"/>
                    <a:pt x="517958" y="394730"/>
                  </a:cubicBezTo>
                  <a:cubicBezTo>
                    <a:pt x="504088" y="406998"/>
                    <a:pt x="490273" y="419376"/>
                    <a:pt x="476458" y="431809"/>
                  </a:cubicBezTo>
                  <a:close/>
                </a:path>
              </a:pathLst>
            </a:custGeom>
            <a:solidFill>
              <a:srgbClr val="F9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323529" y="1274804"/>
            <a:ext cx="60114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Sample Range : Before 2000</a:t>
            </a:r>
          </a:p>
          <a:p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Data source: IRRC &amp; Compustat and CRSP databases</a:t>
            </a:r>
          </a:p>
          <a:p>
            <a:endParaRPr lang="ko-KR" altLang="en-US" sz="1600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0DA30FE-4361-40DF-A85C-CA405DA12E99}"/>
              </a:ext>
            </a:extLst>
          </p:cNvPr>
          <p:cNvGrpSpPr/>
          <p:nvPr/>
        </p:nvGrpSpPr>
        <p:grpSpPr>
          <a:xfrm>
            <a:off x="5907999" y="3722646"/>
            <a:ext cx="4238791" cy="1160327"/>
            <a:chOff x="1236478" y="4161031"/>
            <a:chExt cx="5148429" cy="116032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3FF7F1-0180-43C7-BD7E-C53F80DC8D24}"/>
                </a:ext>
              </a:extLst>
            </p:cNvPr>
            <p:cNvSpPr txBox="1"/>
            <p:nvPr/>
          </p:nvSpPr>
          <p:spPr>
            <a:xfrm>
              <a:off x="2402540" y="4736583"/>
              <a:ext cx="3982367" cy="58477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60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 An independent audit committee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45D3980-72CD-4779-A6B3-AAB99B018981}"/>
                </a:ext>
              </a:extLst>
            </p:cNvPr>
            <p:cNvSpPr txBox="1"/>
            <p:nvPr/>
          </p:nvSpPr>
          <p:spPr>
            <a:xfrm>
              <a:off x="1236478" y="4161031"/>
              <a:ext cx="3303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SOX</a:t>
              </a:r>
              <a:endParaRPr lang="ko-KR" altLang="en-US" sz="2800" b="1">
                <a:latin typeface="芫荽 0.94" pitchFamily="2" charset="-120"/>
                <a:cs typeface="芫荽 0.94" pitchFamily="2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2244864"/>
            <a:ext cx="6454755" cy="313410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735291" y="3267874"/>
            <a:ext cx="659876" cy="7574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67" name="Group 45">
            <a:extLst>
              <a:ext uri="{FF2B5EF4-FFF2-40B4-BE49-F238E27FC236}">
                <a16:creationId xmlns:a16="http://schemas.microsoft.com/office/drawing/2014/main" id="{D0DA30FE-4361-40DF-A85C-CA405DA12E99}"/>
              </a:ext>
            </a:extLst>
          </p:cNvPr>
          <p:cNvGrpSpPr/>
          <p:nvPr/>
        </p:nvGrpSpPr>
        <p:grpSpPr>
          <a:xfrm>
            <a:off x="5934502" y="1952303"/>
            <a:ext cx="5426368" cy="1747692"/>
            <a:chOff x="1236478" y="4161031"/>
            <a:chExt cx="6590857" cy="1747692"/>
          </a:xfrm>
        </p:grpSpPr>
        <p:sp>
          <p:nvSpPr>
            <p:cNvPr id="68" name="TextBox 46">
              <a:extLst>
                <a:ext uri="{FF2B5EF4-FFF2-40B4-BE49-F238E27FC236}">
                  <a16:creationId xmlns:a16="http://schemas.microsoft.com/office/drawing/2014/main" id="{BE3FF7F1-0180-43C7-BD7E-C53F80DC8D24}"/>
                </a:ext>
              </a:extLst>
            </p:cNvPr>
            <p:cNvSpPr txBox="1"/>
            <p:nvPr/>
          </p:nvSpPr>
          <p:spPr>
            <a:xfrm>
              <a:off x="2343859" y="4831505"/>
              <a:ext cx="5483476" cy="1077218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60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1. A majority of independent directors</a:t>
              </a:r>
            </a:p>
            <a:p>
              <a:r>
                <a:rPr lang="en-US" altLang="ko-KR" sz="160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2. An independent audit committee</a:t>
              </a:r>
            </a:p>
            <a:p>
              <a:r>
                <a:rPr lang="en-US" altLang="ko-KR" sz="160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3. An independent nominating committee</a:t>
              </a:r>
            </a:p>
            <a:p>
              <a:r>
                <a:rPr lang="en-US" altLang="ko-KR" sz="160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4. An independent compensation committee</a:t>
              </a:r>
            </a:p>
          </p:txBody>
        </p:sp>
        <p:sp>
          <p:nvSpPr>
            <p:cNvPr id="69" name="TextBox 47">
              <a:extLst>
                <a:ext uri="{FF2B5EF4-FFF2-40B4-BE49-F238E27FC236}">
                  <a16:creationId xmlns:a16="http://schemas.microsoft.com/office/drawing/2014/main" id="{845D3980-72CD-4779-A6B3-AAB99B018981}"/>
                </a:ext>
              </a:extLst>
            </p:cNvPr>
            <p:cNvSpPr txBox="1"/>
            <p:nvPr/>
          </p:nvSpPr>
          <p:spPr>
            <a:xfrm>
              <a:off x="1236478" y="4161031"/>
              <a:ext cx="3303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NYSE</a:t>
              </a:r>
              <a:endParaRPr lang="ko-KR" altLang="en-US" sz="2800" b="1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70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834734" y="5640276"/>
            <a:ext cx="6011494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The majority of firms in our sample comply with all or most of the board independence requirements</a:t>
            </a:r>
            <a:endParaRPr lang="ko-KR" altLang="en-US" sz="1600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cxnSp>
        <p:nvCxnSpPr>
          <p:cNvPr id="9" name="肘形接點 8"/>
          <p:cNvCxnSpPr/>
          <p:nvPr/>
        </p:nvCxnSpPr>
        <p:spPr>
          <a:xfrm rot="16200000" flipH="1">
            <a:off x="77597" y="4660771"/>
            <a:ext cx="1588734" cy="235705"/>
          </a:xfrm>
          <a:prstGeom prst="bentConnector3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309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000" y="169464"/>
            <a:ext cx="11573197" cy="7242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IV-</a:t>
            </a:r>
            <a:r>
              <a:rPr lang="en-US" altLang="zh-TW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Director Independence</a:t>
            </a:r>
            <a:endParaRPr lang="en-US" sz="44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17" name="Graphic 26">
            <a:extLst>
              <a:ext uri="{FF2B5EF4-FFF2-40B4-BE49-F238E27FC236}">
                <a16:creationId xmlns:a16="http://schemas.microsoft.com/office/drawing/2014/main" id="{4B00AFEA-D4DC-4DFE-BEED-F14DCD27AE12}"/>
              </a:ext>
            </a:extLst>
          </p:cNvPr>
          <p:cNvGrpSpPr/>
          <p:nvPr/>
        </p:nvGrpSpPr>
        <p:grpSpPr>
          <a:xfrm flipH="1">
            <a:off x="9747314" y="3761295"/>
            <a:ext cx="2444685" cy="3089847"/>
            <a:chOff x="3888957" y="1818338"/>
            <a:chExt cx="3243730" cy="5039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70109A2-F31B-4A67-B091-A33D431021DB}"/>
                </a:ext>
              </a:extLst>
            </p:cNvPr>
            <p:cNvSpPr/>
            <p:nvPr/>
          </p:nvSpPr>
          <p:spPr>
            <a:xfrm>
              <a:off x="3888950" y="3053331"/>
              <a:ext cx="2713693" cy="3805687"/>
            </a:xfrm>
            <a:custGeom>
              <a:avLst/>
              <a:gdLst>
                <a:gd name="connsiteX0" fmla="*/ 2713136 w 2713693"/>
                <a:gd name="connsiteY0" fmla="*/ 1790517 h 3805687"/>
                <a:gd name="connsiteX1" fmla="*/ 2700316 w 2713693"/>
                <a:gd name="connsiteY1" fmla="*/ 1718569 h 3805687"/>
                <a:gd name="connsiteX2" fmla="*/ 2682798 w 2713693"/>
                <a:gd name="connsiteY2" fmla="*/ 1633138 h 3805687"/>
                <a:gd name="connsiteX3" fmla="*/ 2634225 w 2713693"/>
                <a:gd name="connsiteY3" fmla="*/ 1400938 h 3805687"/>
                <a:gd name="connsiteX4" fmla="*/ 2601512 w 2713693"/>
                <a:gd name="connsiteY4" fmla="*/ 1382813 h 3805687"/>
                <a:gd name="connsiteX5" fmla="*/ 2505416 w 2713693"/>
                <a:gd name="connsiteY5" fmla="*/ 1400606 h 3805687"/>
                <a:gd name="connsiteX6" fmla="*/ 2349915 w 2713693"/>
                <a:gd name="connsiteY6" fmla="*/ 1433541 h 3805687"/>
                <a:gd name="connsiteX7" fmla="*/ 2324828 w 2713693"/>
                <a:gd name="connsiteY7" fmla="*/ 1444703 h 3805687"/>
                <a:gd name="connsiteX8" fmla="*/ 2262053 w 2713693"/>
                <a:gd name="connsiteY8" fmla="*/ 1459071 h 3805687"/>
                <a:gd name="connsiteX9" fmla="*/ 2142692 w 2713693"/>
                <a:gd name="connsiteY9" fmla="*/ 1484379 h 3805687"/>
                <a:gd name="connsiteX10" fmla="*/ 2115505 w 2713693"/>
                <a:gd name="connsiteY10" fmla="*/ 1469736 h 3805687"/>
                <a:gd name="connsiteX11" fmla="*/ 2042175 w 2713693"/>
                <a:gd name="connsiteY11" fmla="*/ 1249085 h 3805687"/>
                <a:gd name="connsiteX12" fmla="*/ 1975477 w 2713693"/>
                <a:gd name="connsiteY12" fmla="*/ 1052085 h 3805687"/>
                <a:gd name="connsiteX13" fmla="*/ 1901043 w 2713693"/>
                <a:gd name="connsiteY13" fmla="*/ 828284 h 3805687"/>
                <a:gd name="connsiteX14" fmla="*/ 1826885 w 2713693"/>
                <a:gd name="connsiteY14" fmla="*/ 607909 h 3805687"/>
                <a:gd name="connsiteX15" fmla="*/ 1792900 w 2713693"/>
                <a:gd name="connsiteY15" fmla="*/ 542482 h 3805687"/>
                <a:gd name="connsiteX16" fmla="*/ 1602697 w 2713693"/>
                <a:gd name="connsiteY16" fmla="*/ 414059 h 3805687"/>
                <a:gd name="connsiteX17" fmla="*/ 1591756 w 2713693"/>
                <a:gd name="connsiteY17" fmla="*/ 414280 h 3805687"/>
                <a:gd name="connsiteX18" fmla="*/ 1591756 w 2713693"/>
                <a:gd name="connsiteY18" fmla="*/ 414280 h 3805687"/>
                <a:gd name="connsiteX19" fmla="*/ 1580869 w 2713693"/>
                <a:gd name="connsiteY19" fmla="*/ 360292 h 3805687"/>
                <a:gd name="connsiteX20" fmla="*/ 1566999 w 2713693"/>
                <a:gd name="connsiteY20" fmla="*/ 309453 h 3805687"/>
                <a:gd name="connsiteX21" fmla="*/ 1478474 w 2713693"/>
                <a:gd name="connsiteY21" fmla="*/ 331004 h 3805687"/>
                <a:gd name="connsiteX22" fmla="*/ 1466040 w 2713693"/>
                <a:gd name="connsiteY22" fmla="*/ 325589 h 3805687"/>
                <a:gd name="connsiteX23" fmla="*/ 1356737 w 2713693"/>
                <a:gd name="connsiteY23" fmla="*/ 248502 h 3805687"/>
                <a:gd name="connsiteX24" fmla="*/ 1100775 w 2713693"/>
                <a:gd name="connsiteY24" fmla="*/ 71064 h 3805687"/>
                <a:gd name="connsiteX25" fmla="*/ 1055739 w 2713693"/>
                <a:gd name="connsiteY25" fmla="*/ 0 h 3805687"/>
                <a:gd name="connsiteX26" fmla="*/ 1026893 w 2713693"/>
                <a:gd name="connsiteY26" fmla="*/ 28459 h 3805687"/>
                <a:gd name="connsiteX27" fmla="*/ 1026893 w 2713693"/>
                <a:gd name="connsiteY27" fmla="*/ 28459 h 3805687"/>
                <a:gd name="connsiteX28" fmla="*/ 1001916 w 2713693"/>
                <a:gd name="connsiteY28" fmla="*/ 25751 h 3805687"/>
                <a:gd name="connsiteX29" fmla="*/ 866144 w 2713693"/>
                <a:gd name="connsiteY29" fmla="*/ 190313 h 3805687"/>
                <a:gd name="connsiteX30" fmla="*/ 827683 w 2713693"/>
                <a:gd name="connsiteY30" fmla="*/ 210815 h 3805687"/>
                <a:gd name="connsiteX31" fmla="*/ 682240 w 2713693"/>
                <a:gd name="connsiteY31" fmla="*/ 237118 h 3805687"/>
                <a:gd name="connsiteX32" fmla="*/ 483693 w 2713693"/>
                <a:gd name="connsiteY32" fmla="*/ 320947 h 3805687"/>
                <a:gd name="connsiteX33" fmla="*/ 249724 w 2713693"/>
                <a:gd name="connsiteY33" fmla="*/ 647365 h 3805687"/>
                <a:gd name="connsiteX34" fmla="*/ 205020 w 2713693"/>
                <a:gd name="connsiteY34" fmla="*/ 786231 h 3805687"/>
                <a:gd name="connsiteX35" fmla="*/ 172859 w 2713693"/>
                <a:gd name="connsiteY35" fmla="*/ 912057 h 3805687"/>
                <a:gd name="connsiteX36" fmla="*/ 149208 w 2713693"/>
                <a:gd name="connsiteY36" fmla="*/ 1029926 h 3805687"/>
                <a:gd name="connsiteX37" fmla="*/ 123291 w 2713693"/>
                <a:gd name="connsiteY37" fmla="*/ 1164924 h 3805687"/>
                <a:gd name="connsiteX38" fmla="*/ 99861 w 2713693"/>
                <a:gd name="connsiteY38" fmla="*/ 1316446 h 3805687"/>
                <a:gd name="connsiteX39" fmla="*/ 74994 w 2713693"/>
                <a:gd name="connsiteY39" fmla="*/ 1481616 h 3805687"/>
                <a:gd name="connsiteX40" fmla="*/ 45817 w 2713693"/>
                <a:gd name="connsiteY40" fmla="*/ 1720669 h 3805687"/>
                <a:gd name="connsiteX41" fmla="*/ 40015 w 2713693"/>
                <a:gd name="connsiteY41" fmla="*/ 1772723 h 3805687"/>
                <a:gd name="connsiteX42" fmla="*/ 25537 w 2713693"/>
                <a:gd name="connsiteY42" fmla="*/ 1901091 h 3805687"/>
                <a:gd name="connsiteX43" fmla="*/ 15369 w 2713693"/>
                <a:gd name="connsiteY43" fmla="*/ 2010560 h 3805687"/>
                <a:gd name="connsiteX44" fmla="*/ 339 w 2713693"/>
                <a:gd name="connsiteY44" fmla="*/ 2151140 h 3805687"/>
                <a:gd name="connsiteX45" fmla="*/ 5864 w 2713693"/>
                <a:gd name="connsiteY45" fmla="*/ 2172249 h 3805687"/>
                <a:gd name="connsiteX46" fmla="*/ 184187 w 2713693"/>
                <a:gd name="connsiteY46" fmla="*/ 2398758 h 3805687"/>
                <a:gd name="connsiteX47" fmla="*/ 373948 w 2713693"/>
                <a:gd name="connsiteY47" fmla="*/ 2640794 h 3805687"/>
                <a:gd name="connsiteX48" fmla="*/ 381242 w 2713693"/>
                <a:gd name="connsiteY48" fmla="*/ 2659306 h 3805687"/>
                <a:gd name="connsiteX49" fmla="*/ 345047 w 2713693"/>
                <a:gd name="connsiteY49" fmla="*/ 2791321 h 3805687"/>
                <a:gd name="connsiteX50" fmla="*/ 298740 w 2713693"/>
                <a:gd name="connsiteY50" fmla="*/ 2962459 h 3805687"/>
                <a:gd name="connsiteX51" fmla="*/ 268513 w 2713693"/>
                <a:gd name="connsiteY51" fmla="*/ 3080438 h 3805687"/>
                <a:gd name="connsiteX52" fmla="*/ 214966 w 2713693"/>
                <a:gd name="connsiteY52" fmla="*/ 3278488 h 3805687"/>
                <a:gd name="connsiteX53" fmla="*/ 166338 w 2713693"/>
                <a:gd name="connsiteY53" fmla="*/ 3459629 h 3805687"/>
                <a:gd name="connsiteX54" fmla="*/ 173301 w 2713693"/>
                <a:gd name="connsiteY54" fmla="*/ 3485656 h 3805687"/>
                <a:gd name="connsiteX55" fmla="*/ 217729 w 2713693"/>
                <a:gd name="connsiteY55" fmla="*/ 3499526 h 3805687"/>
                <a:gd name="connsiteX56" fmla="*/ 424621 w 2713693"/>
                <a:gd name="connsiteY56" fmla="*/ 3558653 h 3805687"/>
                <a:gd name="connsiteX57" fmla="*/ 665441 w 2713693"/>
                <a:gd name="connsiteY57" fmla="*/ 3627507 h 3805687"/>
                <a:gd name="connsiteX58" fmla="*/ 683953 w 2713693"/>
                <a:gd name="connsiteY58" fmla="*/ 3647234 h 3805687"/>
                <a:gd name="connsiteX59" fmla="*/ 699371 w 2713693"/>
                <a:gd name="connsiteY59" fmla="*/ 3805221 h 3805687"/>
                <a:gd name="connsiteX60" fmla="*/ 722138 w 2713693"/>
                <a:gd name="connsiteY60" fmla="*/ 3805663 h 3805687"/>
                <a:gd name="connsiteX61" fmla="*/ 2173638 w 2713693"/>
                <a:gd name="connsiteY61" fmla="*/ 3805663 h 3805687"/>
                <a:gd name="connsiteX62" fmla="*/ 2327922 w 2713693"/>
                <a:gd name="connsiteY62" fmla="*/ 3805442 h 3805687"/>
                <a:gd name="connsiteX63" fmla="*/ 2331459 w 2713693"/>
                <a:gd name="connsiteY63" fmla="*/ 3777481 h 3805687"/>
                <a:gd name="connsiteX64" fmla="*/ 2351628 w 2713693"/>
                <a:gd name="connsiteY64" fmla="*/ 3755322 h 3805687"/>
                <a:gd name="connsiteX65" fmla="*/ 2435678 w 2713693"/>
                <a:gd name="connsiteY65" fmla="*/ 3755101 h 3805687"/>
                <a:gd name="connsiteX66" fmla="*/ 2464247 w 2713693"/>
                <a:gd name="connsiteY66" fmla="*/ 3724321 h 3805687"/>
                <a:gd name="connsiteX67" fmla="*/ 2446012 w 2713693"/>
                <a:gd name="connsiteY67" fmla="*/ 3575010 h 3805687"/>
                <a:gd name="connsiteX68" fmla="*/ 2430263 w 2713693"/>
                <a:gd name="connsiteY68" fmla="*/ 3460899 h 3805687"/>
                <a:gd name="connsiteX69" fmla="*/ 2417111 w 2713693"/>
                <a:gd name="connsiteY69" fmla="*/ 3353420 h 3805687"/>
                <a:gd name="connsiteX70" fmla="*/ 2394897 w 2713693"/>
                <a:gd name="connsiteY70" fmla="*/ 3178358 h 3805687"/>
                <a:gd name="connsiteX71" fmla="*/ 2378374 w 2713693"/>
                <a:gd name="connsiteY71" fmla="*/ 3050266 h 3805687"/>
                <a:gd name="connsiteX72" fmla="*/ 2362128 w 2713693"/>
                <a:gd name="connsiteY72" fmla="*/ 2925546 h 3805687"/>
                <a:gd name="connsiteX73" fmla="*/ 2351518 w 2713693"/>
                <a:gd name="connsiteY73" fmla="*/ 2839065 h 3805687"/>
                <a:gd name="connsiteX74" fmla="*/ 2334664 w 2713693"/>
                <a:gd name="connsiteY74" fmla="*/ 2711581 h 3805687"/>
                <a:gd name="connsiteX75" fmla="*/ 2323115 w 2713693"/>
                <a:gd name="connsiteY75" fmla="*/ 2630792 h 3805687"/>
                <a:gd name="connsiteX76" fmla="*/ 2309963 w 2713693"/>
                <a:gd name="connsiteY76" fmla="*/ 2521489 h 3805687"/>
                <a:gd name="connsiteX77" fmla="*/ 2293551 w 2713693"/>
                <a:gd name="connsiteY77" fmla="*/ 2394945 h 3805687"/>
                <a:gd name="connsiteX78" fmla="*/ 2274763 w 2713693"/>
                <a:gd name="connsiteY78" fmla="*/ 2254807 h 3805687"/>
                <a:gd name="connsiteX79" fmla="*/ 2249067 w 2713693"/>
                <a:gd name="connsiteY79" fmla="*/ 2055486 h 3805687"/>
                <a:gd name="connsiteX80" fmla="*/ 2240004 w 2713693"/>
                <a:gd name="connsiteY80" fmla="*/ 1984422 h 3805687"/>
                <a:gd name="connsiteX81" fmla="*/ 2259235 w 2713693"/>
                <a:gd name="connsiteY81" fmla="*/ 1956295 h 3805687"/>
                <a:gd name="connsiteX82" fmla="*/ 2303829 w 2713693"/>
                <a:gd name="connsiteY82" fmla="*/ 1940823 h 3805687"/>
                <a:gd name="connsiteX83" fmla="*/ 2323115 w 2713693"/>
                <a:gd name="connsiteY83" fmla="*/ 1933307 h 3805687"/>
                <a:gd name="connsiteX84" fmla="*/ 2365664 w 2713693"/>
                <a:gd name="connsiteY84" fmla="*/ 1923360 h 3805687"/>
                <a:gd name="connsiteX85" fmla="*/ 2597036 w 2713693"/>
                <a:gd name="connsiteY85" fmla="*/ 1849313 h 3805687"/>
                <a:gd name="connsiteX86" fmla="*/ 2694734 w 2713693"/>
                <a:gd name="connsiteY86" fmla="*/ 1817815 h 3805687"/>
                <a:gd name="connsiteX87" fmla="*/ 2713136 w 2713693"/>
                <a:gd name="connsiteY87" fmla="*/ 1790517 h 380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13693" h="3805687">
                  <a:moveTo>
                    <a:pt x="2713136" y="1790517"/>
                  </a:moveTo>
                  <a:cubicBezTo>
                    <a:pt x="2710649" y="1766258"/>
                    <a:pt x="2704018" y="1742662"/>
                    <a:pt x="2700316" y="1718569"/>
                  </a:cubicBezTo>
                  <a:cubicBezTo>
                    <a:pt x="2692414" y="1690497"/>
                    <a:pt x="2689153" y="1661486"/>
                    <a:pt x="2682798" y="1633138"/>
                  </a:cubicBezTo>
                  <a:cubicBezTo>
                    <a:pt x="2665392" y="1555996"/>
                    <a:pt x="2651356" y="1478135"/>
                    <a:pt x="2634225" y="1400938"/>
                  </a:cubicBezTo>
                  <a:cubicBezTo>
                    <a:pt x="2625826" y="1378502"/>
                    <a:pt x="2625163" y="1378171"/>
                    <a:pt x="2601512" y="1382813"/>
                  </a:cubicBezTo>
                  <a:cubicBezTo>
                    <a:pt x="2569572" y="1389167"/>
                    <a:pt x="2537134" y="1392815"/>
                    <a:pt x="2505416" y="1400606"/>
                  </a:cubicBezTo>
                  <a:cubicBezTo>
                    <a:pt x="2453914" y="1413205"/>
                    <a:pt x="2401859" y="1423041"/>
                    <a:pt x="2349915" y="1433541"/>
                  </a:cubicBezTo>
                  <a:cubicBezTo>
                    <a:pt x="2340521" y="1435420"/>
                    <a:pt x="2331901" y="1437961"/>
                    <a:pt x="2324828" y="1444703"/>
                  </a:cubicBezTo>
                  <a:cubicBezTo>
                    <a:pt x="2303884" y="1449511"/>
                    <a:pt x="2283051" y="1454650"/>
                    <a:pt x="2262053" y="1459071"/>
                  </a:cubicBezTo>
                  <a:cubicBezTo>
                    <a:pt x="2222266" y="1467470"/>
                    <a:pt x="2181871" y="1473770"/>
                    <a:pt x="2142692" y="1484379"/>
                  </a:cubicBezTo>
                  <a:cubicBezTo>
                    <a:pt x="2125341" y="1489076"/>
                    <a:pt x="2120147" y="1483937"/>
                    <a:pt x="2115505" y="1469736"/>
                  </a:cubicBezTo>
                  <a:cubicBezTo>
                    <a:pt x="2091301" y="1396130"/>
                    <a:pt x="2066821" y="1322580"/>
                    <a:pt x="2042175" y="1249085"/>
                  </a:cubicBezTo>
                  <a:cubicBezTo>
                    <a:pt x="2020127" y="1183381"/>
                    <a:pt x="1997526" y="1117788"/>
                    <a:pt x="1975477" y="1052085"/>
                  </a:cubicBezTo>
                  <a:cubicBezTo>
                    <a:pt x="1950500" y="977540"/>
                    <a:pt x="1925910" y="902884"/>
                    <a:pt x="1901043" y="828284"/>
                  </a:cubicBezTo>
                  <a:cubicBezTo>
                    <a:pt x="1876563" y="754734"/>
                    <a:pt x="1852746" y="680962"/>
                    <a:pt x="1826885" y="607909"/>
                  </a:cubicBezTo>
                  <a:cubicBezTo>
                    <a:pt x="1818762" y="585032"/>
                    <a:pt x="1818098" y="558728"/>
                    <a:pt x="1792900" y="542482"/>
                  </a:cubicBezTo>
                  <a:cubicBezTo>
                    <a:pt x="1728633" y="501037"/>
                    <a:pt x="1665914" y="457106"/>
                    <a:pt x="1602697" y="414059"/>
                  </a:cubicBezTo>
                  <a:cubicBezTo>
                    <a:pt x="1598608" y="411296"/>
                    <a:pt x="1595292" y="407759"/>
                    <a:pt x="1591756" y="414280"/>
                  </a:cubicBezTo>
                  <a:cubicBezTo>
                    <a:pt x="1591756" y="414280"/>
                    <a:pt x="1591756" y="414280"/>
                    <a:pt x="1591756" y="414280"/>
                  </a:cubicBezTo>
                  <a:cubicBezTo>
                    <a:pt x="1583798" y="397150"/>
                    <a:pt x="1587059" y="377643"/>
                    <a:pt x="1580869" y="360292"/>
                  </a:cubicBezTo>
                  <a:cubicBezTo>
                    <a:pt x="1574902" y="343658"/>
                    <a:pt x="1579599" y="324207"/>
                    <a:pt x="1566999" y="309453"/>
                  </a:cubicBezTo>
                  <a:cubicBezTo>
                    <a:pt x="1539480" y="324870"/>
                    <a:pt x="1508535" y="326252"/>
                    <a:pt x="1478474" y="331004"/>
                  </a:cubicBezTo>
                  <a:cubicBezTo>
                    <a:pt x="1473556" y="331778"/>
                    <a:pt x="1469964" y="328352"/>
                    <a:pt x="1466040" y="325589"/>
                  </a:cubicBezTo>
                  <a:cubicBezTo>
                    <a:pt x="1429680" y="299782"/>
                    <a:pt x="1393319" y="273976"/>
                    <a:pt x="1356737" y="248502"/>
                  </a:cubicBezTo>
                  <a:cubicBezTo>
                    <a:pt x="1271472" y="189264"/>
                    <a:pt x="1186096" y="130191"/>
                    <a:pt x="1100775" y="71064"/>
                  </a:cubicBezTo>
                  <a:cubicBezTo>
                    <a:pt x="1075798" y="53712"/>
                    <a:pt x="1046124" y="39234"/>
                    <a:pt x="1055739" y="0"/>
                  </a:cubicBezTo>
                  <a:cubicBezTo>
                    <a:pt x="1043582" y="6907"/>
                    <a:pt x="1037559" y="20059"/>
                    <a:pt x="1026893" y="28459"/>
                  </a:cubicBezTo>
                  <a:lnTo>
                    <a:pt x="1026893" y="28459"/>
                  </a:lnTo>
                  <a:cubicBezTo>
                    <a:pt x="1019544" y="12212"/>
                    <a:pt x="1013576" y="11660"/>
                    <a:pt x="1001916" y="25751"/>
                  </a:cubicBezTo>
                  <a:cubicBezTo>
                    <a:pt x="956603" y="80568"/>
                    <a:pt x="910959" y="135054"/>
                    <a:pt x="866144" y="190313"/>
                  </a:cubicBezTo>
                  <a:cubicBezTo>
                    <a:pt x="855755" y="203134"/>
                    <a:pt x="842935" y="209323"/>
                    <a:pt x="827683" y="210815"/>
                  </a:cubicBezTo>
                  <a:cubicBezTo>
                    <a:pt x="778502" y="215678"/>
                    <a:pt x="730095" y="224906"/>
                    <a:pt x="682240" y="237118"/>
                  </a:cubicBezTo>
                  <a:cubicBezTo>
                    <a:pt x="611895" y="255022"/>
                    <a:pt x="544092" y="279005"/>
                    <a:pt x="483693" y="320947"/>
                  </a:cubicBezTo>
                  <a:cubicBezTo>
                    <a:pt x="366819" y="402012"/>
                    <a:pt x="302166" y="520489"/>
                    <a:pt x="249724" y="647365"/>
                  </a:cubicBezTo>
                  <a:cubicBezTo>
                    <a:pt x="231157" y="692346"/>
                    <a:pt x="218779" y="739482"/>
                    <a:pt x="205020" y="786231"/>
                  </a:cubicBezTo>
                  <a:cubicBezTo>
                    <a:pt x="192807" y="827842"/>
                    <a:pt x="183745" y="870171"/>
                    <a:pt x="172859" y="912057"/>
                  </a:cubicBezTo>
                  <a:cubicBezTo>
                    <a:pt x="162801" y="950794"/>
                    <a:pt x="156889" y="990581"/>
                    <a:pt x="149208" y="1029926"/>
                  </a:cubicBezTo>
                  <a:cubicBezTo>
                    <a:pt x="140421" y="1074907"/>
                    <a:pt x="130972" y="1119778"/>
                    <a:pt x="123291" y="1164924"/>
                  </a:cubicBezTo>
                  <a:cubicBezTo>
                    <a:pt x="114726" y="1215321"/>
                    <a:pt x="109034" y="1266160"/>
                    <a:pt x="99861" y="1316446"/>
                  </a:cubicBezTo>
                  <a:cubicBezTo>
                    <a:pt x="89859" y="1371263"/>
                    <a:pt x="83559" y="1426633"/>
                    <a:pt x="74994" y="1481616"/>
                  </a:cubicBezTo>
                  <a:cubicBezTo>
                    <a:pt x="62726" y="1560914"/>
                    <a:pt x="55266" y="1640929"/>
                    <a:pt x="45817" y="1720669"/>
                  </a:cubicBezTo>
                  <a:cubicBezTo>
                    <a:pt x="43772" y="1738020"/>
                    <a:pt x="42004" y="1755372"/>
                    <a:pt x="40015" y="1772723"/>
                  </a:cubicBezTo>
                  <a:cubicBezTo>
                    <a:pt x="35207" y="1815494"/>
                    <a:pt x="29958" y="1858265"/>
                    <a:pt x="25537" y="1901091"/>
                  </a:cubicBezTo>
                  <a:cubicBezTo>
                    <a:pt x="21779" y="1937562"/>
                    <a:pt x="20785" y="1974365"/>
                    <a:pt x="15369" y="2010560"/>
                  </a:cubicBezTo>
                  <a:cubicBezTo>
                    <a:pt x="8351" y="2057254"/>
                    <a:pt x="6749" y="2104446"/>
                    <a:pt x="339" y="2151140"/>
                  </a:cubicBezTo>
                  <a:cubicBezTo>
                    <a:pt x="-711" y="2158766"/>
                    <a:pt x="560" y="2165563"/>
                    <a:pt x="5864" y="2172249"/>
                  </a:cubicBezTo>
                  <a:cubicBezTo>
                    <a:pt x="65489" y="2247568"/>
                    <a:pt x="124838" y="2323163"/>
                    <a:pt x="184187" y="2398758"/>
                  </a:cubicBezTo>
                  <a:cubicBezTo>
                    <a:pt x="247514" y="2479381"/>
                    <a:pt x="310786" y="2560060"/>
                    <a:pt x="373948" y="2640794"/>
                  </a:cubicBezTo>
                  <a:cubicBezTo>
                    <a:pt x="378037" y="2646044"/>
                    <a:pt x="383563" y="2650962"/>
                    <a:pt x="381242" y="2659306"/>
                  </a:cubicBezTo>
                  <a:cubicBezTo>
                    <a:pt x="369030" y="2703237"/>
                    <a:pt x="357038" y="2747279"/>
                    <a:pt x="345047" y="2791321"/>
                  </a:cubicBezTo>
                  <a:cubicBezTo>
                    <a:pt x="329519" y="2848349"/>
                    <a:pt x="313881" y="2905321"/>
                    <a:pt x="298740" y="2962459"/>
                  </a:cubicBezTo>
                  <a:cubicBezTo>
                    <a:pt x="288296" y="3001694"/>
                    <a:pt x="279012" y="3041204"/>
                    <a:pt x="268513" y="3080438"/>
                  </a:cubicBezTo>
                  <a:cubicBezTo>
                    <a:pt x="250885" y="3146529"/>
                    <a:pt x="232097" y="3212287"/>
                    <a:pt x="214966" y="3278488"/>
                  </a:cubicBezTo>
                  <a:cubicBezTo>
                    <a:pt x="199273" y="3338997"/>
                    <a:pt x="183082" y="3399396"/>
                    <a:pt x="166338" y="3459629"/>
                  </a:cubicBezTo>
                  <a:cubicBezTo>
                    <a:pt x="164072" y="3467862"/>
                    <a:pt x="157054" y="3480738"/>
                    <a:pt x="173301" y="3485656"/>
                  </a:cubicBezTo>
                  <a:cubicBezTo>
                    <a:pt x="188165" y="3490187"/>
                    <a:pt x="202699" y="3495768"/>
                    <a:pt x="217729" y="3499526"/>
                  </a:cubicBezTo>
                  <a:cubicBezTo>
                    <a:pt x="287356" y="3516933"/>
                    <a:pt x="355657" y="3538981"/>
                    <a:pt x="424621" y="3558653"/>
                  </a:cubicBezTo>
                  <a:cubicBezTo>
                    <a:pt x="504913" y="3581586"/>
                    <a:pt x="585205" y="3604464"/>
                    <a:pt x="665441" y="3627507"/>
                  </a:cubicBezTo>
                  <a:cubicBezTo>
                    <a:pt x="675167" y="3630325"/>
                    <a:pt x="682959" y="3634801"/>
                    <a:pt x="683953" y="3647234"/>
                  </a:cubicBezTo>
                  <a:cubicBezTo>
                    <a:pt x="688374" y="3699952"/>
                    <a:pt x="697381" y="3752227"/>
                    <a:pt x="699371" y="3805221"/>
                  </a:cubicBezTo>
                  <a:cubicBezTo>
                    <a:pt x="706941" y="3805387"/>
                    <a:pt x="714567" y="3805663"/>
                    <a:pt x="722138" y="3805663"/>
                  </a:cubicBezTo>
                  <a:cubicBezTo>
                    <a:pt x="1205989" y="3805663"/>
                    <a:pt x="1689786" y="3805719"/>
                    <a:pt x="2173638" y="3805663"/>
                  </a:cubicBezTo>
                  <a:cubicBezTo>
                    <a:pt x="2225084" y="3805663"/>
                    <a:pt x="2276476" y="3805498"/>
                    <a:pt x="2327922" y="3805442"/>
                  </a:cubicBezTo>
                  <a:cubicBezTo>
                    <a:pt x="2337316" y="3797153"/>
                    <a:pt x="2331846" y="3786930"/>
                    <a:pt x="2331459" y="3777481"/>
                  </a:cubicBezTo>
                  <a:cubicBezTo>
                    <a:pt x="2330685" y="3759024"/>
                    <a:pt x="2333227" y="3755654"/>
                    <a:pt x="2351628" y="3755322"/>
                  </a:cubicBezTo>
                  <a:cubicBezTo>
                    <a:pt x="2379645" y="3754824"/>
                    <a:pt x="2407662" y="3755433"/>
                    <a:pt x="2435678" y="3755101"/>
                  </a:cubicBezTo>
                  <a:cubicBezTo>
                    <a:pt x="2462645" y="3754769"/>
                    <a:pt x="2466789" y="3750348"/>
                    <a:pt x="2464247" y="3724321"/>
                  </a:cubicBezTo>
                  <a:cubicBezTo>
                    <a:pt x="2459384" y="3674422"/>
                    <a:pt x="2451980" y="3624799"/>
                    <a:pt x="2446012" y="3575010"/>
                  </a:cubicBezTo>
                  <a:cubicBezTo>
                    <a:pt x="2441480" y="3536881"/>
                    <a:pt x="2435844" y="3498918"/>
                    <a:pt x="2430263" y="3460899"/>
                  </a:cubicBezTo>
                  <a:cubicBezTo>
                    <a:pt x="2425013" y="3425257"/>
                    <a:pt x="2421974" y="3389173"/>
                    <a:pt x="2417111" y="3353420"/>
                  </a:cubicBezTo>
                  <a:cubicBezTo>
                    <a:pt x="2409154" y="3295121"/>
                    <a:pt x="2403296" y="3236602"/>
                    <a:pt x="2394897" y="3178358"/>
                  </a:cubicBezTo>
                  <a:cubicBezTo>
                    <a:pt x="2388763" y="3135808"/>
                    <a:pt x="2384121" y="3092927"/>
                    <a:pt x="2378374" y="3050266"/>
                  </a:cubicBezTo>
                  <a:cubicBezTo>
                    <a:pt x="2372848" y="3008712"/>
                    <a:pt x="2369090" y="2966935"/>
                    <a:pt x="2362128" y="2925546"/>
                  </a:cubicBezTo>
                  <a:cubicBezTo>
                    <a:pt x="2360249" y="2896535"/>
                    <a:pt x="2355055" y="2867910"/>
                    <a:pt x="2351518" y="2839065"/>
                  </a:cubicBezTo>
                  <a:cubicBezTo>
                    <a:pt x="2346268" y="2796515"/>
                    <a:pt x="2341129" y="2753965"/>
                    <a:pt x="2334664" y="2711581"/>
                  </a:cubicBezTo>
                  <a:cubicBezTo>
                    <a:pt x="2330575" y="2684670"/>
                    <a:pt x="2322451" y="2658367"/>
                    <a:pt x="2323115" y="2630792"/>
                  </a:cubicBezTo>
                  <a:cubicBezTo>
                    <a:pt x="2319412" y="2594266"/>
                    <a:pt x="2314163" y="2557960"/>
                    <a:pt x="2309963" y="2521489"/>
                  </a:cubicBezTo>
                  <a:cubicBezTo>
                    <a:pt x="2305045" y="2479215"/>
                    <a:pt x="2299574" y="2436997"/>
                    <a:pt x="2293551" y="2394945"/>
                  </a:cubicBezTo>
                  <a:cubicBezTo>
                    <a:pt x="2286864" y="2348306"/>
                    <a:pt x="2280952" y="2301556"/>
                    <a:pt x="2274763" y="2254807"/>
                  </a:cubicBezTo>
                  <a:cubicBezTo>
                    <a:pt x="2265976" y="2188385"/>
                    <a:pt x="2259235" y="2121742"/>
                    <a:pt x="2249067" y="2055486"/>
                  </a:cubicBezTo>
                  <a:cubicBezTo>
                    <a:pt x="2245475" y="2031945"/>
                    <a:pt x="2243596" y="2008073"/>
                    <a:pt x="2240004" y="1984422"/>
                  </a:cubicBezTo>
                  <a:cubicBezTo>
                    <a:pt x="2237739" y="1969502"/>
                    <a:pt x="2243873" y="1960274"/>
                    <a:pt x="2259235" y="1956295"/>
                  </a:cubicBezTo>
                  <a:cubicBezTo>
                    <a:pt x="2274431" y="1952372"/>
                    <a:pt x="2289738" y="1948227"/>
                    <a:pt x="2303829" y="1940823"/>
                  </a:cubicBezTo>
                  <a:cubicBezTo>
                    <a:pt x="2309576" y="1936457"/>
                    <a:pt x="2316097" y="1934689"/>
                    <a:pt x="2323115" y="1933307"/>
                  </a:cubicBezTo>
                  <a:cubicBezTo>
                    <a:pt x="2337372" y="1930489"/>
                    <a:pt x="2351628" y="1927726"/>
                    <a:pt x="2365664" y="1923360"/>
                  </a:cubicBezTo>
                  <a:cubicBezTo>
                    <a:pt x="2443028" y="1899323"/>
                    <a:pt x="2519507" y="1872688"/>
                    <a:pt x="2597036" y="1849313"/>
                  </a:cubicBezTo>
                  <a:cubicBezTo>
                    <a:pt x="2629694" y="1839090"/>
                    <a:pt x="2662076" y="1828093"/>
                    <a:pt x="2694734" y="1817815"/>
                  </a:cubicBezTo>
                  <a:cubicBezTo>
                    <a:pt x="2712915" y="1812344"/>
                    <a:pt x="2715015" y="1809084"/>
                    <a:pt x="2713136" y="1790517"/>
                  </a:cubicBezTo>
                  <a:close/>
                </a:path>
              </a:pathLst>
            </a:custGeom>
            <a:solidFill>
              <a:srgbClr val="0000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4A03C75-4BF4-4A9E-B9FA-E7CABD2AFF5C}"/>
                </a:ext>
              </a:extLst>
            </p:cNvPr>
            <p:cNvSpPr/>
            <p:nvPr/>
          </p:nvSpPr>
          <p:spPr>
            <a:xfrm>
              <a:off x="4896539" y="3053386"/>
              <a:ext cx="1150722" cy="2845579"/>
            </a:xfrm>
            <a:custGeom>
              <a:avLst/>
              <a:gdLst>
                <a:gd name="connsiteX0" fmla="*/ 1150686 w 1150722"/>
                <a:gd name="connsiteY0" fmla="*/ 2531491 h 2845579"/>
                <a:gd name="connsiteX1" fmla="*/ 1142895 w 1150722"/>
                <a:gd name="connsiteY1" fmla="*/ 2440920 h 2845579"/>
                <a:gd name="connsiteX2" fmla="*/ 1132119 w 1150722"/>
                <a:gd name="connsiteY2" fmla="*/ 2306695 h 2845579"/>
                <a:gd name="connsiteX3" fmla="*/ 1115154 w 1150722"/>
                <a:gd name="connsiteY3" fmla="*/ 2132960 h 2845579"/>
                <a:gd name="connsiteX4" fmla="*/ 1105484 w 1150722"/>
                <a:gd name="connsiteY4" fmla="*/ 2048302 h 2845579"/>
                <a:gd name="connsiteX5" fmla="*/ 1086419 w 1150722"/>
                <a:gd name="connsiteY5" fmla="*/ 1914077 h 2845579"/>
                <a:gd name="connsiteX6" fmla="*/ 1056745 w 1150722"/>
                <a:gd name="connsiteY6" fmla="*/ 1737910 h 2845579"/>
                <a:gd name="connsiteX7" fmla="*/ 1023092 w 1150722"/>
                <a:gd name="connsiteY7" fmla="*/ 1560748 h 2845579"/>
                <a:gd name="connsiteX8" fmla="*/ 1016185 w 1150722"/>
                <a:gd name="connsiteY8" fmla="*/ 1549530 h 2845579"/>
                <a:gd name="connsiteX9" fmla="*/ 1013201 w 1150722"/>
                <a:gd name="connsiteY9" fmla="*/ 1528974 h 2845579"/>
                <a:gd name="connsiteX10" fmla="*/ 982753 w 1150722"/>
                <a:gd name="connsiteY10" fmla="*/ 1409448 h 2845579"/>
                <a:gd name="connsiteX11" fmla="*/ 861458 w 1150722"/>
                <a:gd name="connsiteY11" fmla="*/ 1032302 h 2845579"/>
                <a:gd name="connsiteX12" fmla="*/ 819571 w 1150722"/>
                <a:gd name="connsiteY12" fmla="*/ 925430 h 2845579"/>
                <a:gd name="connsiteX13" fmla="*/ 813327 w 1150722"/>
                <a:gd name="connsiteY13" fmla="*/ 913384 h 2845579"/>
                <a:gd name="connsiteX14" fmla="*/ 722978 w 1150722"/>
                <a:gd name="connsiteY14" fmla="*/ 713289 h 2845579"/>
                <a:gd name="connsiteX15" fmla="*/ 684573 w 1150722"/>
                <a:gd name="connsiteY15" fmla="*/ 639628 h 2845579"/>
                <a:gd name="connsiteX16" fmla="*/ 667276 w 1150722"/>
                <a:gd name="connsiteY16" fmla="*/ 615203 h 2845579"/>
                <a:gd name="connsiteX17" fmla="*/ 645504 w 1150722"/>
                <a:gd name="connsiteY17" fmla="*/ 581882 h 2845579"/>
                <a:gd name="connsiteX18" fmla="*/ 625998 w 1150722"/>
                <a:gd name="connsiteY18" fmla="*/ 545632 h 2845579"/>
                <a:gd name="connsiteX19" fmla="*/ 608978 w 1150722"/>
                <a:gd name="connsiteY19" fmla="*/ 491201 h 2845579"/>
                <a:gd name="connsiteX20" fmla="*/ 589692 w 1150722"/>
                <a:gd name="connsiteY20" fmla="*/ 450972 h 2845579"/>
                <a:gd name="connsiteX21" fmla="*/ 589692 w 1150722"/>
                <a:gd name="connsiteY21" fmla="*/ 450972 h 2845579"/>
                <a:gd name="connsiteX22" fmla="*/ 584111 w 1150722"/>
                <a:gd name="connsiteY22" fmla="*/ 414280 h 2845579"/>
                <a:gd name="connsiteX23" fmla="*/ 573225 w 1150722"/>
                <a:gd name="connsiteY23" fmla="*/ 360292 h 2845579"/>
                <a:gd name="connsiteX24" fmla="*/ 559355 w 1150722"/>
                <a:gd name="connsiteY24" fmla="*/ 309453 h 2845579"/>
                <a:gd name="connsiteX25" fmla="*/ 470829 w 1150722"/>
                <a:gd name="connsiteY25" fmla="*/ 331004 h 2845579"/>
                <a:gd name="connsiteX26" fmla="*/ 458396 w 1150722"/>
                <a:gd name="connsiteY26" fmla="*/ 325589 h 2845579"/>
                <a:gd name="connsiteX27" fmla="*/ 349092 w 1150722"/>
                <a:gd name="connsiteY27" fmla="*/ 248502 h 2845579"/>
                <a:gd name="connsiteX28" fmla="*/ 93131 w 1150722"/>
                <a:gd name="connsiteY28" fmla="*/ 71064 h 2845579"/>
                <a:gd name="connsiteX29" fmla="*/ 48094 w 1150722"/>
                <a:gd name="connsiteY29" fmla="*/ 0 h 2845579"/>
                <a:gd name="connsiteX30" fmla="*/ 19249 w 1150722"/>
                <a:gd name="connsiteY30" fmla="*/ 28459 h 2845579"/>
                <a:gd name="connsiteX31" fmla="*/ 13944 w 1150722"/>
                <a:gd name="connsiteY31" fmla="*/ 80955 h 2845579"/>
                <a:gd name="connsiteX32" fmla="*/ 16431 w 1150722"/>
                <a:gd name="connsiteY32" fmla="*/ 85486 h 2845579"/>
                <a:gd name="connsiteX33" fmla="*/ 155740 w 1150722"/>
                <a:gd name="connsiteY33" fmla="*/ 311111 h 2845579"/>
                <a:gd name="connsiteX34" fmla="*/ 381530 w 1150722"/>
                <a:gd name="connsiteY34" fmla="*/ 705498 h 2845579"/>
                <a:gd name="connsiteX35" fmla="*/ 552282 w 1150722"/>
                <a:gd name="connsiteY35" fmla="*/ 1087506 h 2845579"/>
                <a:gd name="connsiteX36" fmla="*/ 615111 w 1150722"/>
                <a:gd name="connsiteY36" fmla="*/ 1303570 h 2845579"/>
                <a:gd name="connsiteX37" fmla="*/ 635613 w 1150722"/>
                <a:gd name="connsiteY37" fmla="*/ 1418068 h 2845579"/>
                <a:gd name="connsiteX38" fmla="*/ 655119 w 1150722"/>
                <a:gd name="connsiteY38" fmla="*/ 1698068 h 2845579"/>
                <a:gd name="connsiteX39" fmla="*/ 647549 w 1150722"/>
                <a:gd name="connsiteY39" fmla="*/ 1860420 h 2845579"/>
                <a:gd name="connsiteX40" fmla="*/ 622240 w 1150722"/>
                <a:gd name="connsiteY40" fmla="*/ 2038024 h 2845579"/>
                <a:gd name="connsiteX41" fmla="*/ 587316 w 1150722"/>
                <a:gd name="connsiteY41" fmla="*/ 2206013 h 2845579"/>
                <a:gd name="connsiteX42" fmla="*/ 522883 w 1150722"/>
                <a:gd name="connsiteY42" fmla="*/ 2424951 h 2845579"/>
                <a:gd name="connsiteX43" fmla="*/ 435905 w 1150722"/>
                <a:gd name="connsiteY43" fmla="*/ 2675110 h 2845579"/>
                <a:gd name="connsiteX44" fmla="*/ 401147 w 1150722"/>
                <a:gd name="connsiteY44" fmla="*/ 2765459 h 2845579"/>
                <a:gd name="connsiteX45" fmla="*/ 404905 w 1150722"/>
                <a:gd name="connsiteY45" fmla="*/ 2784745 h 2845579"/>
                <a:gd name="connsiteX46" fmla="*/ 442371 w 1150722"/>
                <a:gd name="connsiteY46" fmla="*/ 2791929 h 2845579"/>
                <a:gd name="connsiteX47" fmla="*/ 552503 w 1150722"/>
                <a:gd name="connsiteY47" fmla="*/ 2809888 h 2845579"/>
                <a:gd name="connsiteX48" fmla="*/ 672471 w 1150722"/>
                <a:gd name="connsiteY48" fmla="*/ 2829063 h 2845579"/>
                <a:gd name="connsiteX49" fmla="*/ 809901 w 1150722"/>
                <a:gd name="connsiteY49" fmla="*/ 2843099 h 2845579"/>
                <a:gd name="connsiteX50" fmla="*/ 959710 w 1150722"/>
                <a:gd name="connsiteY50" fmla="*/ 2835805 h 2845579"/>
                <a:gd name="connsiteX51" fmla="*/ 1129522 w 1150722"/>
                <a:gd name="connsiteY51" fmla="*/ 2719428 h 2845579"/>
                <a:gd name="connsiteX52" fmla="*/ 1138750 w 1150722"/>
                <a:gd name="connsiteY52" fmla="*/ 2693898 h 2845579"/>
                <a:gd name="connsiteX53" fmla="*/ 1133998 w 1150722"/>
                <a:gd name="connsiteY53" fmla="*/ 2602941 h 2845579"/>
                <a:gd name="connsiteX54" fmla="*/ 1141016 w 1150722"/>
                <a:gd name="connsiteY54" fmla="*/ 2576638 h 2845579"/>
                <a:gd name="connsiteX55" fmla="*/ 1150686 w 1150722"/>
                <a:gd name="connsiteY55" fmla="*/ 2531491 h 28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50722" h="2845579">
                  <a:moveTo>
                    <a:pt x="1150686" y="2531491"/>
                  </a:moveTo>
                  <a:cubicBezTo>
                    <a:pt x="1151294" y="2500932"/>
                    <a:pt x="1144110" y="2471313"/>
                    <a:pt x="1142895" y="2440920"/>
                  </a:cubicBezTo>
                  <a:cubicBezTo>
                    <a:pt x="1141126" y="2396105"/>
                    <a:pt x="1136816" y="2351345"/>
                    <a:pt x="1132119" y="2306695"/>
                  </a:cubicBezTo>
                  <a:cubicBezTo>
                    <a:pt x="1126040" y="2248839"/>
                    <a:pt x="1122338" y="2190761"/>
                    <a:pt x="1115154" y="2132960"/>
                  </a:cubicBezTo>
                  <a:cubicBezTo>
                    <a:pt x="1111673" y="2104943"/>
                    <a:pt x="1107860" y="2076650"/>
                    <a:pt x="1105484" y="2048302"/>
                  </a:cubicBezTo>
                  <a:cubicBezTo>
                    <a:pt x="1101671" y="2003321"/>
                    <a:pt x="1093493" y="1958727"/>
                    <a:pt x="1086419" y="1914077"/>
                  </a:cubicBezTo>
                  <a:cubicBezTo>
                    <a:pt x="1077081" y="1855226"/>
                    <a:pt x="1068902" y="1796153"/>
                    <a:pt x="1056745" y="1737910"/>
                  </a:cubicBezTo>
                  <a:cubicBezTo>
                    <a:pt x="1044478" y="1679003"/>
                    <a:pt x="1032210" y="1620207"/>
                    <a:pt x="1023092" y="1560748"/>
                  </a:cubicBezTo>
                  <a:cubicBezTo>
                    <a:pt x="1022318" y="1555664"/>
                    <a:pt x="1020605" y="1551962"/>
                    <a:pt x="1016185" y="1549530"/>
                  </a:cubicBezTo>
                  <a:cubicBezTo>
                    <a:pt x="1012538" y="1543065"/>
                    <a:pt x="1015079" y="1535771"/>
                    <a:pt x="1013201" y="1528974"/>
                  </a:cubicBezTo>
                  <a:cubicBezTo>
                    <a:pt x="1002149" y="1489353"/>
                    <a:pt x="993694" y="1449069"/>
                    <a:pt x="982753" y="1409448"/>
                  </a:cubicBezTo>
                  <a:cubicBezTo>
                    <a:pt x="947663" y="1282019"/>
                    <a:pt x="907545" y="1156194"/>
                    <a:pt x="861458" y="1032302"/>
                  </a:cubicBezTo>
                  <a:cubicBezTo>
                    <a:pt x="849246" y="995996"/>
                    <a:pt x="832226" y="961570"/>
                    <a:pt x="819571" y="925430"/>
                  </a:cubicBezTo>
                  <a:cubicBezTo>
                    <a:pt x="817472" y="921396"/>
                    <a:pt x="815040" y="917528"/>
                    <a:pt x="813327" y="913384"/>
                  </a:cubicBezTo>
                  <a:cubicBezTo>
                    <a:pt x="785421" y="845691"/>
                    <a:pt x="756355" y="778551"/>
                    <a:pt x="722978" y="713289"/>
                  </a:cubicBezTo>
                  <a:cubicBezTo>
                    <a:pt x="710379" y="688643"/>
                    <a:pt x="693746" y="666098"/>
                    <a:pt x="684573" y="639628"/>
                  </a:cubicBezTo>
                  <a:cubicBezTo>
                    <a:pt x="674018" y="634876"/>
                    <a:pt x="674515" y="622277"/>
                    <a:pt x="667276" y="615203"/>
                  </a:cubicBezTo>
                  <a:cubicBezTo>
                    <a:pt x="660701" y="603654"/>
                    <a:pt x="654014" y="592105"/>
                    <a:pt x="645504" y="581882"/>
                  </a:cubicBezTo>
                  <a:cubicBezTo>
                    <a:pt x="636442" y="571051"/>
                    <a:pt x="629092" y="559502"/>
                    <a:pt x="625998" y="545632"/>
                  </a:cubicBezTo>
                  <a:cubicBezTo>
                    <a:pt x="621853" y="527009"/>
                    <a:pt x="615111" y="509216"/>
                    <a:pt x="608978" y="491201"/>
                  </a:cubicBezTo>
                  <a:cubicBezTo>
                    <a:pt x="605496" y="476392"/>
                    <a:pt x="596489" y="464179"/>
                    <a:pt x="589692" y="450972"/>
                  </a:cubicBezTo>
                  <a:cubicBezTo>
                    <a:pt x="589692" y="450972"/>
                    <a:pt x="589692" y="450972"/>
                    <a:pt x="589692" y="450972"/>
                  </a:cubicBezTo>
                  <a:cubicBezTo>
                    <a:pt x="587813" y="438760"/>
                    <a:pt x="585990" y="426548"/>
                    <a:pt x="584111" y="414280"/>
                  </a:cubicBezTo>
                  <a:cubicBezTo>
                    <a:pt x="576154" y="397150"/>
                    <a:pt x="579414" y="377643"/>
                    <a:pt x="573225" y="360292"/>
                  </a:cubicBezTo>
                  <a:cubicBezTo>
                    <a:pt x="567257" y="343659"/>
                    <a:pt x="571954" y="324207"/>
                    <a:pt x="559355" y="309453"/>
                  </a:cubicBezTo>
                  <a:cubicBezTo>
                    <a:pt x="531835" y="324870"/>
                    <a:pt x="500890" y="326252"/>
                    <a:pt x="470829" y="331004"/>
                  </a:cubicBezTo>
                  <a:cubicBezTo>
                    <a:pt x="465911" y="331778"/>
                    <a:pt x="462319" y="328352"/>
                    <a:pt x="458396" y="325589"/>
                  </a:cubicBezTo>
                  <a:cubicBezTo>
                    <a:pt x="422035" y="299783"/>
                    <a:pt x="385674" y="273976"/>
                    <a:pt x="349092" y="248502"/>
                  </a:cubicBezTo>
                  <a:cubicBezTo>
                    <a:pt x="263827" y="189264"/>
                    <a:pt x="178451" y="130191"/>
                    <a:pt x="93131" y="71064"/>
                  </a:cubicBezTo>
                  <a:cubicBezTo>
                    <a:pt x="68153" y="53712"/>
                    <a:pt x="38479" y="39234"/>
                    <a:pt x="48094" y="0"/>
                  </a:cubicBezTo>
                  <a:cubicBezTo>
                    <a:pt x="35937" y="6907"/>
                    <a:pt x="29914" y="20059"/>
                    <a:pt x="19249" y="28459"/>
                  </a:cubicBezTo>
                  <a:cubicBezTo>
                    <a:pt x="-5452" y="52110"/>
                    <a:pt x="-5452" y="52110"/>
                    <a:pt x="13944" y="80955"/>
                  </a:cubicBezTo>
                  <a:cubicBezTo>
                    <a:pt x="14883" y="82392"/>
                    <a:pt x="15546" y="84050"/>
                    <a:pt x="16431" y="85486"/>
                  </a:cubicBezTo>
                  <a:cubicBezTo>
                    <a:pt x="62904" y="160695"/>
                    <a:pt x="109764" y="235626"/>
                    <a:pt x="155740" y="311111"/>
                  </a:cubicBezTo>
                  <a:cubicBezTo>
                    <a:pt x="234484" y="440584"/>
                    <a:pt x="311019" y="571383"/>
                    <a:pt x="381530" y="705498"/>
                  </a:cubicBezTo>
                  <a:cubicBezTo>
                    <a:pt x="446570" y="829168"/>
                    <a:pt x="505753" y="955381"/>
                    <a:pt x="552282" y="1087506"/>
                  </a:cubicBezTo>
                  <a:cubicBezTo>
                    <a:pt x="577259" y="1158459"/>
                    <a:pt x="598036" y="1230462"/>
                    <a:pt x="615111" y="1303570"/>
                  </a:cubicBezTo>
                  <a:cubicBezTo>
                    <a:pt x="623898" y="1341257"/>
                    <a:pt x="629424" y="1379718"/>
                    <a:pt x="635613" y="1418068"/>
                  </a:cubicBezTo>
                  <a:cubicBezTo>
                    <a:pt x="650533" y="1510959"/>
                    <a:pt x="655285" y="1604348"/>
                    <a:pt x="655119" y="1698068"/>
                  </a:cubicBezTo>
                  <a:cubicBezTo>
                    <a:pt x="655009" y="1752277"/>
                    <a:pt x="653738" y="1806597"/>
                    <a:pt x="647549" y="1860420"/>
                  </a:cubicBezTo>
                  <a:cubicBezTo>
                    <a:pt x="640752" y="1919769"/>
                    <a:pt x="633181" y="1979062"/>
                    <a:pt x="622240" y="2038024"/>
                  </a:cubicBezTo>
                  <a:cubicBezTo>
                    <a:pt x="611796" y="2094333"/>
                    <a:pt x="601683" y="2150698"/>
                    <a:pt x="587316" y="2206013"/>
                  </a:cubicBezTo>
                  <a:cubicBezTo>
                    <a:pt x="568196" y="2279618"/>
                    <a:pt x="546369" y="2352505"/>
                    <a:pt x="522883" y="2424951"/>
                  </a:cubicBezTo>
                  <a:cubicBezTo>
                    <a:pt x="495641" y="2509000"/>
                    <a:pt x="465856" y="2592055"/>
                    <a:pt x="435905" y="2675110"/>
                  </a:cubicBezTo>
                  <a:cubicBezTo>
                    <a:pt x="424964" y="2705448"/>
                    <a:pt x="412420" y="2735232"/>
                    <a:pt x="401147" y="2765459"/>
                  </a:cubicBezTo>
                  <a:cubicBezTo>
                    <a:pt x="398605" y="2772201"/>
                    <a:pt x="392029" y="2783750"/>
                    <a:pt x="404905" y="2784745"/>
                  </a:cubicBezTo>
                  <a:cubicBezTo>
                    <a:pt x="417890" y="2785684"/>
                    <a:pt x="429716" y="2790160"/>
                    <a:pt x="442371" y="2791929"/>
                  </a:cubicBezTo>
                  <a:cubicBezTo>
                    <a:pt x="479173" y="2797068"/>
                    <a:pt x="515810" y="2803865"/>
                    <a:pt x="552503" y="2809888"/>
                  </a:cubicBezTo>
                  <a:cubicBezTo>
                    <a:pt x="592455" y="2816464"/>
                    <a:pt x="632297" y="2823924"/>
                    <a:pt x="672471" y="2829063"/>
                  </a:cubicBezTo>
                  <a:cubicBezTo>
                    <a:pt x="718115" y="2834865"/>
                    <a:pt x="764091" y="2838623"/>
                    <a:pt x="809901" y="2843099"/>
                  </a:cubicBezTo>
                  <a:cubicBezTo>
                    <a:pt x="860187" y="2848017"/>
                    <a:pt x="910252" y="2845641"/>
                    <a:pt x="959710" y="2835805"/>
                  </a:cubicBezTo>
                  <a:cubicBezTo>
                    <a:pt x="1032707" y="2821271"/>
                    <a:pt x="1086585" y="2778169"/>
                    <a:pt x="1129522" y="2719428"/>
                  </a:cubicBezTo>
                  <a:cubicBezTo>
                    <a:pt x="1135048" y="2711858"/>
                    <a:pt x="1139524" y="2704453"/>
                    <a:pt x="1138750" y="2693898"/>
                  </a:cubicBezTo>
                  <a:cubicBezTo>
                    <a:pt x="1136485" y="2663616"/>
                    <a:pt x="1135490" y="2633279"/>
                    <a:pt x="1133998" y="2602941"/>
                  </a:cubicBezTo>
                  <a:cubicBezTo>
                    <a:pt x="1135379" y="2593934"/>
                    <a:pt x="1135545" y="2585203"/>
                    <a:pt x="1141016" y="2576638"/>
                  </a:cubicBezTo>
                  <a:cubicBezTo>
                    <a:pt x="1149471" y="2563265"/>
                    <a:pt x="1150355" y="2547571"/>
                    <a:pt x="1150686" y="2531491"/>
                  </a:cubicBezTo>
                  <a:close/>
                </a:path>
              </a:pathLst>
            </a:custGeom>
            <a:solidFill>
              <a:srgbClr val="FFFFFF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2667977-9B9D-46E5-9AD6-2FD3EE736768}"/>
                </a:ext>
              </a:extLst>
            </p:cNvPr>
            <p:cNvSpPr/>
            <p:nvPr/>
          </p:nvSpPr>
          <p:spPr>
            <a:xfrm>
              <a:off x="4874000" y="2133319"/>
              <a:ext cx="900533" cy="1255350"/>
            </a:xfrm>
            <a:custGeom>
              <a:avLst/>
              <a:gdLst>
                <a:gd name="connsiteX0" fmla="*/ 895767 w 900533"/>
                <a:gd name="connsiteY0" fmla="*/ 304477 h 1255350"/>
                <a:gd name="connsiteX1" fmla="*/ 890628 w 900533"/>
                <a:gd name="connsiteY1" fmla="*/ 382779 h 1255350"/>
                <a:gd name="connsiteX2" fmla="*/ 879576 w 900533"/>
                <a:gd name="connsiteY2" fmla="*/ 446770 h 1255350"/>
                <a:gd name="connsiteX3" fmla="*/ 877974 w 900533"/>
                <a:gd name="connsiteY3" fmla="*/ 460529 h 1255350"/>
                <a:gd name="connsiteX4" fmla="*/ 876869 w 900533"/>
                <a:gd name="connsiteY4" fmla="*/ 542811 h 1255350"/>
                <a:gd name="connsiteX5" fmla="*/ 868580 w 900533"/>
                <a:gd name="connsiteY5" fmla="*/ 676981 h 1255350"/>
                <a:gd name="connsiteX6" fmla="*/ 820228 w 900533"/>
                <a:gd name="connsiteY6" fmla="*/ 838615 h 1255350"/>
                <a:gd name="connsiteX7" fmla="*/ 753585 w 900533"/>
                <a:gd name="connsiteY7" fmla="*/ 940679 h 1255350"/>
                <a:gd name="connsiteX8" fmla="*/ 695728 w 900533"/>
                <a:gd name="connsiteY8" fmla="*/ 1044456 h 1255350"/>
                <a:gd name="connsiteX9" fmla="*/ 624443 w 900533"/>
                <a:gd name="connsiteY9" fmla="*/ 1090598 h 1255350"/>
                <a:gd name="connsiteX10" fmla="*/ 592614 w 900533"/>
                <a:gd name="connsiteY10" fmla="*/ 1118614 h 1255350"/>
                <a:gd name="connsiteX11" fmla="*/ 581894 w 900533"/>
                <a:gd name="connsiteY11" fmla="*/ 1229520 h 1255350"/>
                <a:gd name="connsiteX12" fmla="*/ 571339 w 900533"/>
                <a:gd name="connsiteY12" fmla="*/ 1240406 h 1255350"/>
                <a:gd name="connsiteX13" fmla="*/ 497789 w 900533"/>
                <a:gd name="connsiteY13" fmla="*/ 1255216 h 1255350"/>
                <a:gd name="connsiteX14" fmla="*/ 475188 w 900533"/>
                <a:gd name="connsiteY14" fmla="*/ 1247258 h 1255350"/>
                <a:gd name="connsiteX15" fmla="*/ 208450 w 900533"/>
                <a:gd name="connsiteY15" fmla="*/ 1061200 h 1255350"/>
                <a:gd name="connsiteX16" fmla="*/ 84006 w 900533"/>
                <a:gd name="connsiteY16" fmla="*/ 973724 h 1255350"/>
                <a:gd name="connsiteX17" fmla="*/ 70633 w 900533"/>
                <a:gd name="connsiteY17" fmla="*/ 920067 h 1255350"/>
                <a:gd name="connsiteX18" fmla="*/ 71738 w 900533"/>
                <a:gd name="connsiteY18" fmla="*/ 723841 h 1255350"/>
                <a:gd name="connsiteX19" fmla="*/ 75717 w 900533"/>
                <a:gd name="connsiteY19" fmla="*/ 675157 h 1255350"/>
                <a:gd name="connsiteX20" fmla="*/ 59637 w 900533"/>
                <a:gd name="connsiteY20" fmla="*/ 607685 h 1255350"/>
                <a:gd name="connsiteX21" fmla="*/ 13053 w 900533"/>
                <a:gd name="connsiteY21" fmla="*/ 500206 h 1255350"/>
                <a:gd name="connsiteX22" fmla="*/ 398 w 900533"/>
                <a:gd name="connsiteY22" fmla="*/ 359405 h 1255350"/>
                <a:gd name="connsiteX23" fmla="*/ 35599 w 900533"/>
                <a:gd name="connsiteY23" fmla="*/ 296740 h 1255350"/>
                <a:gd name="connsiteX24" fmla="*/ 112962 w 900533"/>
                <a:gd name="connsiteY24" fmla="*/ 313153 h 1255350"/>
                <a:gd name="connsiteX25" fmla="*/ 162585 w 900533"/>
                <a:gd name="connsiteY25" fmla="*/ 422014 h 1255350"/>
                <a:gd name="connsiteX26" fmla="*/ 171150 w 900533"/>
                <a:gd name="connsiteY26" fmla="*/ 484346 h 1255350"/>
                <a:gd name="connsiteX27" fmla="*/ 179384 w 900533"/>
                <a:gd name="connsiteY27" fmla="*/ 495840 h 1255350"/>
                <a:gd name="connsiteX28" fmla="*/ 187120 w 900533"/>
                <a:gd name="connsiteY28" fmla="*/ 484070 h 1255350"/>
                <a:gd name="connsiteX29" fmla="*/ 213479 w 900533"/>
                <a:gd name="connsiteY29" fmla="*/ 328957 h 1255350"/>
                <a:gd name="connsiteX30" fmla="*/ 282553 w 900533"/>
                <a:gd name="connsiteY30" fmla="*/ 102061 h 1255350"/>
                <a:gd name="connsiteX31" fmla="*/ 445900 w 900533"/>
                <a:gd name="connsiteY31" fmla="*/ 329 h 1255350"/>
                <a:gd name="connsiteX32" fmla="*/ 641684 w 900533"/>
                <a:gd name="connsiteY32" fmla="*/ 24588 h 1255350"/>
                <a:gd name="connsiteX33" fmla="*/ 740323 w 900533"/>
                <a:gd name="connsiteY33" fmla="*/ 39342 h 1255350"/>
                <a:gd name="connsiteX34" fmla="*/ 803374 w 900533"/>
                <a:gd name="connsiteY34" fmla="*/ 53599 h 1255350"/>
                <a:gd name="connsiteX35" fmla="*/ 867254 w 900533"/>
                <a:gd name="connsiteY35" fmla="*/ 115158 h 1255350"/>
                <a:gd name="connsiteX36" fmla="*/ 895601 w 900533"/>
                <a:gd name="connsiteY36" fmla="*/ 219377 h 1255350"/>
                <a:gd name="connsiteX37" fmla="*/ 895767 w 900533"/>
                <a:gd name="connsiteY37" fmla="*/ 304477 h 125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0533" h="1255350">
                  <a:moveTo>
                    <a:pt x="895767" y="304477"/>
                  </a:moveTo>
                  <a:cubicBezTo>
                    <a:pt x="889081" y="330283"/>
                    <a:pt x="894165" y="356863"/>
                    <a:pt x="890628" y="382779"/>
                  </a:cubicBezTo>
                  <a:cubicBezTo>
                    <a:pt x="887699" y="404165"/>
                    <a:pt x="886484" y="425992"/>
                    <a:pt x="879576" y="446770"/>
                  </a:cubicBezTo>
                  <a:cubicBezTo>
                    <a:pt x="878140" y="451080"/>
                    <a:pt x="878084" y="455943"/>
                    <a:pt x="877974" y="460529"/>
                  </a:cubicBezTo>
                  <a:cubicBezTo>
                    <a:pt x="877421" y="487938"/>
                    <a:pt x="875598" y="515457"/>
                    <a:pt x="876869" y="542811"/>
                  </a:cubicBezTo>
                  <a:cubicBezTo>
                    <a:pt x="878913" y="587903"/>
                    <a:pt x="872669" y="632552"/>
                    <a:pt x="868580" y="676981"/>
                  </a:cubicBezTo>
                  <a:cubicBezTo>
                    <a:pt x="863441" y="733401"/>
                    <a:pt x="851615" y="789434"/>
                    <a:pt x="820228" y="838615"/>
                  </a:cubicBezTo>
                  <a:cubicBezTo>
                    <a:pt x="798400" y="872876"/>
                    <a:pt x="772704" y="904539"/>
                    <a:pt x="753585" y="940679"/>
                  </a:cubicBezTo>
                  <a:cubicBezTo>
                    <a:pt x="735018" y="975658"/>
                    <a:pt x="715622" y="1010251"/>
                    <a:pt x="695728" y="1044456"/>
                  </a:cubicBezTo>
                  <a:cubicBezTo>
                    <a:pt x="679979" y="1071533"/>
                    <a:pt x="659202" y="1091261"/>
                    <a:pt x="624443" y="1090598"/>
                  </a:cubicBezTo>
                  <a:cubicBezTo>
                    <a:pt x="598250" y="1090100"/>
                    <a:pt x="595156" y="1092753"/>
                    <a:pt x="592614" y="1118614"/>
                  </a:cubicBezTo>
                  <a:cubicBezTo>
                    <a:pt x="588967" y="1155583"/>
                    <a:pt x="580015" y="1192054"/>
                    <a:pt x="581894" y="1229520"/>
                  </a:cubicBezTo>
                  <a:cubicBezTo>
                    <a:pt x="579959" y="1234659"/>
                    <a:pt x="576755" y="1238748"/>
                    <a:pt x="571339" y="1240406"/>
                  </a:cubicBezTo>
                  <a:cubicBezTo>
                    <a:pt x="547301" y="1247645"/>
                    <a:pt x="522711" y="1252453"/>
                    <a:pt x="497789" y="1255216"/>
                  </a:cubicBezTo>
                  <a:cubicBezTo>
                    <a:pt x="489279" y="1256155"/>
                    <a:pt x="482040" y="1252066"/>
                    <a:pt x="475188" y="1247258"/>
                  </a:cubicBezTo>
                  <a:cubicBezTo>
                    <a:pt x="386275" y="1185202"/>
                    <a:pt x="297197" y="1123422"/>
                    <a:pt x="208450" y="1061200"/>
                  </a:cubicBezTo>
                  <a:cubicBezTo>
                    <a:pt x="166950" y="1032078"/>
                    <a:pt x="125119" y="1003454"/>
                    <a:pt x="84006" y="973724"/>
                  </a:cubicBezTo>
                  <a:cubicBezTo>
                    <a:pt x="64444" y="959578"/>
                    <a:pt x="61018" y="943276"/>
                    <a:pt x="70633" y="920067"/>
                  </a:cubicBezTo>
                  <a:cubicBezTo>
                    <a:pt x="70965" y="854640"/>
                    <a:pt x="70965" y="789268"/>
                    <a:pt x="71738" y="723841"/>
                  </a:cubicBezTo>
                  <a:cubicBezTo>
                    <a:pt x="71904" y="707595"/>
                    <a:pt x="74888" y="691403"/>
                    <a:pt x="75717" y="675157"/>
                  </a:cubicBezTo>
                  <a:cubicBezTo>
                    <a:pt x="76933" y="651340"/>
                    <a:pt x="80469" y="629237"/>
                    <a:pt x="59637" y="607685"/>
                  </a:cubicBezTo>
                  <a:cubicBezTo>
                    <a:pt x="31675" y="578840"/>
                    <a:pt x="22447" y="539330"/>
                    <a:pt x="13053" y="500206"/>
                  </a:cubicBezTo>
                  <a:cubicBezTo>
                    <a:pt x="1835" y="453512"/>
                    <a:pt x="-1204" y="406873"/>
                    <a:pt x="398" y="359405"/>
                  </a:cubicBezTo>
                  <a:cubicBezTo>
                    <a:pt x="1283" y="332383"/>
                    <a:pt x="11671" y="310776"/>
                    <a:pt x="35599" y="296740"/>
                  </a:cubicBezTo>
                  <a:cubicBezTo>
                    <a:pt x="65107" y="284528"/>
                    <a:pt x="90416" y="294143"/>
                    <a:pt x="112962" y="313153"/>
                  </a:cubicBezTo>
                  <a:cubicBezTo>
                    <a:pt x="146504" y="341390"/>
                    <a:pt x="157943" y="380790"/>
                    <a:pt x="162585" y="422014"/>
                  </a:cubicBezTo>
                  <a:cubicBezTo>
                    <a:pt x="164906" y="442902"/>
                    <a:pt x="171813" y="463071"/>
                    <a:pt x="171150" y="484346"/>
                  </a:cubicBezTo>
                  <a:cubicBezTo>
                    <a:pt x="170984" y="489596"/>
                    <a:pt x="172753" y="495840"/>
                    <a:pt x="179384" y="495840"/>
                  </a:cubicBezTo>
                  <a:cubicBezTo>
                    <a:pt x="186567" y="495896"/>
                    <a:pt x="186402" y="488878"/>
                    <a:pt x="187120" y="484070"/>
                  </a:cubicBezTo>
                  <a:cubicBezTo>
                    <a:pt x="194580" y="432126"/>
                    <a:pt x="203366" y="380403"/>
                    <a:pt x="213479" y="328957"/>
                  </a:cubicBezTo>
                  <a:cubicBezTo>
                    <a:pt x="228786" y="251041"/>
                    <a:pt x="245087" y="173457"/>
                    <a:pt x="282553" y="102061"/>
                  </a:cubicBezTo>
                  <a:cubicBezTo>
                    <a:pt x="317311" y="35861"/>
                    <a:pt x="371576" y="3644"/>
                    <a:pt x="445900" y="329"/>
                  </a:cubicBezTo>
                  <a:cubicBezTo>
                    <a:pt x="512819" y="-2655"/>
                    <a:pt x="576589" y="15415"/>
                    <a:pt x="641684" y="24588"/>
                  </a:cubicBezTo>
                  <a:cubicBezTo>
                    <a:pt x="674619" y="29229"/>
                    <a:pt x="707333" y="35087"/>
                    <a:pt x="740323" y="39342"/>
                  </a:cubicBezTo>
                  <a:cubicBezTo>
                    <a:pt x="761818" y="42105"/>
                    <a:pt x="782983" y="46305"/>
                    <a:pt x="803374" y="53599"/>
                  </a:cubicBezTo>
                  <a:cubicBezTo>
                    <a:pt x="833821" y="64485"/>
                    <a:pt x="853881" y="86644"/>
                    <a:pt x="867254" y="115158"/>
                  </a:cubicBezTo>
                  <a:cubicBezTo>
                    <a:pt x="882726" y="148203"/>
                    <a:pt x="892120" y="183403"/>
                    <a:pt x="895601" y="219377"/>
                  </a:cubicBezTo>
                  <a:cubicBezTo>
                    <a:pt x="898309" y="247560"/>
                    <a:pt x="905106" y="276184"/>
                    <a:pt x="895767" y="304477"/>
                  </a:cubicBezTo>
                  <a:close/>
                </a:path>
              </a:pathLst>
            </a:custGeom>
            <a:solidFill>
              <a:srgbClr val="F9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CF4C32-8021-4C76-ACA4-5DAA8B629E4F}"/>
                </a:ext>
              </a:extLst>
            </p:cNvPr>
            <p:cNvSpPr/>
            <p:nvPr/>
          </p:nvSpPr>
          <p:spPr>
            <a:xfrm>
              <a:off x="4905101" y="1818430"/>
              <a:ext cx="897671" cy="820668"/>
            </a:xfrm>
            <a:custGeom>
              <a:avLst/>
              <a:gdLst>
                <a:gd name="connsiteX0" fmla="*/ 864666 w 897671"/>
                <a:gd name="connsiteY0" fmla="*/ 619366 h 820668"/>
                <a:gd name="connsiteX1" fmla="*/ 852012 w 897671"/>
                <a:gd name="connsiteY1" fmla="*/ 492933 h 820668"/>
                <a:gd name="connsiteX2" fmla="*/ 819906 w 897671"/>
                <a:gd name="connsiteY2" fmla="*/ 411204 h 820668"/>
                <a:gd name="connsiteX3" fmla="*/ 744753 w 897671"/>
                <a:gd name="connsiteY3" fmla="*/ 365670 h 820668"/>
                <a:gd name="connsiteX4" fmla="*/ 625779 w 897671"/>
                <a:gd name="connsiteY4" fmla="*/ 348595 h 820668"/>
                <a:gd name="connsiteX5" fmla="*/ 487189 w 897671"/>
                <a:gd name="connsiteY5" fmla="*/ 323728 h 820668"/>
                <a:gd name="connsiteX6" fmla="*/ 288476 w 897671"/>
                <a:gd name="connsiteY6" fmla="*/ 372743 h 820668"/>
                <a:gd name="connsiteX7" fmla="*/ 225259 w 897671"/>
                <a:gd name="connsiteY7" fmla="*/ 491386 h 820668"/>
                <a:gd name="connsiteX8" fmla="*/ 179117 w 897671"/>
                <a:gd name="connsiteY8" fmla="*/ 692419 h 820668"/>
                <a:gd name="connsiteX9" fmla="*/ 159390 w 897671"/>
                <a:gd name="connsiteY9" fmla="*/ 808685 h 820668"/>
                <a:gd name="connsiteX10" fmla="*/ 150990 w 897671"/>
                <a:gd name="connsiteY10" fmla="*/ 820124 h 820668"/>
                <a:gd name="connsiteX11" fmla="*/ 133860 w 897671"/>
                <a:gd name="connsiteY11" fmla="*/ 805038 h 820668"/>
                <a:gd name="connsiteX12" fmla="*/ 111701 w 897671"/>
                <a:gd name="connsiteY12" fmla="*/ 680704 h 820668"/>
                <a:gd name="connsiteX13" fmla="*/ 4442 w 897671"/>
                <a:gd name="connsiteY13" fmla="*/ 611796 h 820668"/>
                <a:gd name="connsiteX14" fmla="*/ 1569 w 897671"/>
                <a:gd name="connsiteY14" fmla="*/ 528299 h 820668"/>
                <a:gd name="connsiteX15" fmla="*/ 59978 w 897671"/>
                <a:gd name="connsiteY15" fmla="*/ 299138 h 820668"/>
                <a:gd name="connsiteX16" fmla="*/ 187019 w 897671"/>
                <a:gd name="connsiteY16" fmla="*/ 120926 h 820668"/>
                <a:gd name="connsiteX17" fmla="*/ 296709 w 897671"/>
                <a:gd name="connsiteY17" fmla="*/ 58980 h 820668"/>
                <a:gd name="connsiteX18" fmla="*/ 490338 w 897671"/>
                <a:gd name="connsiteY18" fmla="*/ 3887 h 820668"/>
                <a:gd name="connsiteX19" fmla="*/ 670429 w 897671"/>
                <a:gd name="connsiteY19" fmla="*/ 28919 h 820668"/>
                <a:gd name="connsiteX20" fmla="*/ 769454 w 897671"/>
                <a:gd name="connsiteY20" fmla="*/ 134023 h 820668"/>
                <a:gd name="connsiteX21" fmla="*/ 874723 w 897671"/>
                <a:gd name="connsiteY21" fmla="*/ 359813 h 820668"/>
                <a:gd name="connsiteX22" fmla="*/ 893788 w 897671"/>
                <a:gd name="connsiteY22" fmla="*/ 502769 h 820668"/>
                <a:gd name="connsiteX23" fmla="*/ 869474 w 897671"/>
                <a:gd name="connsiteY23" fmla="*/ 614835 h 820668"/>
                <a:gd name="connsiteX24" fmla="*/ 864666 w 897671"/>
                <a:gd name="connsiteY24" fmla="*/ 619366 h 82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7671" h="820668">
                  <a:moveTo>
                    <a:pt x="864666" y="619366"/>
                  </a:moveTo>
                  <a:cubicBezTo>
                    <a:pt x="864777" y="576761"/>
                    <a:pt x="860301" y="534488"/>
                    <a:pt x="852012" y="492933"/>
                  </a:cubicBezTo>
                  <a:cubicBezTo>
                    <a:pt x="846265" y="464198"/>
                    <a:pt x="837202" y="435573"/>
                    <a:pt x="819906" y="411204"/>
                  </a:cubicBezTo>
                  <a:cubicBezTo>
                    <a:pt x="801670" y="385508"/>
                    <a:pt x="775643" y="371141"/>
                    <a:pt x="744753" y="365670"/>
                  </a:cubicBezTo>
                  <a:cubicBezTo>
                    <a:pt x="705298" y="358597"/>
                    <a:pt x="665400" y="354563"/>
                    <a:pt x="625779" y="348595"/>
                  </a:cubicBezTo>
                  <a:cubicBezTo>
                    <a:pt x="579361" y="341577"/>
                    <a:pt x="533717" y="328702"/>
                    <a:pt x="487189" y="323728"/>
                  </a:cubicBezTo>
                  <a:cubicBezTo>
                    <a:pt x="415793" y="316103"/>
                    <a:pt x="343901" y="313947"/>
                    <a:pt x="288476" y="372743"/>
                  </a:cubicBezTo>
                  <a:cubicBezTo>
                    <a:pt x="256757" y="406341"/>
                    <a:pt x="239074" y="448228"/>
                    <a:pt x="225259" y="491386"/>
                  </a:cubicBezTo>
                  <a:cubicBezTo>
                    <a:pt x="204260" y="557034"/>
                    <a:pt x="189616" y="624229"/>
                    <a:pt x="179117" y="692419"/>
                  </a:cubicBezTo>
                  <a:cubicBezTo>
                    <a:pt x="173149" y="731267"/>
                    <a:pt x="166242" y="770004"/>
                    <a:pt x="159390" y="808685"/>
                  </a:cubicBezTo>
                  <a:cubicBezTo>
                    <a:pt x="158561" y="813438"/>
                    <a:pt x="160495" y="823053"/>
                    <a:pt x="150990" y="820124"/>
                  </a:cubicBezTo>
                  <a:cubicBezTo>
                    <a:pt x="143917" y="817969"/>
                    <a:pt x="134523" y="818521"/>
                    <a:pt x="133860" y="805038"/>
                  </a:cubicBezTo>
                  <a:cubicBezTo>
                    <a:pt x="131870" y="762765"/>
                    <a:pt x="127836" y="720546"/>
                    <a:pt x="111701" y="680704"/>
                  </a:cubicBezTo>
                  <a:cubicBezTo>
                    <a:pt x="90536" y="628484"/>
                    <a:pt x="61801" y="610083"/>
                    <a:pt x="4442" y="611796"/>
                  </a:cubicBezTo>
                  <a:cubicBezTo>
                    <a:pt x="-1747" y="584166"/>
                    <a:pt x="-200" y="555984"/>
                    <a:pt x="1569" y="528299"/>
                  </a:cubicBezTo>
                  <a:cubicBezTo>
                    <a:pt x="6652" y="448449"/>
                    <a:pt x="25551" y="371804"/>
                    <a:pt x="59978" y="299138"/>
                  </a:cubicBezTo>
                  <a:cubicBezTo>
                    <a:pt x="91752" y="232053"/>
                    <a:pt x="131539" y="170936"/>
                    <a:pt x="187019" y="120926"/>
                  </a:cubicBezTo>
                  <a:cubicBezTo>
                    <a:pt x="218904" y="92136"/>
                    <a:pt x="257696" y="75392"/>
                    <a:pt x="296709" y="58980"/>
                  </a:cubicBezTo>
                  <a:cubicBezTo>
                    <a:pt x="359042" y="32732"/>
                    <a:pt x="422977" y="11181"/>
                    <a:pt x="490338" y="3887"/>
                  </a:cubicBezTo>
                  <a:cubicBezTo>
                    <a:pt x="552008" y="-2800"/>
                    <a:pt x="613788" y="-4402"/>
                    <a:pt x="670429" y="28919"/>
                  </a:cubicBezTo>
                  <a:cubicBezTo>
                    <a:pt x="713752" y="54394"/>
                    <a:pt x="743372" y="92523"/>
                    <a:pt x="769454" y="134023"/>
                  </a:cubicBezTo>
                  <a:cubicBezTo>
                    <a:pt x="814048" y="204865"/>
                    <a:pt x="841402" y="283720"/>
                    <a:pt x="874723" y="359813"/>
                  </a:cubicBezTo>
                  <a:cubicBezTo>
                    <a:pt x="894893" y="405954"/>
                    <a:pt x="903237" y="453256"/>
                    <a:pt x="893788" y="502769"/>
                  </a:cubicBezTo>
                  <a:cubicBezTo>
                    <a:pt x="886659" y="540290"/>
                    <a:pt x="877818" y="577535"/>
                    <a:pt x="869474" y="614835"/>
                  </a:cubicBezTo>
                  <a:cubicBezTo>
                    <a:pt x="869087" y="616603"/>
                    <a:pt x="866324" y="617874"/>
                    <a:pt x="864666" y="619366"/>
                  </a:cubicBezTo>
                  <a:close/>
                </a:path>
              </a:pathLst>
            </a:custGeom>
            <a:solidFill>
              <a:srgbClr val="130D0A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324C62-D5E9-40B8-BC8D-F4E25BA1863F}"/>
                </a:ext>
              </a:extLst>
            </p:cNvPr>
            <p:cNvSpPr/>
            <p:nvPr/>
          </p:nvSpPr>
          <p:spPr>
            <a:xfrm>
              <a:off x="5347377" y="3430151"/>
              <a:ext cx="699829" cy="2317160"/>
            </a:xfrm>
            <a:custGeom>
              <a:avLst/>
              <a:gdLst>
                <a:gd name="connsiteX0" fmla="*/ 683050 w 699829"/>
                <a:gd name="connsiteY0" fmla="*/ 2226176 h 2317160"/>
                <a:gd name="connsiteX1" fmla="*/ 650170 w 699829"/>
                <a:gd name="connsiteY1" fmla="*/ 2288288 h 2317160"/>
                <a:gd name="connsiteX2" fmla="*/ 645086 w 699829"/>
                <a:gd name="connsiteY2" fmla="*/ 2299340 h 2317160"/>
                <a:gd name="connsiteX3" fmla="*/ 617622 w 699829"/>
                <a:gd name="connsiteY3" fmla="*/ 2304645 h 2317160"/>
                <a:gd name="connsiteX4" fmla="*/ 476877 w 699829"/>
                <a:gd name="connsiteY4" fmla="*/ 2162518 h 2317160"/>
                <a:gd name="connsiteX5" fmla="*/ 461128 w 699829"/>
                <a:gd name="connsiteY5" fmla="*/ 2130633 h 2317160"/>
                <a:gd name="connsiteX6" fmla="*/ 417031 w 699829"/>
                <a:gd name="connsiteY6" fmla="*/ 1888707 h 2317160"/>
                <a:gd name="connsiteX7" fmla="*/ 377023 w 699829"/>
                <a:gd name="connsiteY7" fmla="*/ 1681816 h 2317160"/>
                <a:gd name="connsiteX8" fmla="*/ 339999 w 699829"/>
                <a:gd name="connsiteY8" fmla="*/ 1477908 h 2317160"/>
                <a:gd name="connsiteX9" fmla="*/ 306512 w 699829"/>
                <a:gd name="connsiteY9" fmla="*/ 1306991 h 2317160"/>
                <a:gd name="connsiteX10" fmla="*/ 274019 w 699829"/>
                <a:gd name="connsiteY10" fmla="*/ 1129055 h 2317160"/>
                <a:gd name="connsiteX11" fmla="*/ 241361 w 699829"/>
                <a:gd name="connsiteY11" fmla="*/ 958525 h 2317160"/>
                <a:gd name="connsiteX12" fmla="*/ 220915 w 699829"/>
                <a:gd name="connsiteY12" fmla="*/ 847287 h 2317160"/>
                <a:gd name="connsiteX13" fmla="*/ 199971 w 699829"/>
                <a:gd name="connsiteY13" fmla="*/ 737873 h 2317160"/>
                <a:gd name="connsiteX14" fmla="*/ 178807 w 699829"/>
                <a:gd name="connsiteY14" fmla="*/ 623265 h 2317160"/>
                <a:gd name="connsiteX15" fmla="*/ 152669 w 699829"/>
                <a:gd name="connsiteY15" fmla="*/ 488322 h 2317160"/>
                <a:gd name="connsiteX16" fmla="*/ 130400 w 699829"/>
                <a:gd name="connsiteY16" fmla="*/ 366751 h 2317160"/>
                <a:gd name="connsiteX17" fmla="*/ 106417 w 699829"/>
                <a:gd name="connsiteY17" fmla="*/ 238162 h 2317160"/>
                <a:gd name="connsiteX18" fmla="*/ 95476 w 699829"/>
                <a:gd name="connsiteY18" fmla="*/ 220756 h 2317160"/>
                <a:gd name="connsiteX19" fmla="*/ 8940 w 699829"/>
                <a:gd name="connsiteY19" fmla="*/ 139690 h 2317160"/>
                <a:gd name="connsiteX20" fmla="*/ 2971 w 699829"/>
                <a:gd name="connsiteY20" fmla="*/ 113718 h 2317160"/>
                <a:gd name="connsiteX21" fmla="*/ 45466 w 699829"/>
                <a:gd name="connsiteY21" fmla="*/ 10991 h 2317160"/>
                <a:gd name="connsiteX22" fmla="*/ 65525 w 699829"/>
                <a:gd name="connsiteY22" fmla="*/ 7454 h 2317160"/>
                <a:gd name="connsiteX23" fmla="*/ 124984 w 699829"/>
                <a:gd name="connsiteY23" fmla="*/ 63874 h 2317160"/>
                <a:gd name="connsiteX24" fmla="*/ 138799 w 699829"/>
                <a:gd name="connsiteY24" fmla="*/ 74152 h 2317160"/>
                <a:gd name="connsiteX25" fmla="*/ 158085 w 699829"/>
                <a:gd name="connsiteY25" fmla="*/ 114381 h 2317160"/>
                <a:gd name="connsiteX26" fmla="*/ 175105 w 699829"/>
                <a:gd name="connsiteY26" fmla="*/ 168812 h 2317160"/>
                <a:gd name="connsiteX27" fmla="*/ 194611 w 699829"/>
                <a:gd name="connsiteY27" fmla="*/ 205062 h 2317160"/>
                <a:gd name="connsiteX28" fmla="*/ 216383 w 699829"/>
                <a:gd name="connsiteY28" fmla="*/ 238383 h 2317160"/>
                <a:gd name="connsiteX29" fmla="*/ 233680 w 699829"/>
                <a:gd name="connsiteY29" fmla="*/ 262808 h 2317160"/>
                <a:gd name="connsiteX30" fmla="*/ 272085 w 699829"/>
                <a:gd name="connsiteY30" fmla="*/ 336469 h 2317160"/>
                <a:gd name="connsiteX31" fmla="*/ 362434 w 699829"/>
                <a:gd name="connsiteY31" fmla="*/ 536563 h 2317160"/>
                <a:gd name="connsiteX32" fmla="*/ 368679 w 699829"/>
                <a:gd name="connsiteY32" fmla="*/ 548610 h 2317160"/>
                <a:gd name="connsiteX33" fmla="*/ 410565 w 699829"/>
                <a:gd name="connsiteY33" fmla="*/ 655482 h 2317160"/>
                <a:gd name="connsiteX34" fmla="*/ 531860 w 699829"/>
                <a:gd name="connsiteY34" fmla="*/ 1032627 h 2317160"/>
                <a:gd name="connsiteX35" fmla="*/ 562308 w 699829"/>
                <a:gd name="connsiteY35" fmla="*/ 1152154 h 2317160"/>
                <a:gd name="connsiteX36" fmla="*/ 565292 w 699829"/>
                <a:gd name="connsiteY36" fmla="*/ 1172710 h 2317160"/>
                <a:gd name="connsiteX37" fmla="*/ 572199 w 699829"/>
                <a:gd name="connsiteY37" fmla="*/ 1183928 h 2317160"/>
                <a:gd name="connsiteX38" fmla="*/ 605852 w 699829"/>
                <a:gd name="connsiteY38" fmla="*/ 1361090 h 2317160"/>
                <a:gd name="connsiteX39" fmla="*/ 635526 w 699829"/>
                <a:gd name="connsiteY39" fmla="*/ 1537257 h 2317160"/>
                <a:gd name="connsiteX40" fmla="*/ 654591 w 699829"/>
                <a:gd name="connsiteY40" fmla="*/ 1671482 h 2317160"/>
                <a:gd name="connsiteX41" fmla="*/ 664261 w 699829"/>
                <a:gd name="connsiteY41" fmla="*/ 1756139 h 2317160"/>
                <a:gd name="connsiteX42" fmla="*/ 681226 w 699829"/>
                <a:gd name="connsiteY42" fmla="*/ 1929875 h 2317160"/>
                <a:gd name="connsiteX43" fmla="*/ 692002 w 699829"/>
                <a:gd name="connsiteY43" fmla="*/ 2064101 h 2317160"/>
                <a:gd name="connsiteX44" fmla="*/ 699793 w 699829"/>
                <a:gd name="connsiteY44" fmla="*/ 2154671 h 2317160"/>
                <a:gd name="connsiteX45" fmla="*/ 690012 w 699829"/>
                <a:gd name="connsiteY45" fmla="*/ 2199818 h 2317160"/>
                <a:gd name="connsiteX46" fmla="*/ 683050 w 699829"/>
                <a:gd name="connsiteY46" fmla="*/ 2226176 h 231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99829" h="2317160">
                  <a:moveTo>
                    <a:pt x="683050" y="2226176"/>
                  </a:moveTo>
                  <a:cubicBezTo>
                    <a:pt x="665477" y="2243362"/>
                    <a:pt x="661554" y="2267842"/>
                    <a:pt x="650170" y="2288288"/>
                  </a:cubicBezTo>
                  <a:cubicBezTo>
                    <a:pt x="648181" y="2291825"/>
                    <a:pt x="646799" y="2295693"/>
                    <a:pt x="645086" y="2299340"/>
                  </a:cubicBezTo>
                  <a:cubicBezTo>
                    <a:pt x="634587" y="2322217"/>
                    <a:pt x="634753" y="2322052"/>
                    <a:pt x="617622" y="2304645"/>
                  </a:cubicBezTo>
                  <a:cubicBezTo>
                    <a:pt x="570873" y="2257066"/>
                    <a:pt x="524344" y="2209378"/>
                    <a:pt x="476877" y="2162518"/>
                  </a:cubicBezTo>
                  <a:cubicBezTo>
                    <a:pt x="467427" y="2153179"/>
                    <a:pt x="463283" y="2142016"/>
                    <a:pt x="461128" y="2130633"/>
                  </a:cubicBezTo>
                  <a:cubicBezTo>
                    <a:pt x="445931" y="2050120"/>
                    <a:pt x="432061" y="1969275"/>
                    <a:pt x="417031" y="1888707"/>
                  </a:cubicBezTo>
                  <a:cubicBezTo>
                    <a:pt x="404155" y="1819632"/>
                    <a:pt x="389953" y="1750835"/>
                    <a:pt x="377023" y="1681816"/>
                  </a:cubicBezTo>
                  <a:cubicBezTo>
                    <a:pt x="364258" y="1613902"/>
                    <a:pt x="352709" y="1545822"/>
                    <a:pt x="339999" y="1477908"/>
                  </a:cubicBezTo>
                  <a:cubicBezTo>
                    <a:pt x="329279" y="1420880"/>
                    <a:pt x="317343" y="1364074"/>
                    <a:pt x="306512" y="1306991"/>
                  </a:cubicBezTo>
                  <a:cubicBezTo>
                    <a:pt x="295294" y="1247752"/>
                    <a:pt x="285071" y="1188349"/>
                    <a:pt x="274019" y="1129055"/>
                  </a:cubicBezTo>
                  <a:cubicBezTo>
                    <a:pt x="263409" y="1072193"/>
                    <a:pt x="252136" y="1015386"/>
                    <a:pt x="241361" y="958525"/>
                  </a:cubicBezTo>
                  <a:cubicBezTo>
                    <a:pt x="234343" y="921501"/>
                    <a:pt x="227878" y="884366"/>
                    <a:pt x="220915" y="847287"/>
                  </a:cubicBezTo>
                  <a:cubicBezTo>
                    <a:pt x="214063" y="810816"/>
                    <a:pt x="206824" y="774345"/>
                    <a:pt x="199971" y="737873"/>
                  </a:cubicBezTo>
                  <a:cubicBezTo>
                    <a:pt x="192788" y="699689"/>
                    <a:pt x="186046" y="661394"/>
                    <a:pt x="178807" y="623265"/>
                  </a:cubicBezTo>
                  <a:cubicBezTo>
                    <a:pt x="170242" y="578229"/>
                    <a:pt x="161179" y="533303"/>
                    <a:pt x="152669" y="488322"/>
                  </a:cubicBezTo>
                  <a:cubicBezTo>
                    <a:pt x="144988" y="447817"/>
                    <a:pt x="137860" y="407256"/>
                    <a:pt x="130400" y="366751"/>
                  </a:cubicBezTo>
                  <a:cubicBezTo>
                    <a:pt x="122498" y="323870"/>
                    <a:pt x="114540" y="280988"/>
                    <a:pt x="106417" y="238162"/>
                  </a:cubicBezTo>
                  <a:cubicBezTo>
                    <a:pt x="105091" y="231144"/>
                    <a:pt x="100836" y="225729"/>
                    <a:pt x="95476" y="220756"/>
                  </a:cubicBezTo>
                  <a:cubicBezTo>
                    <a:pt x="66520" y="193844"/>
                    <a:pt x="38227" y="166215"/>
                    <a:pt x="8940" y="139690"/>
                  </a:cubicBezTo>
                  <a:cubicBezTo>
                    <a:pt x="-68" y="131567"/>
                    <a:pt x="-2665" y="125930"/>
                    <a:pt x="2971" y="113718"/>
                  </a:cubicBezTo>
                  <a:cubicBezTo>
                    <a:pt x="18499" y="80065"/>
                    <a:pt x="32646" y="45694"/>
                    <a:pt x="45466" y="10991"/>
                  </a:cubicBezTo>
                  <a:cubicBezTo>
                    <a:pt x="51434" y="-5090"/>
                    <a:pt x="56794" y="-1056"/>
                    <a:pt x="65525" y="7454"/>
                  </a:cubicBezTo>
                  <a:cubicBezTo>
                    <a:pt x="85142" y="26463"/>
                    <a:pt x="105091" y="45196"/>
                    <a:pt x="124984" y="63874"/>
                  </a:cubicBezTo>
                  <a:cubicBezTo>
                    <a:pt x="129184" y="67797"/>
                    <a:pt x="132831" y="72605"/>
                    <a:pt x="138799" y="74152"/>
                  </a:cubicBezTo>
                  <a:cubicBezTo>
                    <a:pt x="145596" y="87414"/>
                    <a:pt x="154603" y="99572"/>
                    <a:pt x="158085" y="114381"/>
                  </a:cubicBezTo>
                  <a:cubicBezTo>
                    <a:pt x="164219" y="132396"/>
                    <a:pt x="170960" y="150189"/>
                    <a:pt x="175105" y="168812"/>
                  </a:cubicBezTo>
                  <a:cubicBezTo>
                    <a:pt x="178199" y="182682"/>
                    <a:pt x="185549" y="194231"/>
                    <a:pt x="194611" y="205062"/>
                  </a:cubicBezTo>
                  <a:cubicBezTo>
                    <a:pt x="203121" y="215230"/>
                    <a:pt x="209808" y="226834"/>
                    <a:pt x="216383" y="238383"/>
                  </a:cubicBezTo>
                  <a:cubicBezTo>
                    <a:pt x="223623" y="245457"/>
                    <a:pt x="223125" y="258056"/>
                    <a:pt x="233680" y="262808"/>
                  </a:cubicBezTo>
                  <a:cubicBezTo>
                    <a:pt x="242853" y="289222"/>
                    <a:pt x="259486" y="311768"/>
                    <a:pt x="272085" y="336469"/>
                  </a:cubicBezTo>
                  <a:cubicBezTo>
                    <a:pt x="305517" y="401730"/>
                    <a:pt x="334528" y="468870"/>
                    <a:pt x="362434" y="536563"/>
                  </a:cubicBezTo>
                  <a:cubicBezTo>
                    <a:pt x="364147" y="540763"/>
                    <a:pt x="366579" y="544631"/>
                    <a:pt x="368679" y="548610"/>
                  </a:cubicBezTo>
                  <a:cubicBezTo>
                    <a:pt x="381333" y="584750"/>
                    <a:pt x="398353" y="619176"/>
                    <a:pt x="410565" y="655482"/>
                  </a:cubicBezTo>
                  <a:cubicBezTo>
                    <a:pt x="456707" y="779373"/>
                    <a:pt x="496825" y="905144"/>
                    <a:pt x="531860" y="1032627"/>
                  </a:cubicBezTo>
                  <a:cubicBezTo>
                    <a:pt x="542746" y="1072304"/>
                    <a:pt x="551201" y="1112588"/>
                    <a:pt x="562308" y="1152154"/>
                  </a:cubicBezTo>
                  <a:cubicBezTo>
                    <a:pt x="564187" y="1158951"/>
                    <a:pt x="561645" y="1166245"/>
                    <a:pt x="565292" y="1172710"/>
                  </a:cubicBezTo>
                  <a:cubicBezTo>
                    <a:pt x="569712" y="1175197"/>
                    <a:pt x="571425" y="1178844"/>
                    <a:pt x="572199" y="1183928"/>
                  </a:cubicBezTo>
                  <a:cubicBezTo>
                    <a:pt x="581317" y="1243387"/>
                    <a:pt x="593585" y="1302238"/>
                    <a:pt x="605852" y="1361090"/>
                  </a:cubicBezTo>
                  <a:cubicBezTo>
                    <a:pt x="618009" y="1419333"/>
                    <a:pt x="626188" y="1478461"/>
                    <a:pt x="635526" y="1537257"/>
                  </a:cubicBezTo>
                  <a:cubicBezTo>
                    <a:pt x="642600" y="1581906"/>
                    <a:pt x="650778" y="1626556"/>
                    <a:pt x="654591" y="1671482"/>
                  </a:cubicBezTo>
                  <a:cubicBezTo>
                    <a:pt x="657022" y="1699830"/>
                    <a:pt x="660780" y="1728068"/>
                    <a:pt x="664261" y="1756139"/>
                  </a:cubicBezTo>
                  <a:cubicBezTo>
                    <a:pt x="671390" y="1813941"/>
                    <a:pt x="675092" y="1872019"/>
                    <a:pt x="681226" y="1929875"/>
                  </a:cubicBezTo>
                  <a:cubicBezTo>
                    <a:pt x="685923" y="1974525"/>
                    <a:pt x="690233" y="2019285"/>
                    <a:pt x="692002" y="2064101"/>
                  </a:cubicBezTo>
                  <a:cubicBezTo>
                    <a:pt x="693162" y="2094493"/>
                    <a:pt x="700401" y="2124112"/>
                    <a:pt x="699793" y="2154671"/>
                  </a:cubicBezTo>
                  <a:cubicBezTo>
                    <a:pt x="699462" y="2170696"/>
                    <a:pt x="698578" y="2186445"/>
                    <a:pt x="690012" y="2199818"/>
                  </a:cubicBezTo>
                  <a:cubicBezTo>
                    <a:pt x="684542" y="2208438"/>
                    <a:pt x="684376" y="2217224"/>
                    <a:pt x="683050" y="2226176"/>
                  </a:cubicBezTo>
                  <a:close/>
                </a:path>
              </a:pathLst>
            </a:custGeom>
            <a:solidFill>
              <a:srgbClr val="ED222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FAC396D-73A6-42FF-9122-1DE362029E70}"/>
                </a:ext>
              </a:extLst>
            </p:cNvPr>
            <p:cNvSpPr/>
            <p:nvPr/>
          </p:nvSpPr>
          <p:spPr>
            <a:xfrm>
              <a:off x="4881905" y="5988733"/>
              <a:ext cx="545331" cy="438581"/>
            </a:xfrm>
            <a:custGeom>
              <a:avLst/>
              <a:gdLst>
                <a:gd name="connsiteX0" fmla="*/ 214360 w 545331"/>
                <a:gd name="connsiteY0" fmla="*/ 643 h 438581"/>
                <a:gd name="connsiteX1" fmla="*/ 297746 w 545331"/>
                <a:gd name="connsiteY1" fmla="*/ 74249 h 438581"/>
                <a:gd name="connsiteX2" fmla="*/ 367152 w 545331"/>
                <a:gd name="connsiteY2" fmla="*/ 108399 h 438581"/>
                <a:gd name="connsiteX3" fmla="*/ 445731 w 545331"/>
                <a:gd name="connsiteY3" fmla="*/ 141831 h 438581"/>
                <a:gd name="connsiteX4" fmla="*/ 541385 w 545331"/>
                <a:gd name="connsiteY4" fmla="*/ 228699 h 438581"/>
                <a:gd name="connsiteX5" fmla="*/ 543264 w 545331"/>
                <a:gd name="connsiteY5" fmla="*/ 241630 h 438581"/>
                <a:gd name="connsiteX6" fmla="*/ 409094 w 545331"/>
                <a:gd name="connsiteY6" fmla="*/ 397406 h 438581"/>
                <a:gd name="connsiteX7" fmla="*/ 301780 w 545331"/>
                <a:gd name="connsiteY7" fmla="*/ 433877 h 438581"/>
                <a:gd name="connsiteX8" fmla="*/ 85218 w 545331"/>
                <a:gd name="connsiteY8" fmla="*/ 432385 h 438581"/>
                <a:gd name="connsiteX9" fmla="*/ 68309 w 545331"/>
                <a:gd name="connsiteY9" fmla="*/ 420449 h 438581"/>
                <a:gd name="connsiteX10" fmla="*/ 64441 w 545331"/>
                <a:gd name="connsiteY10" fmla="*/ 352259 h 438581"/>
                <a:gd name="connsiteX11" fmla="*/ 62009 w 545331"/>
                <a:gd name="connsiteY11" fmla="*/ 291474 h 438581"/>
                <a:gd name="connsiteX12" fmla="*/ 13381 w 545331"/>
                <a:gd name="connsiteY12" fmla="*/ 219636 h 438581"/>
                <a:gd name="connsiteX13" fmla="*/ 8 w 545331"/>
                <a:gd name="connsiteY13" fmla="*/ 213668 h 438581"/>
                <a:gd name="connsiteX14" fmla="*/ 14818 w 545331"/>
                <a:gd name="connsiteY14" fmla="*/ 195764 h 438581"/>
                <a:gd name="connsiteX15" fmla="*/ 194632 w 545331"/>
                <a:gd name="connsiteY15" fmla="*/ 11806 h 438581"/>
                <a:gd name="connsiteX16" fmla="*/ 214360 w 545331"/>
                <a:gd name="connsiteY16" fmla="*/ 643 h 4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5331" h="438581">
                  <a:moveTo>
                    <a:pt x="214360" y="643"/>
                  </a:moveTo>
                  <a:cubicBezTo>
                    <a:pt x="242266" y="25068"/>
                    <a:pt x="271222" y="48443"/>
                    <a:pt x="297746" y="74249"/>
                  </a:cubicBezTo>
                  <a:cubicBezTo>
                    <a:pt x="317640" y="93590"/>
                    <a:pt x="338472" y="107570"/>
                    <a:pt x="367152" y="108399"/>
                  </a:cubicBezTo>
                  <a:cubicBezTo>
                    <a:pt x="397434" y="109283"/>
                    <a:pt x="422301" y="124756"/>
                    <a:pt x="445731" y="141831"/>
                  </a:cubicBezTo>
                  <a:cubicBezTo>
                    <a:pt x="480710" y="167251"/>
                    <a:pt x="510164" y="199025"/>
                    <a:pt x="541385" y="228699"/>
                  </a:cubicBezTo>
                  <a:cubicBezTo>
                    <a:pt x="545474" y="232622"/>
                    <a:pt x="546856" y="235385"/>
                    <a:pt x="543264" y="241630"/>
                  </a:cubicBezTo>
                  <a:cubicBezTo>
                    <a:pt x="508285" y="302028"/>
                    <a:pt x="468498" y="358172"/>
                    <a:pt x="409094" y="397406"/>
                  </a:cubicBezTo>
                  <a:cubicBezTo>
                    <a:pt x="376546" y="418902"/>
                    <a:pt x="339799" y="429954"/>
                    <a:pt x="301780" y="433877"/>
                  </a:cubicBezTo>
                  <a:cubicBezTo>
                    <a:pt x="229722" y="441337"/>
                    <a:pt x="157387" y="439238"/>
                    <a:pt x="85218" y="432385"/>
                  </a:cubicBezTo>
                  <a:cubicBezTo>
                    <a:pt x="76487" y="431556"/>
                    <a:pt x="72564" y="427965"/>
                    <a:pt x="68309" y="420449"/>
                  </a:cubicBezTo>
                  <a:cubicBezTo>
                    <a:pt x="55654" y="397959"/>
                    <a:pt x="52394" y="373755"/>
                    <a:pt x="64441" y="352259"/>
                  </a:cubicBezTo>
                  <a:cubicBezTo>
                    <a:pt x="77040" y="329769"/>
                    <a:pt x="71017" y="310925"/>
                    <a:pt x="62009" y="291474"/>
                  </a:cubicBezTo>
                  <a:cubicBezTo>
                    <a:pt x="49742" y="265005"/>
                    <a:pt x="31451" y="242348"/>
                    <a:pt x="13381" y="219636"/>
                  </a:cubicBezTo>
                  <a:cubicBezTo>
                    <a:pt x="9844" y="215160"/>
                    <a:pt x="5921" y="212453"/>
                    <a:pt x="8" y="213668"/>
                  </a:cubicBezTo>
                  <a:cubicBezTo>
                    <a:pt x="-323" y="203446"/>
                    <a:pt x="9513" y="201069"/>
                    <a:pt x="14818" y="195764"/>
                  </a:cubicBezTo>
                  <a:cubicBezTo>
                    <a:pt x="75548" y="135200"/>
                    <a:pt x="132465" y="70933"/>
                    <a:pt x="194632" y="11806"/>
                  </a:cubicBezTo>
                  <a:cubicBezTo>
                    <a:pt x="200103" y="6667"/>
                    <a:pt x="203916" y="-2507"/>
                    <a:pt x="214360" y="643"/>
                  </a:cubicBezTo>
                  <a:close/>
                </a:path>
              </a:pathLst>
            </a:custGeom>
            <a:solidFill>
              <a:srgbClr val="FA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3B3CC3-4626-4A06-BB96-4E781681FE9D}"/>
                </a:ext>
              </a:extLst>
            </p:cNvPr>
            <p:cNvSpPr/>
            <p:nvPr/>
          </p:nvSpPr>
          <p:spPr>
            <a:xfrm>
              <a:off x="4740533" y="5918605"/>
              <a:ext cx="359027" cy="314527"/>
            </a:xfrm>
            <a:custGeom>
              <a:avLst/>
              <a:gdLst>
                <a:gd name="connsiteX0" fmla="*/ 355732 w 359027"/>
                <a:gd name="connsiteY0" fmla="*/ 70772 h 314527"/>
                <a:gd name="connsiteX1" fmla="*/ 241566 w 359027"/>
                <a:gd name="connsiteY1" fmla="*/ 183556 h 314527"/>
                <a:gd name="connsiteX2" fmla="*/ 141436 w 359027"/>
                <a:gd name="connsiteY2" fmla="*/ 283852 h 314527"/>
                <a:gd name="connsiteX3" fmla="*/ 66946 w 359027"/>
                <a:gd name="connsiteY3" fmla="*/ 289267 h 314527"/>
                <a:gd name="connsiteX4" fmla="*/ 5111 w 359027"/>
                <a:gd name="connsiteY4" fmla="*/ 237987 h 314527"/>
                <a:gd name="connsiteX5" fmla="*/ 4061 w 359027"/>
                <a:gd name="connsiteY5" fmla="*/ 225443 h 314527"/>
                <a:gd name="connsiteX6" fmla="*/ 265272 w 359027"/>
                <a:gd name="connsiteY6" fmla="*/ 3797 h 314527"/>
                <a:gd name="connsiteX7" fmla="*/ 281353 w 359027"/>
                <a:gd name="connsiteY7" fmla="*/ 3466 h 314527"/>
                <a:gd name="connsiteX8" fmla="*/ 349156 w 359027"/>
                <a:gd name="connsiteY8" fmla="*/ 49497 h 314527"/>
                <a:gd name="connsiteX9" fmla="*/ 355732 w 359027"/>
                <a:gd name="connsiteY9" fmla="*/ 70772 h 3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027" h="314527">
                  <a:moveTo>
                    <a:pt x="355732" y="70772"/>
                  </a:moveTo>
                  <a:cubicBezTo>
                    <a:pt x="315448" y="106082"/>
                    <a:pt x="278479" y="144874"/>
                    <a:pt x="241566" y="183556"/>
                  </a:cubicBezTo>
                  <a:cubicBezTo>
                    <a:pt x="208908" y="217762"/>
                    <a:pt x="176802" y="252354"/>
                    <a:pt x="141436" y="283852"/>
                  </a:cubicBezTo>
                  <a:cubicBezTo>
                    <a:pt x="106457" y="323915"/>
                    <a:pt x="106622" y="323694"/>
                    <a:pt x="66946" y="289267"/>
                  </a:cubicBezTo>
                  <a:cubicBezTo>
                    <a:pt x="46721" y="271750"/>
                    <a:pt x="25833" y="254951"/>
                    <a:pt x="5111" y="237987"/>
                  </a:cubicBezTo>
                  <a:cubicBezTo>
                    <a:pt x="193" y="233953"/>
                    <a:pt x="-2902" y="231356"/>
                    <a:pt x="4061" y="225443"/>
                  </a:cubicBezTo>
                  <a:cubicBezTo>
                    <a:pt x="91316" y="151837"/>
                    <a:pt x="178460" y="77955"/>
                    <a:pt x="265272" y="3797"/>
                  </a:cubicBezTo>
                  <a:cubicBezTo>
                    <a:pt x="271738" y="-1729"/>
                    <a:pt x="275440" y="-679"/>
                    <a:pt x="281353" y="3466"/>
                  </a:cubicBezTo>
                  <a:cubicBezTo>
                    <a:pt x="303733" y="19104"/>
                    <a:pt x="326113" y="34798"/>
                    <a:pt x="349156" y="49497"/>
                  </a:cubicBezTo>
                  <a:cubicBezTo>
                    <a:pt x="358385" y="55410"/>
                    <a:pt x="362363" y="60936"/>
                    <a:pt x="355732" y="70772"/>
                  </a:cubicBezTo>
                  <a:close/>
                </a:path>
              </a:pathLst>
            </a:custGeom>
            <a:solidFill>
              <a:srgbClr val="FFFEFE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D16442-0D37-4DF2-ADC6-DEA1C582438E}"/>
                </a:ext>
              </a:extLst>
            </p:cNvPr>
            <p:cNvSpPr/>
            <p:nvPr/>
          </p:nvSpPr>
          <p:spPr>
            <a:xfrm>
              <a:off x="6516433" y="4432365"/>
              <a:ext cx="81312" cy="340916"/>
            </a:xfrm>
            <a:custGeom>
              <a:avLst/>
              <a:gdLst>
                <a:gd name="connsiteX0" fmla="*/ 61172 w 81312"/>
                <a:gd name="connsiteY0" fmla="*/ 230785 h 340916"/>
                <a:gd name="connsiteX1" fmla="*/ 78247 w 81312"/>
                <a:gd name="connsiteY1" fmla="*/ 312513 h 340916"/>
                <a:gd name="connsiteX2" fmla="*/ 69185 w 81312"/>
                <a:gd name="connsiteY2" fmla="*/ 340917 h 340916"/>
                <a:gd name="connsiteX3" fmla="*/ 56917 w 81312"/>
                <a:gd name="connsiteY3" fmla="*/ 293062 h 340916"/>
                <a:gd name="connsiteX4" fmla="*/ 23098 w 81312"/>
                <a:gd name="connsiteY4" fmla="*/ 126842 h 340916"/>
                <a:gd name="connsiteX5" fmla="*/ 2652 w 81312"/>
                <a:gd name="connsiteY5" fmla="*/ 21628 h 340916"/>
                <a:gd name="connsiteX6" fmla="*/ 0 w 81312"/>
                <a:gd name="connsiteY6" fmla="*/ 3724 h 340916"/>
                <a:gd name="connsiteX7" fmla="*/ 15694 w 81312"/>
                <a:gd name="connsiteY7" fmla="*/ 12399 h 340916"/>
                <a:gd name="connsiteX8" fmla="*/ 32327 w 81312"/>
                <a:gd name="connsiteY8" fmla="*/ 80203 h 340916"/>
                <a:gd name="connsiteX9" fmla="*/ 58243 w 81312"/>
                <a:gd name="connsiteY9" fmla="*/ 197961 h 340916"/>
                <a:gd name="connsiteX10" fmla="*/ 61172 w 81312"/>
                <a:gd name="connsiteY10" fmla="*/ 230785 h 34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312" h="340916">
                  <a:moveTo>
                    <a:pt x="61172" y="230785"/>
                  </a:moveTo>
                  <a:cubicBezTo>
                    <a:pt x="64653" y="258470"/>
                    <a:pt x="72003" y="285381"/>
                    <a:pt x="78247" y="312513"/>
                  </a:cubicBezTo>
                  <a:cubicBezTo>
                    <a:pt x="80568" y="322571"/>
                    <a:pt x="87034" y="336275"/>
                    <a:pt x="69185" y="340917"/>
                  </a:cubicBezTo>
                  <a:cubicBezTo>
                    <a:pt x="58188" y="326826"/>
                    <a:pt x="60620" y="308977"/>
                    <a:pt x="56917" y="293062"/>
                  </a:cubicBezTo>
                  <a:cubicBezTo>
                    <a:pt x="44097" y="238024"/>
                    <a:pt x="34095" y="182322"/>
                    <a:pt x="23098" y="126842"/>
                  </a:cubicBezTo>
                  <a:cubicBezTo>
                    <a:pt x="16191" y="91807"/>
                    <a:pt x="9505" y="56717"/>
                    <a:pt x="2652" y="21628"/>
                  </a:cubicBezTo>
                  <a:cubicBezTo>
                    <a:pt x="4918" y="15217"/>
                    <a:pt x="1492" y="9581"/>
                    <a:pt x="0" y="3724"/>
                  </a:cubicBezTo>
                  <a:cubicBezTo>
                    <a:pt x="12212" y="-6278"/>
                    <a:pt x="14036" y="6376"/>
                    <a:pt x="15694" y="12399"/>
                  </a:cubicBezTo>
                  <a:cubicBezTo>
                    <a:pt x="21938" y="34779"/>
                    <a:pt x="27188" y="57491"/>
                    <a:pt x="32327" y="80203"/>
                  </a:cubicBezTo>
                  <a:cubicBezTo>
                    <a:pt x="41224" y="119382"/>
                    <a:pt x="48131" y="159058"/>
                    <a:pt x="58243" y="197961"/>
                  </a:cubicBezTo>
                  <a:cubicBezTo>
                    <a:pt x="61117" y="208902"/>
                    <a:pt x="59514" y="219899"/>
                    <a:pt x="61172" y="230785"/>
                  </a:cubicBezTo>
                  <a:close/>
                </a:path>
              </a:pathLst>
            </a:custGeom>
            <a:solidFill>
              <a:srgbClr val="F4F1EE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EA9411-C0F0-468D-90D2-2F6AC15CB00F}"/>
                </a:ext>
              </a:extLst>
            </p:cNvPr>
            <p:cNvSpPr/>
            <p:nvPr/>
          </p:nvSpPr>
          <p:spPr>
            <a:xfrm>
              <a:off x="5505517" y="3544588"/>
              <a:ext cx="63990" cy="131287"/>
            </a:xfrm>
            <a:custGeom>
              <a:avLst/>
              <a:gdLst>
                <a:gd name="connsiteX0" fmla="*/ 56365 w 63990"/>
                <a:gd name="connsiteY0" fmla="*/ 127483 h 131287"/>
                <a:gd name="connsiteX1" fmla="*/ 29509 w 63990"/>
                <a:gd name="connsiteY1" fmla="*/ 90294 h 131287"/>
                <a:gd name="connsiteX2" fmla="*/ 0 w 63990"/>
                <a:gd name="connsiteY2" fmla="*/ 0 h 131287"/>
                <a:gd name="connsiteX3" fmla="*/ 44815 w 63990"/>
                <a:gd name="connsiteY3" fmla="*/ 85597 h 131287"/>
                <a:gd name="connsiteX4" fmla="*/ 63990 w 63990"/>
                <a:gd name="connsiteY4" fmla="*/ 127263 h 131287"/>
                <a:gd name="connsiteX5" fmla="*/ 56365 w 63990"/>
                <a:gd name="connsiteY5" fmla="*/ 127483 h 13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990" h="131287">
                  <a:moveTo>
                    <a:pt x="56365" y="127483"/>
                  </a:moveTo>
                  <a:cubicBezTo>
                    <a:pt x="47413" y="115105"/>
                    <a:pt x="38516" y="102672"/>
                    <a:pt x="29509" y="90294"/>
                  </a:cubicBezTo>
                  <a:cubicBezTo>
                    <a:pt x="9947" y="63382"/>
                    <a:pt x="5471" y="31498"/>
                    <a:pt x="0" y="0"/>
                  </a:cubicBezTo>
                  <a:cubicBezTo>
                    <a:pt x="17628" y="27132"/>
                    <a:pt x="29509" y="57249"/>
                    <a:pt x="44815" y="85597"/>
                  </a:cubicBezTo>
                  <a:cubicBezTo>
                    <a:pt x="52054" y="99025"/>
                    <a:pt x="57691" y="113337"/>
                    <a:pt x="63990" y="127263"/>
                  </a:cubicBezTo>
                  <a:cubicBezTo>
                    <a:pt x="61670" y="134888"/>
                    <a:pt x="58962" y="129749"/>
                    <a:pt x="56365" y="127483"/>
                  </a:cubicBezTo>
                  <a:close/>
                </a:path>
              </a:pathLst>
            </a:custGeom>
            <a:solidFill>
              <a:srgbClr val="ECDEDB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E4B1A37-7F0D-4261-AE51-01E6C3425CE9}"/>
                </a:ext>
              </a:extLst>
            </p:cNvPr>
            <p:cNvSpPr/>
            <p:nvPr/>
          </p:nvSpPr>
          <p:spPr>
            <a:xfrm>
              <a:off x="5561881" y="3671850"/>
              <a:ext cx="19230" cy="21164"/>
            </a:xfrm>
            <a:custGeom>
              <a:avLst/>
              <a:gdLst>
                <a:gd name="connsiteX0" fmla="*/ 0 w 19230"/>
                <a:gd name="connsiteY0" fmla="*/ 221 h 21164"/>
                <a:gd name="connsiteX1" fmla="*/ 7626 w 19230"/>
                <a:gd name="connsiteY1" fmla="*/ 0 h 21164"/>
                <a:gd name="connsiteX2" fmla="*/ 19230 w 19230"/>
                <a:gd name="connsiteY2" fmla="*/ 21164 h 21164"/>
                <a:gd name="connsiteX3" fmla="*/ 0 w 19230"/>
                <a:gd name="connsiteY3" fmla="*/ 221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30" h="21164">
                  <a:moveTo>
                    <a:pt x="0" y="221"/>
                  </a:moveTo>
                  <a:cubicBezTo>
                    <a:pt x="2542" y="110"/>
                    <a:pt x="5084" y="55"/>
                    <a:pt x="7626" y="0"/>
                  </a:cubicBezTo>
                  <a:cubicBezTo>
                    <a:pt x="15196" y="5028"/>
                    <a:pt x="15859" y="13815"/>
                    <a:pt x="19230" y="21164"/>
                  </a:cubicBezTo>
                  <a:cubicBezTo>
                    <a:pt x="5526" y="20833"/>
                    <a:pt x="6852" y="6742"/>
                    <a:pt x="0" y="221"/>
                  </a:cubicBezTo>
                  <a:close/>
                </a:path>
              </a:pathLst>
            </a:custGeom>
            <a:solidFill>
              <a:srgbClr val="CD858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5CCB82D-6045-44F3-B74F-7AEAE51DA2FA}"/>
                </a:ext>
              </a:extLst>
            </p:cNvPr>
            <p:cNvSpPr/>
            <p:nvPr/>
          </p:nvSpPr>
          <p:spPr>
            <a:xfrm>
              <a:off x="6516477" y="4102751"/>
              <a:ext cx="617622" cy="565128"/>
            </a:xfrm>
            <a:custGeom>
              <a:avLst/>
              <a:gdLst>
                <a:gd name="connsiteX0" fmla="*/ 476458 w 617622"/>
                <a:gd name="connsiteY0" fmla="*/ 431809 h 565128"/>
                <a:gd name="connsiteX1" fmla="*/ 392409 w 617622"/>
                <a:gd name="connsiteY1" fmla="*/ 494032 h 565128"/>
                <a:gd name="connsiteX2" fmla="*/ 297252 w 617622"/>
                <a:gd name="connsiteY2" fmla="*/ 543047 h 565128"/>
                <a:gd name="connsiteX3" fmla="*/ 143133 w 617622"/>
                <a:gd name="connsiteY3" fmla="*/ 562056 h 565128"/>
                <a:gd name="connsiteX4" fmla="*/ 77595 w 617622"/>
                <a:gd name="connsiteY4" fmla="*/ 554264 h 565128"/>
                <a:gd name="connsiteX5" fmla="*/ 61128 w 617622"/>
                <a:gd name="connsiteY5" fmla="*/ 560453 h 565128"/>
                <a:gd name="connsiteX6" fmla="*/ 49855 w 617622"/>
                <a:gd name="connsiteY6" fmla="*/ 516135 h 565128"/>
                <a:gd name="connsiteX7" fmla="*/ 26480 w 617622"/>
                <a:gd name="connsiteY7" fmla="*/ 404677 h 565128"/>
                <a:gd name="connsiteX8" fmla="*/ 12334 w 617622"/>
                <a:gd name="connsiteY8" fmla="*/ 346820 h 565128"/>
                <a:gd name="connsiteX9" fmla="*/ 11 w 617622"/>
                <a:gd name="connsiteY9" fmla="*/ 333337 h 565128"/>
                <a:gd name="connsiteX10" fmla="*/ 17086 w 617622"/>
                <a:gd name="connsiteY10" fmla="*/ 259566 h 565128"/>
                <a:gd name="connsiteX11" fmla="*/ 72843 w 617622"/>
                <a:gd name="connsiteY11" fmla="*/ 147334 h 565128"/>
                <a:gd name="connsiteX12" fmla="*/ 108099 w 617622"/>
                <a:gd name="connsiteY12" fmla="*/ 40407 h 565128"/>
                <a:gd name="connsiteX13" fmla="*/ 152804 w 617622"/>
                <a:gd name="connsiteY13" fmla="*/ 12 h 565128"/>
                <a:gd name="connsiteX14" fmla="*/ 176841 w 617622"/>
                <a:gd name="connsiteY14" fmla="*/ 34660 h 565128"/>
                <a:gd name="connsiteX15" fmla="*/ 155843 w 617622"/>
                <a:gd name="connsiteY15" fmla="*/ 163470 h 565128"/>
                <a:gd name="connsiteX16" fmla="*/ 163137 w 617622"/>
                <a:gd name="connsiteY16" fmla="*/ 207567 h 565128"/>
                <a:gd name="connsiteX17" fmla="*/ 215081 w 617622"/>
                <a:gd name="connsiteY17" fmla="*/ 223923 h 565128"/>
                <a:gd name="connsiteX18" fmla="*/ 281061 w 617622"/>
                <a:gd name="connsiteY18" fmla="*/ 198283 h 565128"/>
                <a:gd name="connsiteX19" fmla="*/ 385280 w 617622"/>
                <a:gd name="connsiteY19" fmla="*/ 134679 h 565128"/>
                <a:gd name="connsiteX20" fmla="*/ 415728 w 617622"/>
                <a:gd name="connsiteY20" fmla="*/ 134956 h 565128"/>
                <a:gd name="connsiteX21" fmla="*/ 416115 w 617622"/>
                <a:gd name="connsiteY21" fmla="*/ 164022 h 565128"/>
                <a:gd name="connsiteX22" fmla="*/ 365166 w 617622"/>
                <a:gd name="connsiteY22" fmla="*/ 213811 h 565128"/>
                <a:gd name="connsiteX23" fmla="*/ 304988 w 617622"/>
                <a:gd name="connsiteY23" fmla="*/ 274099 h 565128"/>
                <a:gd name="connsiteX24" fmla="*/ 300125 w 617622"/>
                <a:gd name="connsiteY24" fmla="*/ 286477 h 565128"/>
                <a:gd name="connsiteX25" fmla="*/ 358645 w 617622"/>
                <a:gd name="connsiteY25" fmla="*/ 252935 h 565128"/>
                <a:gd name="connsiteX26" fmla="*/ 531110 w 617622"/>
                <a:gd name="connsiteY26" fmla="*/ 134016 h 565128"/>
                <a:gd name="connsiteX27" fmla="*/ 571118 w 617622"/>
                <a:gd name="connsiteY27" fmla="*/ 128601 h 565128"/>
                <a:gd name="connsiteX28" fmla="*/ 579075 w 617622"/>
                <a:gd name="connsiteY28" fmla="*/ 171095 h 565128"/>
                <a:gd name="connsiteX29" fmla="*/ 495136 w 617622"/>
                <a:gd name="connsiteY29" fmla="*/ 252161 h 565128"/>
                <a:gd name="connsiteX30" fmla="*/ 377433 w 617622"/>
                <a:gd name="connsiteY30" fmla="*/ 350965 h 565128"/>
                <a:gd name="connsiteX31" fmla="*/ 368316 w 617622"/>
                <a:gd name="connsiteY31" fmla="*/ 367487 h 565128"/>
                <a:gd name="connsiteX32" fmla="*/ 460599 w 617622"/>
                <a:gd name="connsiteY32" fmla="*/ 312615 h 565128"/>
                <a:gd name="connsiteX33" fmla="*/ 537409 w 617622"/>
                <a:gd name="connsiteY33" fmla="*/ 241496 h 565128"/>
                <a:gd name="connsiteX34" fmla="*/ 594769 w 617622"/>
                <a:gd name="connsiteY34" fmla="*/ 217845 h 565128"/>
                <a:gd name="connsiteX35" fmla="*/ 615436 w 617622"/>
                <a:gd name="connsiteY35" fmla="*/ 249122 h 565128"/>
                <a:gd name="connsiteX36" fmla="*/ 600847 w 617622"/>
                <a:gd name="connsiteY36" fmla="*/ 270783 h 565128"/>
                <a:gd name="connsiteX37" fmla="*/ 513095 w 617622"/>
                <a:gd name="connsiteY37" fmla="*/ 347207 h 565128"/>
                <a:gd name="connsiteX38" fmla="*/ 522158 w 617622"/>
                <a:gd name="connsiteY38" fmla="*/ 348423 h 565128"/>
                <a:gd name="connsiteX39" fmla="*/ 536691 w 617622"/>
                <a:gd name="connsiteY39" fmla="*/ 345770 h 565128"/>
                <a:gd name="connsiteX40" fmla="*/ 539233 w 617622"/>
                <a:gd name="connsiteY40" fmla="*/ 361961 h 565128"/>
                <a:gd name="connsiteX41" fmla="*/ 517958 w 617622"/>
                <a:gd name="connsiteY41" fmla="*/ 394730 h 565128"/>
                <a:gd name="connsiteX42" fmla="*/ 476458 w 617622"/>
                <a:gd name="connsiteY42" fmla="*/ 431809 h 56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7622" h="565128">
                  <a:moveTo>
                    <a:pt x="476458" y="431809"/>
                  </a:moveTo>
                  <a:cubicBezTo>
                    <a:pt x="447557" y="451371"/>
                    <a:pt x="418988" y="471375"/>
                    <a:pt x="392409" y="494032"/>
                  </a:cubicBezTo>
                  <a:cubicBezTo>
                    <a:pt x="359750" y="508565"/>
                    <a:pt x="330905" y="530171"/>
                    <a:pt x="297252" y="543047"/>
                  </a:cubicBezTo>
                  <a:cubicBezTo>
                    <a:pt x="247242" y="562111"/>
                    <a:pt x="196348" y="570013"/>
                    <a:pt x="143133" y="562056"/>
                  </a:cubicBezTo>
                  <a:cubicBezTo>
                    <a:pt x="121361" y="558796"/>
                    <a:pt x="99478" y="556530"/>
                    <a:pt x="77595" y="554264"/>
                  </a:cubicBezTo>
                  <a:cubicBezTo>
                    <a:pt x="71462" y="553657"/>
                    <a:pt x="64389" y="552551"/>
                    <a:pt x="61128" y="560453"/>
                  </a:cubicBezTo>
                  <a:cubicBezTo>
                    <a:pt x="51679" y="547246"/>
                    <a:pt x="53723" y="530834"/>
                    <a:pt x="49855" y="516135"/>
                  </a:cubicBezTo>
                  <a:cubicBezTo>
                    <a:pt x="40185" y="479498"/>
                    <a:pt x="35488" y="441535"/>
                    <a:pt x="26480" y="404677"/>
                  </a:cubicBezTo>
                  <a:cubicBezTo>
                    <a:pt x="21783" y="385392"/>
                    <a:pt x="16920" y="366161"/>
                    <a:pt x="12334" y="346820"/>
                  </a:cubicBezTo>
                  <a:cubicBezTo>
                    <a:pt x="11118" y="341736"/>
                    <a:pt x="13384" y="329027"/>
                    <a:pt x="11" y="333337"/>
                  </a:cubicBezTo>
                  <a:cubicBezTo>
                    <a:pt x="-376" y="307310"/>
                    <a:pt x="9405" y="283769"/>
                    <a:pt x="17086" y="259566"/>
                  </a:cubicBezTo>
                  <a:cubicBezTo>
                    <a:pt x="29851" y="219171"/>
                    <a:pt x="52508" y="183805"/>
                    <a:pt x="72843" y="147334"/>
                  </a:cubicBezTo>
                  <a:cubicBezTo>
                    <a:pt x="91521" y="113736"/>
                    <a:pt x="101246" y="77541"/>
                    <a:pt x="108099" y="40407"/>
                  </a:cubicBezTo>
                  <a:cubicBezTo>
                    <a:pt x="112519" y="16369"/>
                    <a:pt x="128545" y="730"/>
                    <a:pt x="152804" y="12"/>
                  </a:cubicBezTo>
                  <a:cubicBezTo>
                    <a:pt x="169437" y="-485"/>
                    <a:pt x="180047" y="14490"/>
                    <a:pt x="176841" y="34660"/>
                  </a:cubicBezTo>
                  <a:cubicBezTo>
                    <a:pt x="170045" y="77652"/>
                    <a:pt x="163413" y="120644"/>
                    <a:pt x="155843" y="163470"/>
                  </a:cubicBezTo>
                  <a:cubicBezTo>
                    <a:pt x="153025" y="179439"/>
                    <a:pt x="157224" y="193697"/>
                    <a:pt x="163137" y="207567"/>
                  </a:cubicBezTo>
                  <a:cubicBezTo>
                    <a:pt x="168497" y="220111"/>
                    <a:pt x="195022" y="227128"/>
                    <a:pt x="215081" y="223923"/>
                  </a:cubicBezTo>
                  <a:cubicBezTo>
                    <a:pt x="239008" y="220111"/>
                    <a:pt x="260560" y="210385"/>
                    <a:pt x="281061" y="198283"/>
                  </a:cubicBezTo>
                  <a:cubicBezTo>
                    <a:pt x="316095" y="177561"/>
                    <a:pt x="350632" y="156065"/>
                    <a:pt x="385280" y="134679"/>
                  </a:cubicBezTo>
                  <a:cubicBezTo>
                    <a:pt x="395724" y="128214"/>
                    <a:pt x="406279" y="126004"/>
                    <a:pt x="415728" y="134956"/>
                  </a:cubicBezTo>
                  <a:cubicBezTo>
                    <a:pt x="425012" y="143797"/>
                    <a:pt x="421309" y="154517"/>
                    <a:pt x="416115" y="164022"/>
                  </a:cubicBezTo>
                  <a:cubicBezTo>
                    <a:pt x="404234" y="185739"/>
                    <a:pt x="383180" y="198228"/>
                    <a:pt x="365166" y="213811"/>
                  </a:cubicBezTo>
                  <a:cubicBezTo>
                    <a:pt x="343614" y="232433"/>
                    <a:pt x="319356" y="248293"/>
                    <a:pt x="304988" y="274099"/>
                  </a:cubicBezTo>
                  <a:cubicBezTo>
                    <a:pt x="303330" y="277028"/>
                    <a:pt x="302446" y="280399"/>
                    <a:pt x="300125" y="286477"/>
                  </a:cubicBezTo>
                  <a:cubicBezTo>
                    <a:pt x="323279" y="278022"/>
                    <a:pt x="340575" y="264429"/>
                    <a:pt x="358645" y="252935"/>
                  </a:cubicBezTo>
                  <a:cubicBezTo>
                    <a:pt x="417607" y="215469"/>
                    <a:pt x="476071" y="177229"/>
                    <a:pt x="531110" y="134016"/>
                  </a:cubicBezTo>
                  <a:cubicBezTo>
                    <a:pt x="543433" y="124346"/>
                    <a:pt x="557579" y="124512"/>
                    <a:pt x="571118" y="128601"/>
                  </a:cubicBezTo>
                  <a:cubicBezTo>
                    <a:pt x="587530" y="133574"/>
                    <a:pt x="590845" y="153302"/>
                    <a:pt x="579075" y="171095"/>
                  </a:cubicBezTo>
                  <a:cubicBezTo>
                    <a:pt x="557137" y="204306"/>
                    <a:pt x="524921" y="227018"/>
                    <a:pt x="495136" y="252161"/>
                  </a:cubicBezTo>
                  <a:cubicBezTo>
                    <a:pt x="455957" y="285151"/>
                    <a:pt x="416612" y="317975"/>
                    <a:pt x="377433" y="350965"/>
                  </a:cubicBezTo>
                  <a:cubicBezTo>
                    <a:pt x="373012" y="354667"/>
                    <a:pt x="369807" y="359309"/>
                    <a:pt x="368316" y="367487"/>
                  </a:cubicBezTo>
                  <a:cubicBezTo>
                    <a:pt x="403571" y="354059"/>
                    <a:pt x="431477" y="332232"/>
                    <a:pt x="460599" y="312615"/>
                  </a:cubicBezTo>
                  <a:cubicBezTo>
                    <a:pt x="489886" y="292887"/>
                    <a:pt x="513869" y="267468"/>
                    <a:pt x="537409" y="241496"/>
                  </a:cubicBezTo>
                  <a:cubicBezTo>
                    <a:pt x="552716" y="224587"/>
                    <a:pt x="570952" y="215303"/>
                    <a:pt x="594769" y="217845"/>
                  </a:cubicBezTo>
                  <a:cubicBezTo>
                    <a:pt x="613170" y="219834"/>
                    <a:pt x="622067" y="231991"/>
                    <a:pt x="615436" y="249122"/>
                  </a:cubicBezTo>
                  <a:cubicBezTo>
                    <a:pt x="612231" y="257355"/>
                    <a:pt x="606871" y="264207"/>
                    <a:pt x="600847" y="270783"/>
                  </a:cubicBezTo>
                  <a:cubicBezTo>
                    <a:pt x="574489" y="299573"/>
                    <a:pt x="543543" y="323114"/>
                    <a:pt x="513095" y="347207"/>
                  </a:cubicBezTo>
                  <a:cubicBezTo>
                    <a:pt x="516079" y="352457"/>
                    <a:pt x="519395" y="350302"/>
                    <a:pt x="522158" y="348423"/>
                  </a:cubicBezTo>
                  <a:cubicBezTo>
                    <a:pt x="526744" y="345328"/>
                    <a:pt x="531883" y="342455"/>
                    <a:pt x="536691" y="345770"/>
                  </a:cubicBezTo>
                  <a:cubicBezTo>
                    <a:pt x="542383" y="349694"/>
                    <a:pt x="540117" y="356325"/>
                    <a:pt x="539233" y="361961"/>
                  </a:cubicBezTo>
                  <a:cubicBezTo>
                    <a:pt x="537078" y="376053"/>
                    <a:pt x="527960" y="385668"/>
                    <a:pt x="517958" y="394730"/>
                  </a:cubicBezTo>
                  <a:cubicBezTo>
                    <a:pt x="504088" y="406998"/>
                    <a:pt x="490273" y="419376"/>
                    <a:pt x="476458" y="431809"/>
                  </a:cubicBezTo>
                  <a:close/>
                </a:path>
              </a:pathLst>
            </a:custGeom>
            <a:solidFill>
              <a:srgbClr val="F9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E3FF7F1-0180-43C7-BD7E-C53F80DC8D24}"/>
              </a:ext>
            </a:extLst>
          </p:cNvPr>
          <p:cNvSpPr txBox="1"/>
          <p:nvPr/>
        </p:nvSpPr>
        <p:spPr>
          <a:xfrm>
            <a:off x="1172610" y="6103421"/>
            <a:ext cx="5878639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heterogeneity in responses across </a:t>
            </a:r>
            <a:r>
              <a:rPr lang="en-US" altLang="zh-TW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different firm sizes</a:t>
            </a:r>
            <a:endParaRPr lang="en-US" altLang="ko-KR" b="1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0" y="1911496"/>
            <a:ext cx="7483505" cy="3699710"/>
          </a:xfrm>
          <a:prstGeom prst="rect">
            <a:avLst/>
          </a:prstGeom>
        </p:spPr>
      </p:pic>
      <p:sp>
        <p:nvSpPr>
          <p:cNvPr id="29" name="圓角矩形 28"/>
          <p:cNvSpPr/>
          <p:nvPr/>
        </p:nvSpPr>
        <p:spPr>
          <a:xfrm>
            <a:off x="1688707" y="3320263"/>
            <a:ext cx="4297313" cy="1696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1688707" y="3998657"/>
            <a:ext cx="979079" cy="17741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6490684" y="5089744"/>
            <a:ext cx="659876" cy="7574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cxnSp>
        <p:nvCxnSpPr>
          <p:cNvPr id="7" name="肘形接點 6"/>
          <p:cNvCxnSpPr>
            <a:stCxn id="30" idx="1"/>
          </p:cNvCxnSpPr>
          <p:nvPr/>
        </p:nvCxnSpPr>
        <p:spPr>
          <a:xfrm rot="10800000" flipH="1" flipV="1">
            <a:off x="1688707" y="4087365"/>
            <a:ext cx="83532" cy="2016055"/>
          </a:xfrm>
          <a:prstGeom prst="bentConnector4">
            <a:avLst>
              <a:gd name="adj1" fmla="val -273668"/>
              <a:gd name="adj2" fmla="val 52200"/>
            </a:avLst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7658178" y="2370256"/>
            <a:ext cx="267411" cy="30004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9" name="TextBox 46">
            <a:extLst>
              <a:ext uri="{FF2B5EF4-FFF2-40B4-BE49-F238E27FC236}">
                <a16:creationId xmlns:a16="http://schemas.microsoft.com/office/drawing/2014/main" id="{BE3FF7F1-0180-43C7-BD7E-C53F80DC8D24}"/>
              </a:ext>
            </a:extLst>
          </p:cNvPr>
          <p:cNvSpPr txBox="1"/>
          <p:nvPr/>
        </p:nvSpPr>
        <p:spPr>
          <a:xfrm>
            <a:off x="7845177" y="2660365"/>
            <a:ext cx="467189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only the firms that are most affected by the </a:t>
            </a:r>
          </a:p>
          <a:p>
            <a:r>
              <a:rPr lang="en-US" altLang="zh-TW" sz="16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rules should realize abnormal returns</a:t>
            </a:r>
            <a:endParaRPr lang="en-US" altLang="ko-KR" sz="16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845D3980-72CD-4779-A6B3-AAB99B018981}"/>
              </a:ext>
            </a:extLst>
          </p:cNvPr>
          <p:cNvSpPr txBox="1"/>
          <p:nvPr/>
        </p:nvSpPr>
        <p:spPr>
          <a:xfrm>
            <a:off x="7509875" y="2275524"/>
            <a:ext cx="390502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Portfolio L'</a:t>
            </a:r>
            <a:r>
              <a:rPr lang="el-GR" altLang="zh-TW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α </a:t>
            </a:r>
            <a:r>
              <a:rPr lang="en-US" altLang="zh-TW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coefficient</a:t>
            </a:r>
            <a:endParaRPr lang="ko-KR" altLang="en-US" sz="2000" b="1">
              <a:latin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6247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V-Internal Controls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323528" y="1274804"/>
            <a:ext cx="743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Sample Range : 2001/01~2001/09</a:t>
            </a:r>
          </a:p>
          <a:p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Data source:  the Auditor Track database of Strafford Publications </a:t>
            </a:r>
            <a:r>
              <a:rPr lang="en-US" altLang="ko-KR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Inc</a:t>
            </a:r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endParaRPr lang="ko-KR" altLang="en-US" sz="1600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" y="2346647"/>
            <a:ext cx="8933311" cy="2815235"/>
          </a:xfrm>
          <a:prstGeom prst="rect">
            <a:avLst/>
          </a:prstGeom>
        </p:spPr>
      </p:pic>
      <p:sp>
        <p:nvSpPr>
          <p:cNvPr id="29" name="圓角矩形 28"/>
          <p:cNvSpPr/>
          <p:nvPr/>
        </p:nvSpPr>
        <p:spPr>
          <a:xfrm>
            <a:off x="6789954" y="4663005"/>
            <a:ext cx="659589" cy="49887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2743487" y="4748625"/>
            <a:ext cx="659589" cy="5303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37" name="Group 45">
            <a:extLst>
              <a:ext uri="{FF2B5EF4-FFF2-40B4-BE49-F238E27FC236}">
                <a16:creationId xmlns:a16="http://schemas.microsoft.com/office/drawing/2014/main" id="{D0DA30FE-4361-40DF-A85C-CA405DA12E99}"/>
              </a:ext>
            </a:extLst>
          </p:cNvPr>
          <p:cNvGrpSpPr/>
          <p:nvPr/>
        </p:nvGrpSpPr>
        <p:grpSpPr>
          <a:xfrm>
            <a:off x="4983254" y="5423386"/>
            <a:ext cx="5481524" cy="772373"/>
            <a:chOff x="1367368" y="3060105"/>
            <a:chExt cx="6657847" cy="772373"/>
          </a:xfrm>
        </p:grpSpPr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BE3FF7F1-0180-43C7-BD7E-C53F80DC8D24}"/>
                </a:ext>
              </a:extLst>
            </p:cNvPr>
            <p:cNvSpPr txBox="1"/>
            <p:nvPr/>
          </p:nvSpPr>
          <p:spPr>
            <a:xfrm>
              <a:off x="2350747" y="3493924"/>
              <a:ext cx="5674468" cy="3385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600" b="1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考慮市值後大公司比重較大才會有顯著影響</a:t>
              </a:r>
              <a:endParaRPr lang="en-US" altLang="ko-KR" sz="1600" b="1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845D3980-72CD-4779-A6B3-AAB99B018981}"/>
                </a:ext>
              </a:extLst>
            </p:cNvPr>
            <p:cNvSpPr txBox="1"/>
            <p:nvPr/>
          </p:nvSpPr>
          <p:spPr>
            <a:xfrm>
              <a:off x="1367368" y="3060105"/>
              <a:ext cx="33032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Value weight</a:t>
              </a:r>
              <a:endParaRPr lang="ko-KR" altLang="en-US" sz="2000" b="1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40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5544273" y="5895713"/>
            <a:ext cx="267411" cy="30004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芫荽 0.94" pitchFamily="2" charset="-120"/>
              <a:cs typeface="芫荽 0.94" pitchFamily="2" charset="-120"/>
            </a:endParaRPr>
          </a:p>
        </p:txBody>
      </p:sp>
      <p:cxnSp>
        <p:nvCxnSpPr>
          <p:cNvPr id="16" name="肘形接點 15"/>
          <p:cNvCxnSpPr>
            <a:stCxn id="30" idx="3"/>
          </p:cNvCxnSpPr>
          <p:nvPr/>
        </p:nvCxnSpPr>
        <p:spPr>
          <a:xfrm>
            <a:off x="3403076" y="5013818"/>
            <a:ext cx="1998484" cy="559171"/>
          </a:xfrm>
          <a:prstGeom prst="bentConnector3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8713317" y="3514819"/>
            <a:ext cx="3337169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suggesting that our sample does not outperform the matched sample</a:t>
            </a:r>
            <a:endParaRPr lang="ko-KR" altLang="en-US" sz="1600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401560" y="5423386"/>
            <a:ext cx="4543718" cy="930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cxnSp>
        <p:nvCxnSpPr>
          <p:cNvPr id="43" name="肘形接點 42"/>
          <p:cNvCxnSpPr/>
          <p:nvPr/>
        </p:nvCxnSpPr>
        <p:spPr>
          <a:xfrm flipV="1">
            <a:off x="7449543" y="3900917"/>
            <a:ext cx="1197574" cy="857839"/>
          </a:xfrm>
          <a:prstGeom prst="bent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aphic 27">
            <a:extLst>
              <a:ext uri="{FF2B5EF4-FFF2-40B4-BE49-F238E27FC236}">
                <a16:creationId xmlns:a16="http://schemas.microsoft.com/office/drawing/2014/main" id="{B1E94FC0-5ADE-4438-86EB-8BAAABC85B73}"/>
              </a:ext>
            </a:extLst>
          </p:cNvPr>
          <p:cNvGrpSpPr/>
          <p:nvPr/>
        </p:nvGrpSpPr>
        <p:grpSpPr>
          <a:xfrm>
            <a:off x="9831021" y="404513"/>
            <a:ext cx="1851706" cy="2032736"/>
            <a:chOff x="3033791" y="66648"/>
            <a:chExt cx="6126139" cy="6725057"/>
          </a:xfrm>
          <a:solidFill>
            <a:schemeClr val="accent1"/>
          </a:solidFill>
        </p:grpSpPr>
        <p:sp>
          <p:nvSpPr>
            <p:cNvPr id="54" name="Freeform: Shape 32">
              <a:extLst>
                <a:ext uri="{FF2B5EF4-FFF2-40B4-BE49-F238E27FC236}">
                  <a16:creationId xmlns:a16="http://schemas.microsoft.com/office/drawing/2014/main" id="{C5AEBFD4-B9EA-422C-BD7E-8C672F331E1F}"/>
                </a:ext>
              </a:extLst>
            </p:cNvPr>
            <p:cNvSpPr/>
            <p:nvPr/>
          </p:nvSpPr>
          <p:spPr>
            <a:xfrm>
              <a:off x="3033791" y="66648"/>
              <a:ext cx="6126139" cy="6725057"/>
            </a:xfrm>
            <a:custGeom>
              <a:avLst/>
              <a:gdLst>
                <a:gd name="connsiteX0" fmla="*/ 2177431 w 6126139"/>
                <a:gd name="connsiteY0" fmla="*/ 6725058 h 6725057"/>
                <a:gd name="connsiteX1" fmla="*/ 2176098 w 6126139"/>
                <a:gd name="connsiteY1" fmla="*/ 6722867 h 6725057"/>
                <a:gd name="connsiteX2" fmla="*/ 2142665 w 6126139"/>
                <a:gd name="connsiteY2" fmla="*/ 6671527 h 6725057"/>
                <a:gd name="connsiteX3" fmla="*/ 1859677 w 6126139"/>
                <a:gd name="connsiteY3" fmla="*/ 5963820 h 6725057"/>
                <a:gd name="connsiteX4" fmla="*/ 1209310 w 6126139"/>
                <a:gd name="connsiteY4" fmla="*/ 5928196 h 6725057"/>
                <a:gd name="connsiteX5" fmla="*/ 495602 w 6126139"/>
                <a:gd name="connsiteY5" fmla="*/ 5616729 h 6725057"/>
                <a:gd name="connsiteX6" fmla="*/ 552752 w 6126139"/>
                <a:gd name="connsiteY6" fmla="*/ 5027703 h 6725057"/>
                <a:gd name="connsiteX7" fmla="*/ 569325 w 6126139"/>
                <a:gd name="connsiteY7" fmla="*/ 4913689 h 6725057"/>
                <a:gd name="connsiteX8" fmla="*/ 465979 w 6126139"/>
                <a:gd name="connsiteY8" fmla="*/ 4759193 h 6725057"/>
                <a:gd name="connsiteX9" fmla="*/ 399495 w 6126139"/>
                <a:gd name="connsiteY9" fmla="*/ 4591458 h 6725057"/>
                <a:gd name="connsiteX10" fmla="*/ 511032 w 6126139"/>
                <a:gd name="connsiteY10" fmla="*/ 4438582 h 6725057"/>
                <a:gd name="connsiteX11" fmla="*/ 363490 w 6126139"/>
                <a:gd name="connsiteY11" fmla="*/ 4273513 h 6725057"/>
                <a:gd name="connsiteX12" fmla="*/ 454549 w 6126139"/>
                <a:gd name="connsiteY12" fmla="*/ 4036341 h 6725057"/>
                <a:gd name="connsiteX13" fmla="*/ 477695 w 6126139"/>
                <a:gd name="connsiteY13" fmla="*/ 3793644 h 6725057"/>
                <a:gd name="connsiteX14" fmla="*/ 386541 w 6126139"/>
                <a:gd name="connsiteY14" fmla="*/ 3771451 h 6725057"/>
                <a:gd name="connsiteX15" fmla="*/ 96314 w 6126139"/>
                <a:gd name="connsiteY15" fmla="*/ 3645911 h 6725057"/>
                <a:gd name="connsiteX16" fmla="*/ 8112 w 6126139"/>
                <a:gd name="connsiteY16" fmla="*/ 3529611 h 6725057"/>
                <a:gd name="connsiteX17" fmla="*/ 57642 w 6126139"/>
                <a:gd name="connsiteY17" fmla="*/ 3296534 h 6725057"/>
                <a:gd name="connsiteX18" fmla="*/ 512842 w 6126139"/>
                <a:gd name="connsiteY18" fmla="*/ 2672551 h 6725057"/>
                <a:gd name="connsiteX19" fmla="*/ 829739 w 6126139"/>
                <a:gd name="connsiteY19" fmla="*/ 2257547 h 6725057"/>
                <a:gd name="connsiteX20" fmla="*/ 834120 w 6126139"/>
                <a:gd name="connsiteY20" fmla="*/ 2216971 h 6725057"/>
                <a:gd name="connsiteX21" fmla="*/ 1065387 w 6126139"/>
                <a:gd name="connsiteY21" fmla="*/ 1136550 h 6725057"/>
                <a:gd name="connsiteX22" fmla="*/ 1956165 w 6126139"/>
                <a:gd name="connsiteY22" fmla="*/ 298350 h 6725057"/>
                <a:gd name="connsiteX23" fmla="*/ 3503978 w 6126139"/>
                <a:gd name="connsiteY23" fmla="*/ 7551 h 6725057"/>
                <a:gd name="connsiteX24" fmla="*/ 5464032 w 6126139"/>
                <a:gd name="connsiteY24" fmla="*/ 777743 h 6725057"/>
                <a:gd name="connsiteX25" fmla="*/ 5967238 w 6126139"/>
                <a:gd name="connsiteY25" fmla="*/ 3418740 h 6725057"/>
                <a:gd name="connsiteX26" fmla="*/ 5624720 w 6126139"/>
                <a:gd name="connsiteY26" fmla="*/ 4085204 h 6725057"/>
                <a:gd name="connsiteX27" fmla="*/ 5268580 w 6126139"/>
                <a:gd name="connsiteY27" fmla="*/ 4724237 h 6725057"/>
                <a:gd name="connsiteX28" fmla="*/ 5352780 w 6126139"/>
                <a:gd name="connsiteY28" fmla="*/ 6013731 h 6725057"/>
                <a:gd name="connsiteX29" fmla="*/ 5400882 w 6126139"/>
                <a:gd name="connsiteY29" fmla="*/ 6292813 h 6725057"/>
                <a:gd name="connsiteX30" fmla="*/ 5303060 w 6126139"/>
                <a:gd name="connsiteY30" fmla="*/ 6518175 h 6725057"/>
                <a:gd name="connsiteX31" fmla="*/ 5056458 w 6126139"/>
                <a:gd name="connsiteY31" fmla="*/ 6629141 h 6725057"/>
                <a:gd name="connsiteX32" fmla="*/ 4201780 w 6126139"/>
                <a:gd name="connsiteY32" fmla="*/ 6537606 h 6725057"/>
                <a:gd name="connsiteX33" fmla="*/ 3504168 w 6126139"/>
                <a:gd name="connsiteY33" fmla="*/ 6062023 h 6725057"/>
                <a:gd name="connsiteX34" fmla="*/ 3196035 w 6126139"/>
                <a:gd name="connsiteY34" fmla="*/ 5247444 h 6725057"/>
                <a:gd name="connsiteX35" fmla="*/ 3196225 w 6126139"/>
                <a:gd name="connsiteY35" fmla="*/ 4708520 h 6725057"/>
                <a:gd name="connsiteX36" fmla="*/ 3280902 w 6126139"/>
                <a:gd name="connsiteY36" fmla="*/ 4708425 h 6725057"/>
                <a:gd name="connsiteX37" fmla="*/ 3265377 w 6126139"/>
                <a:gd name="connsiteY37" fmla="*/ 5088187 h 6725057"/>
                <a:gd name="connsiteX38" fmla="*/ 3635709 w 6126139"/>
                <a:gd name="connsiteY38" fmla="*/ 6097170 h 6725057"/>
                <a:gd name="connsiteX39" fmla="*/ 4317127 w 6126139"/>
                <a:gd name="connsiteY39" fmla="*/ 6482932 h 6725057"/>
                <a:gd name="connsiteX40" fmla="*/ 5247244 w 6126139"/>
                <a:gd name="connsiteY40" fmla="*/ 6454548 h 6725057"/>
                <a:gd name="connsiteX41" fmla="*/ 5312490 w 6126139"/>
                <a:gd name="connsiteY41" fmla="*/ 6278716 h 6725057"/>
                <a:gd name="connsiteX42" fmla="*/ 5179711 w 6126139"/>
                <a:gd name="connsiteY42" fmla="*/ 5377652 h 6725057"/>
                <a:gd name="connsiteX43" fmla="*/ 5250101 w 6126139"/>
                <a:gd name="connsiteY43" fmla="*/ 4534308 h 6725057"/>
                <a:gd name="connsiteX44" fmla="*/ 5631673 w 6126139"/>
                <a:gd name="connsiteY44" fmla="*/ 3916230 h 6725057"/>
                <a:gd name="connsiteX45" fmla="*/ 5932853 w 6126139"/>
                <a:gd name="connsiteY45" fmla="*/ 3243670 h 6725057"/>
                <a:gd name="connsiteX46" fmla="*/ 5303917 w 6126139"/>
                <a:gd name="connsiteY46" fmla="*/ 746691 h 6725057"/>
                <a:gd name="connsiteX47" fmla="*/ 3209084 w 6126139"/>
                <a:gd name="connsiteY47" fmla="*/ 85466 h 6725057"/>
                <a:gd name="connsiteX48" fmla="*/ 1982169 w 6126139"/>
                <a:gd name="connsiteY48" fmla="*/ 383789 h 6725057"/>
                <a:gd name="connsiteX49" fmla="*/ 1173210 w 6126139"/>
                <a:gd name="connsiteY49" fmla="*/ 1118262 h 6725057"/>
                <a:gd name="connsiteX50" fmla="*/ 890889 w 6126139"/>
                <a:gd name="connsiteY50" fmla="*/ 2059332 h 6725057"/>
                <a:gd name="connsiteX51" fmla="*/ 909844 w 6126139"/>
                <a:gd name="connsiteY51" fmla="*/ 2294695 h 6725057"/>
                <a:gd name="connsiteX52" fmla="*/ 849456 w 6126139"/>
                <a:gd name="connsiteY52" fmla="*/ 2389087 h 6725057"/>
                <a:gd name="connsiteX53" fmla="*/ 412925 w 6126139"/>
                <a:gd name="connsiteY53" fmla="*/ 2916296 h 6725057"/>
                <a:gd name="connsiteX54" fmla="*/ 90599 w 6126139"/>
                <a:gd name="connsiteY54" fmla="*/ 3448172 h 6725057"/>
                <a:gd name="connsiteX55" fmla="*/ 93933 w 6126139"/>
                <a:gd name="connsiteY55" fmla="*/ 3512847 h 6725057"/>
                <a:gd name="connsiteX56" fmla="*/ 147558 w 6126139"/>
                <a:gd name="connsiteY56" fmla="*/ 3579331 h 6725057"/>
                <a:gd name="connsiteX57" fmla="*/ 327962 w 6126139"/>
                <a:gd name="connsiteY57" fmla="*/ 3670867 h 6725057"/>
                <a:gd name="connsiteX58" fmla="*/ 576183 w 6126139"/>
                <a:gd name="connsiteY58" fmla="*/ 3769546 h 6725057"/>
                <a:gd name="connsiteX59" fmla="*/ 496554 w 6126139"/>
                <a:gd name="connsiteY59" fmla="*/ 4125019 h 6725057"/>
                <a:gd name="connsiteX60" fmla="*/ 446453 w 6126139"/>
                <a:gd name="connsiteY60" fmla="*/ 4265512 h 6725057"/>
                <a:gd name="connsiteX61" fmla="*/ 599139 w 6126139"/>
                <a:gd name="connsiteY61" fmla="*/ 4450107 h 6725057"/>
                <a:gd name="connsiteX62" fmla="*/ 486267 w 6126139"/>
                <a:gd name="connsiteY62" fmla="*/ 4641655 h 6725057"/>
                <a:gd name="connsiteX63" fmla="*/ 546370 w 6126139"/>
                <a:gd name="connsiteY63" fmla="*/ 4717855 h 6725057"/>
                <a:gd name="connsiteX64" fmla="*/ 546942 w 6126139"/>
                <a:gd name="connsiteY64" fmla="*/ 5328217 h 6725057"/>
                <a:gd name="connsiteX65" fmla="*/ 541608 w 6126139"/>
                <a:gd name="connsiteY65" fmla="*/ 5507382 h 6725057"/>
                <a:gd name="connsiteX66" fmla="*/ 939181 w 6126139"/>
                <a:gd name="connsiteY66" fmla="*/ 5820945 h 6725057"/>
                <a:gd name="connsiteX67" fmla="*/ 1403334 w 6126139"/>
                <a:gd name="connsiteY67" fmla="*/ 5838185 h 6725057"/>
                <a:gd name="connsiteX68" fmla="*/ 1929591 w 6126139"/>
                <a:gd name="connsiteY68" fmla="*/ 5900384 h 6725057"/>
                <a:gd name="connsiteX69" fmla="*/ 2225247 w 6126139"/>
                <a:gd name="connsiteY69" fmla="*/ 6706579 h 6725057"/>
                <a:gd name="connsiteX70" fmla="*/ 2224866 w 6126139"/>
                <a:gd name="connsiteY70" fmla="*/ 6724963 h 6725057"/>
                <a:gd name="connsiteX71" fmla="*/ 2177431 w 6126139"/>
                <a:gd name="connsiteY71" fmla="*/ 6725058 h 67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126139" h="6725057">
                  <a:moveTo>
                    <a:pt x="2177431" y="6725058"/>
                  </a:moveTo>
                  <a:cubicBezTo>
                    <a:pt x="2176955" y="6724296"/>
                    <a:pt x="2176669" y="6723058"/>
                    <a:pt x="2176098" y="6722867"/>
                  </a:cubicBezTo>
                  <a:cubicBezTo>
                    <a:pt x="2139141" y="6711152"/>
                    <a:pt x="2139903" y="6711247"/>
                    <a:pt x="2142665" y="6671527"/>
                  </a:cubicBezTo>
                  <a:cubicBezTo>
                    <a:pt x="2158572" y="6437593"/>
                    <a:pt x="2095230" y="6076786"/>
                    <a:pt x="1859677" y="5963820"/>
                  </a:cubicBezTo>
                  <a:cubicBezTo>
                    <a:pt x="1660414" y="5868284"/>
                    <a:pt x="1420479" y="5926863"/>
                    <a:pt x="1209310" y="5928196"/>
                  </a:cubicBezTo>
                  <a:cubicBezTo>
                    <a:pt x="933942" y="5929911"/>
                    <a:pt x="646668" y="5869808"/>
                    <a:pt x="495602" y="5616729"/>
                  </a:cubicBezTo>
                  <a:cubicBezTo>
                    <a:pt x="385017" y="5431563"/>
                    <a:pt x="497507" y="5212679"/>
                    <a:pt x="552752" y="5027703"/>
                  </a:cubicBezTo>
                  <a:cubicBezTo>
                    <a:pt x="563801" y="4990555"/>
                    <a:pt x="575040" y="4951979"/>
                    <a:pt x="569325" y="4913689"/>
                  </a:cubicBezTo>
                  <a:cubicBezTo>
                    <a:pt x="559991" y="4851300"/>
                    <a:pt x="509223" y="4805104"/>
                    <a:pt x="465979" y="4759193"/>
                  </a:cubicBezTo>
                  <a:cubicBezTo>
                    <a:pt x="422736" y="4713283"/>
                    <a:pt x="382159" y="4652037"/>
                    <a:pt x="399495" y="4591458"/>
                  </a:cubicBezTo>
                  <a:cubicBezTo>
                    <a:pt x="417021" y="4530212"/>
                    <a:pt x="486458" y="4497256"/>
                    <a:pt x="511032" y="4438582"/>
                  </a:cubicBezTo>
                  <a:cubicBezTo>
                    <a:pt x="436737" y="4416103"/>
                    <a:pt x="377587" y="4349809"/>
                    <a:pt x="363490" y="4273513"/>
                  </a:cubicBezTo>
                  <a:cubicBezTo>
                    <a:pt x="344916" y="4172358"/>
                    <a:pt x="408924" y="4114922"/>
                    <a:pt x="454549" y="4036341"/>
                  </a:cubicBezTo>
                  <a:cubicBezTo>
                    <a:pt x="485505" y="3982905"/>
                    <a:pt x="553514" y="3839078"/>
                    <a:pt x="477695" y="3793644"/>
                  </a:cubicBezTo>
                  <a:cubicBezTo>
                    <a:pt x="450644" y="3777451"/>
                    <a:pt x="417783" y="3775546"/>
                    <a:pt x="386541" y="3771451"/>
                  </a:cubicBezTo>
                  <a:cubicBezTo>
                    <a:pt x="280623" y="3757639"/>
                    <a:pt x="178896" y="3713538"/>
                    <a:pt x="96314" y="3645911"/>
                  </a:cubicBezTo>
                  <a:cubicBezTo>
                    <a:pt x="58119" y="3614574"/>
                    <a:pt x="22971" y="3576664"/>
                    <a:pt x="8112" y="3529611"/>
                  </a:cubicBezTo>
                  <a:cubicBezTo>
                    <a:pt x="-16462" y="3451696"/>
                    <a:pt x="19066" y="3368543"/>
                    <a:pt x="57642" y="3296534"/>
                  </a:cubicBezTo>
                  <a:cubicBezTo>
                    <a:pt x="180515" y="3067458"/>
                    <a:pt x="350060" y="2873243"/>
                    <a:pt x="512842" y="2672551"/>
                  </a:cubicBezTo>
                  <a:cubicBezTo>
                    <a:pt x="622570" y="2537296"/>
                    <a:pt x="734203" y="2403661"/>
                    <a:pt x="829739" y="2257547"/>
                  </a:cubicBezTo>
                  <a:cubicBezTo>
                    <a:pt x="838883" y="2243545"/>
                    <a:pt x="840883" y="2232592"/>
                    <a:pt x="834120" y="2216971"/>
                  </a:cubicBezTo>
                  <a:cubicBezTo>
                    <a:pt x="689912" y="1883310"/>
                    <a:pt x="888794" y="1421061"/>
                    <a:pt x="1065387" y="1136550"/>
                  </a:cubicBezTo>
                  <a:cubicBezTo>
                    <a:pt x="1282748" y="786125"/>
                    <a:pt x="1593263" y="494088"/>
                    <a:pt x="1956165" y="298350"/>
                  </a:cubicBezTo>
                  <a:cubicBezTo>
                    <a:pt x="2426796" y="44508"/>
                    <a:pt x="2976865" y="-25215"/>
                    <a:pt x="3503978" y="7551"/>
                  </a:cubicBezTo>
                  <a:cubicBezTo>
                    <a:pt x="4206447" y="51271"/>
                    <a:pt x="4951207" y="275013"/>
                    <a:pt x="5464032" y="777743"/>
                  </a:cubicBezTo>
                  <a:cubicBezTo>
                    <a:pt x="6165168" y="1465067"/>
                    <a:pt x="6267371" y="2522056"/>
                    <a:pt x="5967238" y="3418740"/>
                  </a:cubicBezTo>
                  <a:cubicBezTo>
                    <a:pt x="5886466" y="3659913"/>
                    <a:pt x="5770452" y="3877559"/>
                    <a:pt x="5624720" y="4085204"/>
                  </a:cubicBezTo>
                  <a:cubicBezTo>
                    <a:pt x="5484702" y="4284562"/>
                    <a:pt x="5331254" y="4484492"/>
                    <a:pt x="5268580" y="4724237"/>
                  </a:cubicBezTo>
                  <a:cubicBezTo>
                    <a:pt x="5163329" y="5126858"/>
                    <a:pt x="5284296" y="5611586"/>
                    <a:pt x="5352780" y="6013731"/>
                  </a:cubicBezTo>
                  <a:cubicBezTo>
                    <a:pt x="5368592" y="6106790"/>
                    <a:pt x="5388023" y="6199373"/>
                    <a:pt x="5400882" y="6292813"/>
                  </a:cubicBezTo>
                  <a:cubicBezTo>
                    <a:pt x="5413741" y="6385968"/>
                    <a:pt x="5373259" y="6459977"/>
                    <a:pt x="5303060" y="6518175"/>
                  </a:cubicBezTo>
                  <a:cubicBezTo>
                    <a:pt x="5231337" y="6577706"/>
                    <a:pt x="5145422" y="6607805"/>
                    <a:pt x="5056458" y="6629141"/>
                  </a:cubicBezTo>
                  <a:cubicBezTo>
                    <a:pt x="4772613" y="6697245"/>
                    <a:pt x="4470289" y="6638857"/>
                    <a:pt x="4201780" y="6537606"/>
                  </a:cubicBezTo>
                  <a:cubicBezTo>
                    <a:pt x="3936603" y="6437498"/>
                    <a:pt x="3664950" y="6303100"/>
                    <a:pt x="3504168" y="6062023"/>
                  </a:cubicBezTo>
                  <a:cubicBezTo>
                    <a:pt x="3338815" y="5814087"/>
                    <a:pt x="3237183" y="5542243"/>
                    <a:pt x="3196035" y="5247444"/>
                  </a:cubicBezTo>
                  <a:cubicBezTo>
                    <a:pt x="3170889" y="5067708"/>
                    <a:pt x="3170222" y="4888162"/>
                    <a:pt x="3196225" y="4708520"/>
                  </a:cubicBezTo>
                  <a:cubicBezTo>
                    <a:pt x="3226229" y="4707472"/>
                    <a:pt x="3252708" y="4705758"/>
                    <a:pt x="3280902" y="4708425"/>
                  </a:cubicBezTo>
                  <a:cubicBezTo>
                    <a:pt x="3263376" y="4834536"/>
                    <a:pt x="3256804" y="4961218"/>
                    <a:pt x="3265377" y="5088187"/>
                  </a:cubicBezTo>
                  <a:cubicBezTo>
                    <a:pt x="3290427" y="5460424"/>
                    <a:pt x="3406728" y="5799704"/>
                    <a:pt x="3635709" y="6097170"/>
                  </a:cubicBezTo>
                  <a:cubicBezTo>
                    <a:pt x="3788109" y="6295100"/>
                    <a:pt x="4084146" y="6415210"/>
                    <a:pt x="4317127" y="6482932"/>
                  </a:cubicBezTo>
                  <a:cubicBezTo>
                    <a:pt x="4580684" y="6559608"/>
                    <a:pt x="5014738" y="6644953"/>
                    <a:pt x="5247244" y="6454548"/>
                  </a:cubicBezTo>
                  <a:cubicBezTo>
                    <a:pt x="5303060" y="6408828"/>
                    <a:pt x="5325634" y="6353583"/>
                    <a:pt x="5312490" y="6278716"/>
                  </a:cubicBezTo>
                  <a:cubicBezTo>
                    <a:pt x="5259531" y="5978774"/>
                    <a:pt x="5217049" y="5679022"/>
                    <a:pt x="5179711" y="5377652"/>
                  </a:cubicBezTo>
                  <a:cubicBezTo>
                    <a:pt x="5143040" y="5081900"/>
                    <a:pt x="5130467" y="4816724"/>
                    <a:pt x="5250101" y="4534308"/>
                  </a:cubicBezTo>
                  <a:cubicBezTo>
                    <a:pt x="5345161" y="4309994"/>
                    <a:pt x="5496894" y="4117113"/>
                    <a:pt x="5631673" y="3916230"/>
                  </a:cubicBezTo>
                  <a:cubicBezTo>
                    <a:pt x="5774738" y="3702966"/>
                    <a:pt x="5862559" y="3489320"/>
                    <a:pt x="5932853" y="3243670"/>
                  </a:cubicBezTo>
                  <a:cubicBezTo>
                    <a:pt x="6184123" y="2365751"/>
                    <a:pt x="6018578" y="1365150"/>
                    <a:pt x="5303917" y="746691"/>
                  </a:cubicBezTo>
                  <a:cubicBezTo>
                    <a:pt x="4742419" y="260821"/>
                    <a:pt x="3936889" y="74988"/>
                    <a:pt x="3209084" y="85466"/>
                  </a:cubicBezTo>
                  <a:cubicBezTo>
                    <a:pt x="2777982" y="91752"/>
                    <a:pt x="2365169" y="178811"/>
                    <a:pt x="1982169" y="383789"/>
                  </a:cubicBezTo>
                  <a:cubicBezTo>
                    <a:pt x="1651365" y="560859"/>
                    <a:pt x="1373807" y="798317"/>
                    <a:pt x="1173210" y="1118262"/>
                  </a:cubicBezTo>
                  <a:cubicBezTo>
                    <a:pt x="1004808" y="1386867"/>
                    <a:pt x="820976" y="1732434"/>
                    <a:pt x="890889" y="2059332"/>
                  </a:cubicBezTo>
                  <a:cubicBezTo>
                    <a:pt x="907558" y="2137437"/>
                    <a:pt x="936895" y="2219447"/>
                    <a:pt x="909844" y="2294695"/>
                  </a:cubicBezTo>
                  <a:cubicBezTo>
                    <a:pt x="897176" y="2330032"/>
                    <a:pt x="873078" y="2359941"/>
                    <a:pt x="849456" y="2389087"/>
                  </a:cubicBezTo>
                  <a:cubicBezTo>
                    <a:pt x="699246" y="2560823"/>
                    <a:pt x="551133" y="2734749"/>
                    <a:pt x="412925" y="2916296"/>
                  </a:cubicBezTo>
                  <a:cubicBezTo>
                    <a:pt x="300720" y="3063553"/>
                    <a:pt x="118888" y="3258148"/>
                    <a:pt x="90599" y="3448172"/>
                  </a:cubicBezTo>
                  <a:cubicBezTo>
                    <a:pt x="87360" y="3469698"/>
                    <a:pt x="86884" y="3492273"/>
                    <a:pt x="93933" y="3512847"/>
                  </a:cubicBezTo>
                  <a:cubicBezTo>
                    <a:pt x="103362" y="3540184"/>
                    <a:pt x="124984" y="3561329"/>
                    <a:pt x="147558" y="3579331"/>
                  </a:cubicBezTo>
                  <a:cubicBezTo>
                    <a:pt x="200517" y="3621813"/>
                    <a:pt x="262335" y="3653150"/>
                    <a:pt x="327962" y="3670867"/>
                  </a:cubicBezTo>
                  <a:cubicBezTo>
                    <a:pt x="404638" y="3691536"/>
                    <a:pt x="526939" y="3696584"/>
                    <a:pt x="576183" y="3769546"/>
                  </a:cubicBezTo>
                  <a:cubicBezTo>
                    <a:pt x="640382" y="3864891"/>
                    <a:pt x="550656" y="4042342"/>
                    <a:pt x="496554" y="4125019"/>
                  </a:cubicBezTo>
                  <a:cubicBezTo>
                    <a:pt x="468360" y="4167976"/>
                    <a:pt x="433023" y="4215887"/>
                    <a:pt x="446453" y="4265512"/>
                  </a:cubicBezTo>
                  <a:cubicBezTo>
                    <a:pt x="468075" y="4345427"/>
                    <a:pt x="601044" y="4367335"/>
                    <a:pt x="599139" y="4450107"/>
                  </a:cubicBezTo>
                  <a:cubicBezTo>
                    <a:pt x="597424" y="4527069"/>
                    <a:pt x="473218" y="4565740"/>
                    <a:pt x="486267" y="4641655"/>
                  </a:cubicBezTo>
                  <a:cubicBezTo>
                    <a:pt x="491887" y="4674230"/>
                    <a:pt x="521796" y="4695757"/>
                    <a:pt x="546370" y="4717855"/>
                  </a:cubicBezTo>
                  <a:cubicBezTo>
                    <a:pt x="749253" y="4899877"/>
                    <a:pt x="594852" y="5120381"/>
                    <a:pt x="546942" y="5328217"/>
                  </a:cubicBezTo>
                  <a:cubicBezTo>
                    <a:pt x="533226" y="5387653"/>
                    <a:pt x="524367" y="5448136"/>
                    <a:pt x="541608" y="5507382"/>
                  </a:cubicBezTo>
                  <a:cubicBezTo>
                    <a:pt x="592662" y="5683499"/>
                    <a:pt x="769255" y="5783892"/>
                    <a:pt x="939181" y="5820945"/>
                  </a:cubicBezTo>
                  <a:cubicBezTo>
                    <a:pt x="1090914" y="5853997"/>
                    <a:pt x="1248172" y="5844757"/>
                    <a:pt x="1403334" y="5838185"/>
                  </a:cubicBezTo>
                  <a:cubicBezTo>
                    <a:pt x="1576118" y="5830946"/>
                    <a:pt x="1772428" y="5812372"/>
                    <a:pt x="1929591" y="5900384"/>
                  </a:cubicBezTo>
                  <a:cubicBezTo>
                    <a:pt x="2183051" y="6042306"/>
                    <a:pt x="2250583" y="6444547"/>
                    <a:pt x="2225247" y="6706579"/>
                  </a:cubicBezTo>
                  <a:cubicBezTo>
                    <a:pt x="2224675" y="6712675"/>
                    <a:pt x="2224961" y="6718771"/>
                    <a:pt x="2224866" y="6724963"/>
                  </a:cubicBezTo>
                  <a:cubicBezTo>
                    <a:pt x="2208959" y="6725058"/>
                    <a:pt x="2193147" y="6725058"/>
                    <a:pt x="2177431" y="67250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5" name="Freeform: Shape 33">
              <a:extLst>
                <a:ext uri="{FF2B5EF4-FFF2-40B4-BE49-F238E27FC236}">
                  <a16:creationId xmlns:a16="http://schemas.microsoft.com/office/drawing/2014/main" id="{4D2D0C25-B944-415B-8085-3AAD850623EC}"/>
                </a:ext>
              </a:extLst>
            </p:cNvPr>
            <p:cNvSpPr/>
            <p:nvPr/>
          </p:nvSpPr>
          <p:spPr>
            <a:xfrm>
              <a:off x="5925620" y="4385213"/>
              <a:ext cx="776730" cy="131447"/>
            </a:xfrm>
            <a:custGeom>
              <a:avLst/>
              <a:gdLst>
                <a:gd name="connsiteX0" fmla="*/ 751118 w 776730"/>
                <a:gd name="connsiteY0" fmla="*/ 2 h 131447"/>
                <a:gd name="connsiteX1" fmla="*/ 776550 w 776730"/>
                <a:gd name="connsiteY1" fmla="*/ 24576 h 131447"/>
                <a:gd name="connsiteX2" fmla="*/ 776550 w 776730"/>
                <a:gd name="connsiteY2" fmla="*/ 103348 h 131447"/>
                <a:gd name="connsiteX3" fmla="*/ 748927 w 776730"/>
                <a:gd name="connsiteY3" fmla="*/ 131446 h 131447"/>
                <a:gd name="connsiteX4" fmla="*/ 24170 w 776730"/>
                <a:gd name="connsiteY4" fmla="*/ 131351 h 131447"/>
                <a:gd name="connsiteX5" fmla="*/ 262 w 776730"/>
                <a:gd name="connsiteY5" fmla="*/ 107824 h 131447"/>
                <a:gd name="connsiteX6" fmla="*/ 167 w 776730"/>
                <a:gd name="connsiteY6" fmla="*/ 26481 h 131447"/>
                <a:gd name="connsiteX7" fmla="*/ 26265 w 776730"/>
                <a:gd name="connsiteY7" fmla="*/ 97 h 131447"/>
                <a:gd name="connsiteX8" fmla="*/ 751118 w 776730"/>
                <a:gd name="connsiteY8" fmla="*/ 2 h 1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30" h="131447">
                  <a:moveTo>
                    <a:pt x="751118" y="2"/>
                  </a:moveTo>
                  <a:cubicBezTo>
                    <a:pt x="770263" y="-94"/>
                    <a:pt x="777883" y="4288"/>
                    <a:pt x="776550" y="24576"/>
                  </a:cubicBezTo>
                  <a:cubicBezTo>
                    <a:pt x="774835" y="50770"/>
                    <a:pt x="774835" y="77154"/>
                    <a:pt x="776550" y="103348"/>
                  </a:cubicBezTo>
                  <a:cubicBezTo>
                    <a:pt x="777978" y="124969"/>
                    <a:pt x="771120" y="131542"/>
                    <a:pt x="748927" y="131446"/>
                  </a:cubicBezTo>
                  <a:cubicBezTo>
                    <a:pt x="587002" y="130494"/>
                    <a:pt x="103799" y="130494"/>
                    <a:pt x="24170" y="131351"/>
                  </a:cubicBezTo>
                  <a:cubicBezTo>
                    <a:pt x="6072" y="131542"/>
                    <a:pt x="-690" y="126589"/>
                    <a:pt x="262" y="107824"/>
                  </a:cubicBezTo>
                  <a:cubicBezTo>
                    <a:pt x="1691" y="80773"/>
                    <a:pt x="1881" y="53532"/>
                    <a:pt x="167" y="26481"/>
                  </a:cubicBezTo>
                  <a:cubicBezTo>
                    <a:pt x="-1167" y="5907"/>
                    <a:pt x="5310" y="-94"/>
                    <a:pt x="26265" y="97"/>
                  </a:cubicBezTo>
                  <a:cubicBezTo>
                    <a:pt x="147995" y="954"/>
                    <a:pt x="631198" y="859"/>
                    <a:pt x="751118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6" name="Freeform: Shape 34">
              <a:extLst>
                <a:ext uri="{FF2B5EF4-FFF2-40B4-BE49-F238E27FC236}">
                  <a16:creationId xmlns:a16="http://schemas.microsoft.com/office/drawing/2014/main" id="{641D2188-EDA3-4FFB-B2ED-65653AB3DA19}"/>
                </a:ext>
              </a:extLst>
            </p:cNvPr>
            <p:cNvSpPr/>
            <p:nvPr/>
          </p:nvSpPr>
          <p:spPr>
            <a:xfrm>
              <a:off x="5925624" y="4127274"/>
              <a:ext cx="776759" cy="128687"/>
            </a:xfrm>
            <a:custGeom>
              <a:avLst/>
              <a:gdLst>
                <a:gd name="connsiteX0" fmla="*/ 750829 w 776759"/>
                <a:gd name="connsiteY0" fmla="*/ 3 h 128687"/>
                <a:gd name="connsiteX1" fmla="*/ 776451 w 776759"/>
                <a:gd name="connsiteY1" fmla="*/ 27340 h 128687"/>
                <a:gd name="connsiteX2" fmla="*/ 776546 w 776759"/>
                <a:gd name="connsiteY2" fmla="*/ 100778 h 128687"/>
                <a:gd name="connsiteX3" fmla="*/ 748828 w 776759"/>
                <a:gd name="connsiteY3" fmla="*/ 128686 h 128687"/>
                <a:gd name="connsiteX4" fmla="*/ 24452 w 776759"/>
                <a:gd name="connsiteY4" fmla="*/ 128496 h 128687"/>
                <a:gd name="connsiteX5" fmla="*/ 259 w 776759"/>
                <a:gd name="connsiteY5" fmla="*/ 105350 h 128687"/>
                <a:gd name="connsiteX6" fmla="*/ 163 w 776759"/>
                <a:gd name="connsiteY6" fmla="*/ 26673 h 128687"/>
                <a:gd name="connsiteX7" fmla="*/ 26357 w 776759"/>
                <a:gd name="connsiteY7" fmla="*/ 99 h 128687"/>
                <a:gd name="connsiteX8" fmla="*/ 750829 w 776759"/>
                <a:gd name="connsiteY8" fmla="*/ 3 h 1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59" h="128687">
                  <a:moveTo>
                    <a:pt x="750829" y="3"/>
                  </a:moveTo>
                  <a:cubicBezTo>
                    <a:pt x="772831" y="-187"/>
                    <a:pt x="777594" y="7719"/>
                    <a:pt x="776451" y="27340"/>
                  </a:cubicBezTo>
                  <a:cubicBezTo>
                    <a:pt x="775117" y="51724"/>
                    <a:pt x="774736" y="76394"/>
                    <a:pt x="776546" y="100778"/>
                  </a:cubicBezTo>
                  <a:cubicBezTo>
                    <a:pt x="778165" y="122781"/>
                    <a:pt x="770736" y="128781"/>
                    <a:pt x="748828" y="128686"/>
                  </a:cubicBezTo>
                  <a:cubicBezTo>
                    <a:pt x="574711" y="127829"/>
                    <a:pt x="91794" y="127734"/>
                    <a:pt x="24452" y="128496"/>
                  </a:cubicBezTo>
                  <a:cubicBezTo>
                    <a:pt x="6831" y="128686"/>
                    <a:pt x="-789" y="124400"/>
                    <a:pt x="259" y="105350"/>
                  </a:cubicBezTo>
                  <a:cubicBezTo>
                    <a:pt x="1782" y="79156"/>
                    <a:pt x="1973" y="52772"/>
                    <a:pt x="163" y="26673"/>
                  </a:cubicBezTo>
                  <a:cubicBezTo>
                    <a:pt x="-1170" y="5909"/>
                    <a:pt x="5497" y="-92"/>
                    <a:pt x="26357" y="99"/>
                  </a:cubicBezTo>
                  <a:cubicBezTo>
                    <a:pt x="147134" y="956"/>
                    <a:pt x="630147" y="1051"/>
                    <a:pt x="750829" y="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7" name="Freeform: Shape 35">
              <a:extLst>
                <a:ext uri="{FF2B5EF4-FFF2-40B4-BE49-F238E27FC236}">
                  <a16:creationId xmlns:a16="http://schemas.microsoft.com/office/drawing/2014/main" id="{8C223740-9994-45D6-9ABA-6A768D085CE1}"/>
                </a:ext>
              </a:extLst>
            </p:cNvPr>
            <p:cNvSpPr/>
            <p:nvPr/>
          </p:nvSpPr>
          <p:spPr>
            <a:xfrm>
              <a:off x="6055020" y="4643056"/>
              <a:ext cx="517365" cy="131170"/>
            </a:xfrm>
            <a:custGeom>
              <a:avLst/>
              <a:gdLst>
                <a:gd name="connsiteX0" fmla="*/ 25454 w 517365"/>
                <a:gd name="connsiteY0" fmla="*/ 131159 h 131170"/>
                <a:gd name="connsiteX1" fmla="*/ 117 w 517365"/>
                <a:gd name="connsiteY1" fmla="*/ 106299 h 131170"/>
                <a:gd name="connsiteX2" fmla="*/ 308 w 517365"/>
                <a:gd name="connsiteY2" fmla="*/ 19717 h 131170"/>
                <a:gd name="connsiteX3" fmla="*/ 19834 w 517365"/>
                <a:gd name="connsiteY3" fmla="*/ 0 h 131170"/>
                <a:gd name="connsiteX4" fmla="*/ 497322 w 517365"/>
                <a:gd name="connsiteY4" fmla="*/ 0 h 131170"/>
                <a:gd name="connsiteX5" fmla="*/ 517229 w 517365"/>
                <a:gd name="connsiteY5" fmla="*/ 19050 h 131170"/>
                <a:gd name="connsiteX6" fmla="*/ 517325 w 517365"/>
                <a:gd name="connsiteY6" fmla="*/ 110871 h 131170"/>
                <a:gd name="connsiteX7" fmla="*/ 495608 w 517365"/>
                <a:gd name="connsiteY7" fmla="*/ 130874 h 131170"/>
                <a:gd name="connsiteX8" fmla="*/ 25454 w 517365"/>
                <a:gd name="connsiteY8" fmla="*/ 131159 h 1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365" h="131170">
                  <a:moveTo>
                    <a:pt x="25454" y="131159"/>
                  </a:moveTo>
                  <a:cubicBezTo>
                    <a:pt x="6118" y="131445"/>
                    <a:pt x="-1026" y="126397"/>
                    <a:pt x="117" y="106299"/>
                  </a:cubicBezTo>
                  <a:cubicBezTo>
                    <a:pt x="1736" y="77534"/>
                    <a:pt x="1165" y="48578"/>
                    <a:pt x="308" y="19717"/>
                  </a:cubicBezTo>
                  <a:cubicBezTo>
                    <a:pt x="-73" y="5048"/>
                    <a:pt x="4879" y="0"/>
                    <a:pt x="19834" y="0"/>
                  </a:cubicBezTo>
                  <a:cubicBezTo>
                    <a:pt x="178996" y="381"/>
                    <a:pt x="338159" y="381"/>
                    <a:pt x="497322" y="0"/>
                  </a:cubicBezTo>
                  <a:cubicBezTo>
                    <a:pt x="511610" y="0"/>
                    <a:pt x="517705" y="3715"/>
                    <a:pt x="517229" y="19050"/>
                  </a:cubicBezTo>
                  <a:cubicBezTo>
                    <a:pt x="516277" y="49625"/>
                    <a:pt x="516086" y="80296"/>
                    <a:pt x="517325" y="110871"/>
                  </a:cubicBezTo>
                  <a:cubicBezTo>
                    <a:pt x="517991" y="128111"/>
                    <a:pt x="510467" y="130874"/>
                    <a:pt x="495608" y="130874"/>
                  </a:cubicBezTo>
                  <a:cubicBezTo>
                    <a:pt x="416836" y="130874"/>
                    <a:pt x="75269" y="130302"/>
                    <a:pt x="25454" y="131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8" name="Freeform: Shape 36">
              <a:extLst>
                <a:ext uri="{FF2B5EF4-FFF2-40B4-BE49-F238E27FC236}">
                  <a16:creationId xmlns:a16="http://schemas.microsoft.com/office/drawing/2014/main" id="{3D8AA5BE-845E-4062-9319-502FC8515501}"/>
                </a:ext>
              </a:extLst>
            </p:cNvPr>
            <p:cNvSpPr/>
            <p:nvPr/>
          </p:nvSpPr>
          <p:spPr>
            <a:xfrm>
              <a:off x="5147286" y="1162502"/>
              <a:ext cx="2325139" cy="2834763"/>
            </a:xfrm>
            <a:custGeom>
              <a:avLst/>
              <a:gdLst>
                <a:gd name="connsiteX0" fmla="*/ 2301359 w 2325139"/>
                <a:gd name="connsiteY0" fmla="*/ 902042 h 2834763"/>
                <a:gd name="connsiteX1" fmla="*/ 1949886 w 2325139"/>
                <a:gd name="connsiteY1" fmla="*/ 307015 h 2834763"/>
                <a:gd name="connsiteX2" fmla="*/ 971002 w 2325139"/>
                <a:gd name="connsiteY2" fmla="*/ 15836 h 2834763"/>
                <a:gd name="connsiteX3" fmla="*/ 242720 w 2325139"/>
                <a:gd name="connsiteY3" fmla="*/ 442270 h 2834763"/>
                <a:gd name="connsiteX4" fmla="*/ 6405 w 2325139"/>
                <a:gd name="connsiteY4" fmla="*/ 1229987 h 2834763"/>
                <a:gd name="connsiteX5" fmla="*/ 249483 w 2325139"/>
                <a:gd name="connsiteY5" fmla="*/ 1818633 h 2834763"/>
                <a:gd name="connsiteX6" fmla="*/ 495800 w 2325139"/>
                <a:gd name="connsiteY6" fmla="*/ 2180678 h 2834763"/>
                <a:gd name="connsiteX7" fmla="*/ 644485 w 2325139"/>
                <a:gd name="connsiteY7" fmla="*/ 2806756 h 2834763"/>
                <a:gd name="connsiteX8" fmla="*/ 671250 w 2325139"/>
                <a:gd name="connsiteY8" fmla="*/ 2834760 h 2834763"/>
                <a:gd name="connsiteX9" fmla="*/ 1162264 w 2325139"/>
                <a:gd name="connsiteY9" fmla="*/ 2834188 h 2834763"/>
                <a:gd name="connsiteX10" fmla="*/ 1653278 w 2325139"/>
                <a:gd name="connsiteY10" fmla="*/ 2834760 h 2834763"/>
                <a:gd name="connsiteX11" fmla="*/ 1681567 w 2325139"/>
                <a:gd name="connsiteY11" fmla="*/ 2805327 h 2834763"/>
                <a:gd name="connsiteX12" fmla="*/ 1702712 w 2325139"/>
                <a:gd name="connsiteY12" fmla="*/ 2525959 h 2834763"/>
                <a:gd name="connsiteX13" fmla="*/ 1892546 w 2325139"/>
                <a:gd name="connsiteY13" fmla="*/ 2067140 h 2834763"/>
                <a:gd name="connsiteX14" fmla="*/ 2127718 w 2325139"/>
                <a:gd name="connsiteY14" fmla="*/ 1741670 h 2834763"/>
                <a:gd name="connsiteX15" fmla="*/ 2301359 w 2325139"/>
                <a:gd name="connsiteY15" fmla="*/ 902042 h 2834763"/>
                <a:gd name="connsiteX16" fmla="*/ 1992272 w 2325139"/>
                <a:gd name="connsiteY16" fmla="*/ 1704809 h 2834763"/>
                <a:gd name="connsiteX17" fmla="*/ 1679948 w 2325139"/>
                <a:gd name="connsiteY17" fmla="*/ 2179059 h 2834763"/>
                <a:gd name="connsiteX18" fmla="*/ 1552694 w 2325139"/>
                <a:gd name="connsiteY18" fmla="*/ 2678550 h 2834763"/>
                <a:gd name="connsiteX19" fmla="*/ 1524595 w 2325139"/>
                <a:gd name="connsiteY19" fmla="*/ 2706648 h 2834763"/>
                <a:gd name="connsiteX20" fmla="*/ 1448490 w 2325139"/>
                <a:gd name="connsiteY20" fmla="*/ 2706553 h 2834763"/>
                <a:gd name="connsiteX21" fmla="*/ 1423630 w 2325139"/>
                <a:gd name="connsiteY21" fmla="*/ 2681407 h 2834763"/>
                <a:gd name="connsiteX22" fmla="*/ 1424106 w 2325139"/>
                <a:gd name="connsiteY22" fmla="*/ 2250687 h 2834763"/>
                <a:gd name="connsiteX23" fmla="*/ 1423916 w 2325139"/>
                <a:gd name="connsiteY23" fmla="*/ 1827776 h 2834763"/>
                <a:gd name="connsiteX24" fmla="*/ 1434393 w 2325139"/>
                <a:gd name="connsiteY24" fmla="*/ 1782628 h 2834763"/>
                <a:gd name="connsiteX25" fmla="*/ 1669185 w 2325139"/>
                <a:gd name="connsiteY25" fmla="*/ 1313522 h 2834763"/>
                <a:gd name="connsiteX26" fmla="*/ 1653754 w 2325139"/>
                <a:gd name="connsiteY26" fmla="*/ 1286852 h 2834763"/>
                <a:gd name="connsiteX27" fmla="*/ 1561838 w 2325139"/>
                <a:gd name="connsiteY27" fmla="*/ 1286566 h 2834763"/>
                <a:gd name="connsiteX28" fmla="*/ 1535549 w 2325139"/>
                <a:gd name="connsiteY28" fmla="*/ 1302949 h 2834763"/>
                <a:gd name="connsiteX29" fmla="*/ 1298567 w 2325139"/>
                <a:gd name="connsiteY29" fmla="*/ 1791582 h 2834763"/>
                <a:gd name="connsiteX30" fmla="*/ 1292947 w 2325139"/>
                <a:gd name="connsiteY30" fmla="*/ 1827300 h 2834763"/>
                <a:gd name="connsiteX31" fmla="*/ 1293423 w 2325139"/>
                <a:gd name="connsiteY31" fmla="*/ 2675692 h 2834763"/>
                <a:gd name="connsiteX32" fmla="*/ 1263705 w 2325139"/>
                <a:gd name="connsiteY32" fmla="*/ 2706744 h 2834763"/>
                <a:gd name="connsiteX33" fmla="*/ 1061489 w 2325139"/>
                <a:gd name="connsiteY33" fmla="*/ 2706553 h 2834763"/>
                <a:gd name="connsiteX34" fmla="*/ 1035391 w 2325139"/>
                <a:gd name="connsiteY34" fmla="*/ 2679883 h 2834763"/>
                <a:gd name="connsiteX35" fmla="*/ 1036058 w 2325139"/>
                <a:gd name="connsiteY35" fmla="*/ 1828919 h 2834763"/>
                <a:gd name="connsiteX36" fmla="*/ 1025389 w 2325139"/>
                <a:gd name="connsiteY36" fmla="*/ 1781199 h 2834763"/>
                <a:gd name="connsiteX37" fmla="*/ 797742 w 2325139"/>
                <a:gd name="connsiteY37" fmla="*/ 1311426 h 2834763"/>
                <a:gd name="connsiteX38" fmla="*/ 758118 w 2325139"/>
                <a:gd name="connsiteY38" fmla="*/ 1286376 h 2834763"/>
                <a:gd name="connsiteX39" fmla="*/ 671536 w 2325139"/>
                <a:gd name="connsiteY39" fmla="*/ 1286566 h 2834763"/>
                <a:gd name="connsiteX40" fmla="*/ 657915 w 2325139"/>
                <a:gd name="connsiteY40" fmla="*/ 1310188 h 2834763"/>
                <a:gd name="connsiteX41" fmla="*/ 891944 w 2325139"/>
                <a:gd name="connsiteY41" fmla="*/ 1776913 h 2834763"/>
                <a:gd name="connsiteX42" fmla="*/ 905184 w 2325139"/>
                <a:gd name="connsiteY42" fmla="*/ 1831968 h 2834763"/>
                <a:gd name="connsiteX43" fmla="*/ 905470 w 2325139"/>
                <a:gd name="connsiteY43" fmla="*/ 2675120 h 2834763"/>
                <a:gd name="connsiteX44" fmla="*/ 873561 w 2325139"/>
                <a:gd name="connsiteY44" fmla="*/ 2706744 h 2834763"/>
                <a:gd name="connsiteX45" fmla="*/ 797456 w 2325139"/>
                <a:gd name="connsiteY45" fmla="*/ 2706458 h 2834763"/>
                <a:gd name="connsiteX46" fmla="*/ 777073 w 2325139"/>
                <a:gd name="connsiteY46" fmla="*/ 2687503 h 2834763"/>
                <a:gd name="connsiteX47" fmla="*/ 498371 w 2325139"/>
                <a:gd name="connsiteY47" fmla="*/ 1926170 h 2834763"/>
                <a:gd name="connsiteX48" fmla="*/ 317206 w 2325139"/>
                <a:gd name="connsiteY48" fmla="*/ 1681377 h 2834763"/>
                <a:gd name="connsiteX49" fmla="*/ 445031 w 2325139"/>
                <a:gd name="connsiteY49" fmla="*/ 423125 h 2834763"/>
                <a:gd name="connsiteX50" fmla="*/ 844129 w 2325139"/>
                <a:gd name="connsiteY50" fmla="*/ 178237 h 2834763"/>
                <a:gd name="connsiteX51" fmla="*/ 1855112 w 2325139"/>
                <a:gd name="connsiteY51" fmla="*/ 399026 h 2834763"/>
                <a:gd name="connsiteX52" fmla="*/ 2128861 w 2325139"/>
                <a:gd name="connsiteY52" fmla="*/ 778217 h 2834763"/>
                <a:gd name="connsiteX53" fmla="*/ 1992272 w 2325139"/>
                <a:gd name="connsiteY53" fmla="*/ 1704809 h 283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25139" h="2834763">
                  <a:moveTo>
                    <a:pt x="2301359" y="902042"/>
                  </a:moveTo>
                  <a:cubicBezTo>
                    <a:pt x="2251353" y="664488"/>
                    <a:pt x="2130480" y="467702"/>
                    <a:pt x="1949886" y="307015"/>
                  </a:cubicBezTo>
                  <a:cubicBezTo>
                    <a:pt x="1669185" y="57174"/>
                    <a:pt x="1341524" y="-41505"/>
                    <a:pt x="971002" y="15836"/>
                  </a:cubicBezTo>
                  <a:cubicBezTo>
                    <a:pt x="673917" y="61841"/>
                    <a:pt x="431411" y="210146"/>
                    <a:pt x="242720" y="442270"/>
                  </a:cubicBezTo>
                  <a:cubicBezTo>
                    <a:pt x="56507" y="671251"/>
                    <a:pt x="-24456" y="935093"/>
                    <a:pt x="6405" y="1229987"/>
                  </a:cubicBezTo>
                  <a:cubicBezTo>
                    <a:pt x="29456" y="1449539"/>
                    <a:pt x="114514" y="1644420"/>
                    <a:pt x="249483" y="1818633"/>
                  </a:cubicBezTo>
                  <a:cubicBezTo>
                    <a:pt x="339018" y="1934171"/>
                    <a:pt x="426077" y="2052185"/>
                    <a:pt x="495800" y="2180678"/>
                  </a:cubicBezTo>
                  <a:cubicBezTo>
                    <a:pt x="601337" y="2375178"/>
                    <a:pt x="648009" y="2585586"/>
                    <a:pt x="644485" y="2806756"/>
                  </a:cubicBezTo>
                  <a:cubicBezTo>
                    <a:pt x="644104" y="2828283"/>
                    <a:pt x="648676" y="2834950"/>
                    <a:pt x="671250" y="2834760"/>
                  </a:cubicBezTo>
                  <a:cubicBezTo>
                    <a:pt x="834889" y="2833807"/>
                    <a:pt x="998624" y="2834188"/>
                    <a:pt x="1162264" y="2834188"/>
                  </a:cubicBezTo>
                  <a:cubicBezTo>
                    <a:pt x="1325903" y="2834188"/>
                    <a:pt x="1489638" y="2833617"/>
                    <a:pt x="1653278" y="2834760"/>
                  </a:cubicBezTo>
                  <a:cubicBezTo>
                    <a:pt x="1677185" y="2834950"/>
                    <a:pt x="1682519" y="2828092"/>
                    <a:pt x="1681567" y="2805327"/>
                  </a:cubicBezTo>
                  <a:cubicBezTo>
                    <a:pt x="1677471" y="2711411"/>
                    <a:pt x="1684234" y="2618161"/>
                    <a:pt x="1702712" y="2525959"/>
                  </a:cubicBezTo>
                  <a:cubicBezTo>
                    <a:pt x="1735860" y="2360605"/>
                    <a:pt x="1789866" y="2204204"/>
                    <a:pt x="1892546" y="2067140"/>
                  </a:cubicBezTo>
                  <a:cubicBezTo>
                    <a:pt x="1972841" y="1959984"/>
                    <a:pt x="2053899" y="1853208"/>
                    <a:pt x="2127718" y="1741670"/>
                  </a:cubicBezTo>
                  <a:cubicBezTo>
                    <a:pt x="2297168" y="1485734"/>
                    <a:pt x="2365557" y="1206747"/>
                    <a:pt x="2301359" y="902042"/>
                  </a:cubicBezTo>
                  <a:close/>
                  <a:moveTo>
                    <a:pt x="1992272" y="1704809"/>
                  </a:moveTo>
                  <a:cubicBezTo>
                    <a:pt x="1878830" y="1856637"/>
                    <a:pt x="1766625" y="2009609"/>
                    <a:pt x="1679948" y="2179059"/>
                  </a:cubicBezTo>
                  <a:cubicBezTo>
                    <a:pt x="1599842" y="2335650"/>
                    <a:pt x="1559266" y="2503004"/>
                    <a:pt x="1552694" y="2678550"/>
                  </a:cubicBezTo>
                  <a:cubicBezTo>
                    <a:pt x="1551932" y="2699504"/>
                    <a:pt x="1547074" y="2708363"/>
                    <a:pt x="1524595" y="2706648"/>
                  </a:cubicBezTo>
                  <a:cubicBezTo>
                    <a:pt x="1499354" y="2704648"/>
                    <a:pt x="1473827" y="2705029"/>
                    <a:pt x="1448490" y="2706553"/>
                  </a:cubicBezTo>
                  <a:cubicBezTo>
                    <a:pt x="1428678" y="2707791"/>
                    <a:pt x="1423535" y="2700933"/>
                    <a:pt x="1423630" y="2681407"/>
                  </a:cubicBezTo>
                  <a:cubicBezTo>
                    <a:pt x="1424487" y="2537865"/>
                    <a:pt x="1424106" y="2394228"/>
                    <a:pt x="1424106" y="2250687"/>
                  </a:cubicBezTo>
                  <a:cubicBezTo>
                    <a:pt x="1424106" y="2109717"/>
                    <a:pt x="1424297" y="1968746"/>
                    <a:pt x="1423916" y="1827776"/>
                  </a:cubicBezTo>
                  <a:cubicBezTo>
                    <a:pt x="1423916" y="1811584"/>
                    <a:pt x="1427059" y="1797201"/>
                    <a:pt x="1434393" y="1782628"/>
                  </a:cubicBezTo>
                  <a:cubicBezTo>
                    <a:pt x="1512974" y="1626418"/>
                    <a:pt x="1591079" y="1469922"/>
                    <a:pt x="1669185" y="1313522"/>
                  </a:cubicBezTo>
                  <a:cubicBezTo>
                    <a:pt x="1682424" y="1287042"/>
                    <a:pt x="1682329" y="1286947"/>
                    <a:pt x="1653754" y="1286852"/>
                  </a:cubicBezTo>
                  <a:cubicBezTo>
                    <a:pt x="1623083" y="1286756"/>
                    <a:pt x="1592413" y="1287423"/>
                    <a:pt x="1561838" y="1286566"/>
                  </a:cubicBezTo>
                  <a:cubicBezTo>
                    <a:pt x="1548503" y="1286185"/>
                    <a:pt x="1541359" y="1291138"/>
                    <a:pt x="1535549" y="1302949"/>
                  </a:cubicBezTo>
                  <a:cubicBezTo>
                    <a:pt x="1456872" y="1465922"/>
                    <a:pt x="1377815" y="1628799"/>
                    <a:pt x="1298567" y="1791582"/>
                  </a:cubicBezTo>
                  <a:cubicBezTo>
                    <a:pt x="1292852" y="1803297"/>
                    <a:pt x="1292947" y="1815108"/>
                    <a:pt x="1292947" y="1827300"/>
                  </a:cubicBezTo>
                  <a:cubicBezTo>
                    <a:pt x="1292947" y="2110097"/>
                    <a:pt x="1292661" y="2392895"/>
                    <a:pt x="1293423" y="2675692"/>
                  </a:cubicBezTo>
                  <a:cubicBezTo>
                    <a:pt x="1293519" y="2698743"/>
                    <a:pt x="1288851" y="2707410"/>
                    <a:pt x="1263705" y="2706744"/>
                  </a:cubicBezTo>
                  <a:cubicBezTo>
                    <a:pt x="1196363" y="2704934"/>
                    <a:pt x="1128927" y="2705315"/>
                    <a:pt x="1061489" y="2706553"/>
                  </a:cubicBezTo>
                  <a:cubicBezTo>
                    <a:pt x="1040534" y="2706934"/>
                    <a:pt x="1035391" y="2700267"/>
                    <a:pt x="1035391" y="2679883"/>
                  </a:cubicBezTo>
                  <a:cubicBezTo>
                    <a:pt x="1036058" y="2396228"/>
                    <a:pt x="1035772" y="2112574"/>
                    <a:pt x="1036058" y="1828919"/>
                  </a:cubicBezTo>
                  <a:cubicBezTo>
                    <a:pt x="1036058" y="1811870"/>
                    <a:pt x="1032914" y="1796630"/>
                    <a:pt x="1025389" y="1781199"/>
                  </a:cubicBezTo>
                  <a:cubicBezTo>
                    <a:pt x="948999" y="1624799"/>
                    <a:pt x="872989" y="1468303"/>
                    <a:pt x="797742" y="1311426"/>
                  </a:cubicBezTo>
                  <a:cubicBezTo>
                    <a:pt x="788979" y="1293043"/>
                    <a:pt x="779073" y="1284947"/>
                    <a:pt x="758118" y="1286376"/>
                  </a:cubicBezTo>
                  <a:cubicBezTo>
                    <a:pt x="729353" y="1288376"/>
                    <a:pt x="700301" y="1287899"/>
                    <a:pt x="671536" y="1286566"/>
                  </a:cubicBezTo>
                  <a:cubicBezTo>
                    <a:pt x="649057" y="1285518"/>
                    <a:pt x="649247" y="1292948"/>
                    <a:pt x="657915" y="1310188"/>
                  </a:cubicBezTo>
                  <a:cubicBezTo>
                    <a:pt x="736211" y="1465636"/>
                    <a:pt x="813649" y="1621465"/>
                    <a:pt x="891944" y="1776913"/>
                  </a:cubicBezTo>
                  <a:cubicBezTo>
                    <a:pt x="900898" y="1794629"/>
                    <a:pt x="905184" y="1812060"/>
                    <a:pt x="905184" y="1831968"/>
                  </a:cubicBezTo>
                  <a:cubicBezTo>
                    <a:pt x="904803" y="2113050"/>
                    <a:pt x="904517" y="2394038"/>
                    <a:pt x="905470" y="2675120"/>
                  </a:cubicBezTo>
                  <a:cubicBezTo>
                    <a:pt x="905565" y="2700647"/>
                    <a:pt x="898993" y="2709029"/>
                    <a:pt x="873561" y="2706744"/>
                  </a:cubicBezTo>
                  <a:cubicBezTo>
                    <a:pt x="848415" y="2704553"/>
                    <a:pt x="822793" y="2705696"/>
                    <a:pt x="797456" y="2706458"/>
                  </a:cubicBezTo>
                  <a:cubicBezTo>
                    <a:pt x="783455" y="2706839"/>
                    <a:pt x="777359" y="2703029"/>
                    <a:pt x="777073" y="2687503"/>
                  </a:cubicBezTo>
                  <a:cubicBezTo>
                    <a:pt x="771358" y="2401848"/>
                    <a:pt x="662106" y="2153912"/>
                    <a:pt x="498371" y="1926170"/>
                  </a:cubicBezTo>
                  <a:cubicBezTo>
                    <a:pt x="439126" y="1843778"/>
                    <a:pt x="377880" y="1762721"/>
                    <a:pt x="317206" y="1681377"/>
                  </a:cubicBezTo>
                  <a:cubicBezTo>
                    <a:pt x="27170" y="1292090"/>
                    <a:pt x="84415" y="747070"/>
                    <a:pt x="445031" y="423125"/>
                  </a:cubicBezTo>
                  <a:cubicBezTo>
                    <a:pt x="563998" y="316254"/>
                    <a:pt x="690776" y="224814"/>
                    <a:pt x="844129" y="178237"/>
                  </a:cubicBezTo>
                  <a:cubicBezTo>
                    <a:pt x="1221414" y="63556"/>
                    <a:pt x="1558885" y="137470"/>
                    <a:pt x="1855112" y="399026"/>
                  </a:cubicBezTo>
                  <a:cubicBezTo>
                    <a:pt x="1975127" y="504944"/>
                    <a:pt x="2073044" y="627055"/>
                    <a:pt x="2128861" y="778217"/>
                  </a:cubicBezTo>
                  <a:cubicBezTo>
                    <a:pt x="2252210" y="1111306"/>
                    <a:pt x="2205061" y="1420011"/>
                    <a:pt x="1992272" y="170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222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Heterogeneity in Response across Firm Sizes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89C893C-0E90-40DF-8807-E4DBC73DA45B}"/>
              </a:ext>
            </a:extLst>
          </p:cNvPr>
          <p:cNvSpPr/>
          <p:nvPr/>
        </p:nvSpPr>
        <p:spPr>
          <a:xfrm>
            <a:off x="1" y="3435036"/>
            <a:ext cx="12634668" cy="2635034"/>
          </a:xfrm>
          <a:custGeom>
            <a:avLst/>
            <a:gdLst>
              <a:gd name="connsiteX0" fmla="*/ 0 w 9096375"/>
              <a:gd name="connsiteY0" fmla="*/ 2457450 h 2466975"/>
              <a:gd name="connsiteX1" fmla="*/ 6610350 w 9096375"/>
              <a:gd name="connsiteY1" fmla="*/ 2457450 h 2466975"/>
              <a:gd name="connsiteX2" fmla="*/ 6591300 w 9096375"/>
              <a:gd name="connsiteY2" fmla="*/ 2219325 h 2466975"/>
              <a:gd name="connsiteX3" fmla="*/ 6000750 w 9096375"/>
              <a:gd name="connsiteY3" fmla="*/ 1152525 h 2466975"/>
              <a:gd name="connsiteX4" fmla="*/ 6124575 w 9096375"/>
              <a:gd name="connsiteY4" fmla="*/ 1009650 h 2466975"/>
              <a:gd name="connsiteX5" fmla="*/ 6619875 w 9096375"/>
              <a:gd name="connsiteY5" fmla="*/ 1466850 h 2466975"/>
              <a:gd name="connsiteX6" fmla="*/ 6562725 w 9096375"/>
              <a:gd name="connsiteY6" fmla="*/ 0 h 2466975"/>
              <a:gd name="connsiteX7" fmla="*/ 6838950 w 9096375"/>
              <a:gd name="connsiteY7" fmla="*/ 9525 h 2466975"/>
              <a:gd name="connsiteX8" fmla="*/ 6905625 w 9096375"/>
              <a:gd name="connsiteY8" fmla="*/ 981075 h 2466975"/>
              <a:gd name="connsiteX9" fmla="*/ 7239000 w 9096375"/>
              <a:gd name="connsiteY9" fmla="*/ 981075 h 2466975"/>
              <a:gd name="connsiteX10" fmla="*/ 7629525 w 9096375"/>
              <a:gd name="connsiteY10" fmla="*/ 981075 h 2466975"/>
              <a:gd name="connsiteX11" fmla="*/ 7915275 w 9096375"/>
              <a:gd name="connsiteY11" fmla="*/ 981075 h 2466975"/>
              <a:gd name="connsiteX12" fmla="*/ 7896225 w 9096375"/>
              <a:gd name="connsiteY12" fmla="*/ 1781175 h 2466975"/>
              <a:gd name="connsiteX13" fmla="*/ 7658100 w 9096375"/>
              <a:gd name="connsiteY13" fmla="*/ 2466975 h 2466975"/>
              <a:gd name="connsiteX14" fmla="*/ 9096375 w 9096375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57493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553469 h 2562994"/>
              <a:gd name="connsiteX1" fmla="*/ 6592062 w 9144000"/>
              <a:gd name="connsiteY1" fmla="*/ 2560785 h 2562994"/>
              <a:gd name="connsiteX2" fmla="*/ 6591300 w 9144000"/>
              <a:gd name="connsiteY2" fmla="*/ 2315344 h 2562994"/>
              <a:gd name="connsiteX3" fmla="*/ 6000750 w 9144000"/>
              <a:gd name="connsiteY3" fmla="*/ 1248544 h 2562994"/>
              <a:gd name="connsiteX4" fmla="*/ 6197726 w 9144000"/>
              <a:gd name="connsiteY4" fmla="*/ 1080065 h 2562994"/>
              <a:gd name="connsiteX5" fmla="*/ 6619875 w 9144000"/>
              <a:gd name="connsiteY5" fmla="*/ 1562869 h 2562994"/>
              <a:gd name="connsiteX6" fmla="*/ 6562725 w 9144000"/>
              <a:gd name="connsiteY6" fmla="*/ 96019 h 2562994"/>
              <a:gd name="connsiteX7" fmla="*/ 6838950 w 9144000"/>
              <a:gd name="connsiteY7" fmla="*/ 105544 h 2562994"/>
              <a:gd name="connsiteX8" fmla="*/ 6905625 w 9144000"/>
              <a:gd name="connsiteY8" fmla="*/ 1077094 h 2562994"/>
              <a:gd name="connsiteX9" fmla="*/ 7239000 w 9144000"/>
              <a:gd name="connsiteY9" fmla="*/ 1077094 h 2562994"/>
              <a:gd name="connsiteX10" fmla="*/ 7629525 w 9144000"/>
              <a:gd name="connsiteY10" fmla="*/ 1077094 h 2562994"/>
              <a:gd name="connsiteX11" fmla="*/ 7915275 w 9144000"/>
              <a:gd name="connsiteY11" fmla="*/ 1077094 h 2562994"/>
              <a:gd name="connsiteX12" fmla="*/ 7896225 w 9144000"/>
              <a:gd name="connsiteY12" fmla="*/ 1877194 h 2562994"/>
              <a:gd name="connsiteX13" fmla="*/ 7658100 w 9144000"/>
              <a:gd name="connsiteY13" fmla="*/ 2562994 h 2562994"/>
              <a:gd name="connsiteX14" fmla="*/ 9144000 w 9144000"/>
              <a:gd name="connsiteY14" fmla="*/ 2562994 h 2562994"/>
              <a:gd name="connsiteX0" fmla="*/ 0 w 9144000"/>
              <a:gd name="connsiteY0" fmla="*/ 2613374 h 2622899"/>
              <a:gd name="connsiteX1" fmla="*/ 6592062 w 9144000"/>
              <a:gd name="connsiteY1" fmla="*/ 2620690 h 2622899"/>
              <a:gd name="connsiteX2" fmla="*/ 6591300 w 9144000"/>
              <a:gd name="connsiteY2" fmla="*/ 2375249 h 2622899"/>
              <a:gd name="connsiteX3" fmla="*/ 6000750 w 9144000"/>
              <a:gd name="connsiteY3" fmla="*/ 1308449 h 2622899"/>
              <a:gd name="connsiteX4" fmla="*/ 6197726 w 9144000"/>
              <a:gd name="connsiteY4" fmla="*/ 1139970 h 2622899"/>
              <a:gd name="connsiteX5" fmla="*/ 6619875 w 9144000"/>
              <a:gd name="connsiteY5" fmla="*/ 1622774 h 2622899"/>
              <a:gd name="connsiteX6" fmla="*/ 6562725 w 9144000"/>
              <a:gd name="connsiteY6" fmla="*/ 155924 h 2622899"/>
              <a:gd name="connsiteX7" fmla="*/ 6838950 w 9144000"/>
              <a:gd name="connsiteY7" fmla="*/ 165449 h 2622899"/>
              <a:gd name="connsiteX8" fmla="*/ 6905625 w 9144000"/>
              <a:gd name="connsiteY8" fmla="*/ 1136999 h 2622899"/>
              <a:gd name="connsiteX9" fmla="*/ 7239000 w 9144000"/>
              <a:gd name="connsiteY9" fmla="*/ 1136999 h 2622899"/>
              <a:gd name="connsiteX10" fmla="*/ 7629525 w 9144000"/>
              <a:gd name="connsiteY10" fmla="*/ 1136999 h 2622899"/>
              <a:gd name="connsiteX11" fmla="*/ 7915275 w 9144000"/>
              <a:gd name="connsiteY11" fmla="*/ 1136999 h 2622899"/>
              <a:gd name="connsiteX12" fmla="*/ 7896225 w 9144000"/>
              <a:gd name="connsiteY12" fmla="*/ 1937099 h 2622899"/>
              <a:gd name="connsiteX13" fmla="*/ 7658100 w 9144000"/>
              <a:gd name="connsiteY13" fmla="*/ 2622899 h 2622899"/>
              <a:gd name="connsiteX14" fmla="*/ 9144000 w 9144000"/>
              <a:gd name="connsiteY14" fmla="*/ 2622899 h 2622899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732165 w 9144000"/>
              <a:gd name="connsiteY11" fmla="*/ 854927 h 2635034"/>
              <a:gd name="connsiteX12" fmla="*/ 7922590 w 9144000"/>
              <a:gd name="connsiteY12" fmla="*/ 1167422 h 2635034"/>
              <a:gd name="connsiteX13" fmla="*/ 7877937 w 9144000"/>
              <a:gd name="connsiteY13" fmla="*/ 1945576 h 2635034"/>
              <a:gd name="connsiteX14" fmla="*/ 7658100 w 9144000"/>
              <a:gd name="connsiteY14" fmla="*/ 2635034 h 2635034"/>
              <a:gd name="connsiteX15" fmla="*/ 9144000 w 9144000"/>
              <a:gd name="connsiteY15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399324 w 9144000"/>
              <a:gd name="connsiteY10" fmla="*/ 792748 h 2635034"/>
              <a:gd name="connsiteX11" fmla="*/ 7625868 w 9144000"/>
              <a:gd name="connsiteY11" fmla="*/ 1178395 h 2635034"/>
              <a:gd name="connsiteX12" fmla="*/ 7732165 w 9144000"/>
              <a:gd name="connsiteY12" fmla="*/ 854927 h 2635034"/>
              <a:gd name="connsiteX13" fmla="*/ 7922590 w 9144000"/>
              <a:gd name="connsiteY13" fmla="*/ 1167422 h 2635034"/>
              <a:gd name="connsiteX14" fmla="*/ 7877937 w 9144000"/>
              <a:gd name="connsiteY14" fmla="*/ 1945576 h 2635034"/>
              <a:gd name="connsiteX15" fmla="*/ 7658100 w 9144000"/>
              <a:gd name="connsiteY15" fmla="*/ 2635034 h 2635034"/>
              <a:gd name="connsiteX16" fmla="*/ 9144000 w 9144000"/>
              <a:gd name="connsiteY16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56449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106715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982200"/>
              <a:gd name="connsiteY0" fmla="*/ 2625509 h 2635034"/>
              <a:gd name="connsiteX1" fmla="*/ 6592062 w 9982200"/>
              <a:gd name="connsiteY1" fmla="*/ 2632825 h 2635034"/>
              <a:gd name="connsiteX2" fmla="*/ 6591300 w 9982200"/>
              <a:gd name="connsiteY2" fmla="*/ 2387384 h 2635034"/>
              <a:gd name="connsiteX3" fmla="*/ 6000750 w 9982200"/>
              <a:gd name="connsiteY3" fmla="*/ 1320584 h 2635034"/>
              <a:gd name="connsiteX4" fmla="*/ 6197726 w 9982200"/>
              <a:gd name="connsiteY4" fmla="*/ 1152105 h 2635034"/>
              <a:gd name="connsiteX5" fmla="*/ 6619875 w 9982200"/>
              <a:gd name="connsiteY5" fmla="*/ 1634909 h 2635034"/>
              <a:gd name="connsiteX6" fmla="*/ 6562725 w 9982200"/>
              <a:gd name="connsiteY6" fmla="*/ 168059 h 2635034"/>
              <a:gd name="connsiteX7" fmla="*/ 6838950 w 9982200"/>
              <a:gd name="connsiteY7" fmla="*/ 177584 h 2635034"/>
              <a:gd name="connsiteX8" fmla="*/ 6905625 w 9982200"/>
              <a:gd name="connsiteY8" fmla="*/ 1149134 h 2635034"/>
              <a:gd name="connsiteX9" fmla="*/ 7092084 w 9982200"/>
              <a:gd name="connsiteY9" fmla="*/ 723252 h 2635034"/>
              <a:gd name="connsiteX10" fmla="*/ 7260945 w 9982200"/>
              <a:gd name="connsiteY10" fmla="*/ 1152791 h 2635034"/>
              <a:gd name="connsiteX11" fmla="*/ 7446873 w 9982200"/>
              <a:gd name="connsiteY11" fmla="*/ 763487 h 2635034"/>
              <a:gd name="connsiteX12" fmla="*/ 7622210 w 9982200"/>
              <a:gd name="connsiteY12" fmla="*/ 1178395 h 2635034"/>
              <a:gd name="connsiteX13" fmla="*/ 7776056 w 9982200"/>
              <a:gd name="connsiteY13" fmla="*/ 840297 h 2635034"/>
              <a:gd name="connsiteX14" fmla="*/ 7922590 w 9982200"/>
              <a:gd name="connsiteY14" fmla="*/ 1167422 h 2635034"/>
              <a:gd name="connsiteX15" fmla="*/ 7914513 w 9982200"/>
              <a:gd name="connsiteY15" fmla="*/ 1945576 h 2635034"/>
              <a:gd name="connsiteX16" fmla="*/ 7798002 w 9982200"/>
              <a:gd name="connsiteY16" fmla="*/ 2317968 h 2635034"/>
              <a:gd name="connsiteX17" fmla="*/ 7723937 w 9982200"/>
              <a:gd name="connsiteY17" fmla="*/ 2635034 h 2635034"/>
              <a:gd name="connsiteX18" fmla="*/ 9982200 w 9982200"/>
              <a:gd name="connsiteY18" fmla="*/ 2635034 h 2635034"/>
              <a:gd name="connsiteX0" fmla="*/ 0 w 12220575"/>
              <a:gd name="connsiteY0" fmla="*/ 2615984 h 2635034"/>
              <a:gd name="connsiteX1" fmla="*/ 8830437 w 12220575"/>
              <a:gd name="connsiteY1" fmla="*/ 2632825 h 2635034"/>
              <a:gd name="connsiteX2" fmla="*/ 8829675 w 12220575"/>
              <a:gd name="connsiteY2" fmla="*/ 2387384 h 2635034"/>
              <a:gd name="connsiteX3" fmla="*/ 8239125 w 12220575"/>
              <a:gd name="connsiteY3" fmla="*/ 1320584 h 2635034"/>
              <a:gd name="connsiteX4" fmla="*/ 8436101 w 12220575"/>
              <a:gd name="connsiteY4" fmla="*/ 1152105 h 2635034"/>
              <a:gd name="connsiteX5" fmla="*/ 8858250 w 12220575"/>
              <a:gd name="connsiteY5" fmla="*/ 1634909 h 2635034"/>
              <a:gd name="connsiteX6" fmla="*/ 8801100 w 12220575"/>
              <a:gd name="connsiteY6" fmla="*/ 168059 h 2635034"/>
              <a:gd name="connsiteX7" fmla="*/ 9077325 w 12220575"/>
              <a:gd name="connsiteY7" fmla="*/ 177584 h 2635034"/>
              <a:gd name="connsiteX8" fmla="*/ 9144000 w 12220575"/>
              <a:gd name="connsiteY8" fmla="*/ 1149134 h 2635034"/>
              <a:gd name="connsiteX9" fmla="*/ 9330459 w 12220575"/>
              <a:gd name="connsiteY9" fmla="*/ 723252 h 2635034"/>
              <a:gd name="connsiteX10" fmla="*/ 9499320 w 12220575"/>
              <a:gd name="connsiteY10" fmla="*/ 1152791 h 2635034"/>
              <a:gd name="connsiteX11" fmla="*/ 9685248 w 12220575"/>
              <a:gd name="connsiteY11" fmla="*/ 763487 h 2635034"/>
              <a:gd name="connsiteX12" fmla="*/ 9860585 w 12220575"/>
              <a:gd name="connsiteY12" fmla="*/ 1178395 h 2635034"/>
              <a:gd name="connsiteX13" fmla="*/ 10014431 w 12220575"/>
              <a:gd name="connsiteY13" fmla="*/ 840297 h 2635034"/>
              <a:gd name="connsiteX14" fmla="*/ 10160965 w 12220575"/>
              <a:gd name="connsiteY14" fmla="*/ 1167422 h 2635034"/>
              <a:gd name="connsiteX15" fmla="*/ 10152888 w 12220575"/>
              <a:gd name="connsiteY15" fmla="*/ 1945576 h 2635034"/>
              <a:gd name="connsiteX16" fmla="*/ 10036377 w 12220575"/>
              <a:gd name="connsiteY16" fmla="*/ 2317968 h 2635034"/>
              <a:gd name="connsiteX17" fmla="*/ 9962312 w 12220575"/>
              <a:gd name="connsiteY17" fmla="*/ 2635034 h 2635034"/>
              <a:gd name="connsiteX18" fmla="*/ 12220575 w 12220575"/>
              <a:gd name="connsiteY18" fmla="*/ 2635034 h 2635034"/>
              <a:gd name="connsiteX0" fmla="*/ 0 w 12153900"/>
              <a:gd name="connsiteY0" fmla="*/ 2615984 h 2635034"/>
              <a:gd name="connsiteX1" fmla="*/ 8763762 w 12153900"/>
              <a:gd name="connsiteY1" fmla="*/ 2632825 h 2635034"/>
              <a:gd name="connsiteX2" fmla="*/ 8763000 w 12153900"/>
              <a:gd name="connsiteY2" fmla="*/ 2387384 h 2635034"/>
              <a:gd name="connsiteX3" fmla="*/ 8172450 w 12153900"/>
              <a:gd name="connsiteY3" fmla="*/ 1320584 h 2635034"/>
              <a:gd name="connsiteX4" fmla="*/ 8369426 w 12153900"/>
              <a:gd name="connsiteY4" fmla="*/ 1152105 h 2635034"/>
              <a:gd name="connsiteX5" fmla="*/ 8791575 w 12153900"/>
              <a:gd name="connsiteY5" fmla="*/ 1634909 h 2635034"/>
              <a:gd name="connsiteX6" fmla="*/ 8734425 w 12153900"/>
              <a:gd name="connsiteY6" fmla="*/ 168059 h 2635034"/>
              <a:gd name="connsiteX7" fmla="*/ 9010650 w 12153900"/>
              <a:gd name="connsiteY7" fmla="*/ 177584 h 2635034"/>
              <a:gd name="connsiteX8" fmla="*/ 9077325 w 12153900"/>
              <a:gd name="connsiteY8" fmla="*/ 1149134 h 2635034"/>
              <a:gd name="connsiteX9" fmla="*/ 9263784 w 12153900"/>
              <a:gd name="connsiteY9" fmla="*/ 723252 h 2635034"/>
              <a:gd name="connsiteX10" fmla="*/ 9432645 w 12153900"/>
              <a:gd name="connsiteY10" fmla="*/ 1152791 h 2635034"/>
              <a:gd name="connsiteX11" fmla="*/ 9618573 w 12153900"/>
              <a:gd name="connsiteY11" fmla="*/ 763487 h 2635034"/>
              <a:gd name="connsiteX12" fmla="*/ 9793910 w 12153900"/>
              <a:gd name="connsiteY12" fmla="*/ 1178395 h 2635034"/>
              <a:gd name="connsiteX13" fmla="*/ 9947756 w 12153900"/>
              <a:gd name="connsiteY13" fmla="*/ 840297 h 2635034"/>
              <a:gd name="connsiteX14" fmla="*/ 10094290 w 12153900"/>
              <a:gd name="connsiteY14" fmla="*/ 1167422 h 2635034"/>
              <a:gd name="connsiteX15" fmla="*/ 10086213 w 12153900"/>
              <a:gd name="connsiteY15" fmla="*/ 1945576 h 2635034"/>
              <a:gd name="connsiteX16" fmla="*/ 9969702 w 12153900"/>
              <a:gd name="connsiteY16" fmla="*/ 2317968 h 2635034"/>
              <a:gd name="connsiteX17" fmla="*/ 9895637 w 12153900"/>
              <a:gd name="connsiteY17" fmla="*/ 2635034 h 2635034"/>
              <a:gd name="connsiteX18" fmla="*/ 12153900 w 12153900"/>
              <a:gd name="connsiteY18" fmla="*/ 2635034 h 26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3900" h="2635034">
                <a:moveTo>
                  <a:pt x="0" y="2615984"/>
                </a:moveTo>
                <a:lnTo>
                  <a:pt x="8763762" y="2632825"/>
                </a:lnTo>
                <a:cubicBezTo>
                  <a:pt x="8819592" y="2637574"/>
                  <a:pt x="8831529" y="2455787"/>
                  <a:pt x="8763000" y="2387384"/>
                </a:cubicBezTo>
                <a:cubicBezTo>
                  <a:pt x="8427160" y="2024470"/>
                  <a:pt x="8486344" y="1782254"/>
                  <a:pt x="8172450" y="1320584"/>
                </a:cubicBezTo>
                <a:cubicBezTo>
                  <a:pt x="7992591" y="1069504"/>
                  <a:pt x="8236712" y="1013193"/>
                  <a:pt x="8369426" y="1152105"/>
                </a:cubicBezTo>
                <a:cubicBezTo>
                  <a:pt x="8468689" y="1271587"/>
                  <a:pt x="8633790" y="1380096"/>
                  <a:pt x="8791575" y="1634909"/>
                </a:cubicBezTo>
                <a:lnTo>
                  <a:pt x="8734425" y="168059"/>
                </a:lnTo>
                <a:cubicBezTo>
                  <a:pt x="8724087" y="-51879"/>
                  <a:pt x="8999042" y="-63335"/>
                  <a:pt x="9010650" y="177584"/>
                </a:cubicBezTo>
                <a:lnTo>
                  <a:pt x="9077325" y="1149134"/>
                </a:lnTo>
                <a:cubicBezTo>
                  <a:pt x="9059774" y="1014527"/>
                  <a:pt x="9105809" y="723252"/>
                  <a:pt x="9263784" y="723252"/>
                </a:cubicBezTo>
                <a:cubicBezTo>
                  <a:pt x="9451019" y="730567"/>
                  <a:pt x="9431427" y="1003438"/>
                  <a:pt x="9432645" y="1152791"/>
                </a:cubicBezTo>
                <a:cubicBezTo>
                  <a:pt x="9445434" y="965376"/>
                  <a:pt x="9477286" y="758611"/>
                  <a:pt x="9618573" y="763487"/>
                </a:cubicBezTo>
                <a:cubicBezTo>
                  <a:pt x="9785465" y="761048"/>
                  <a:pt x="9789642" y="977838"/>
                  <a:pt x="9793910" y="1178395"/>
                </a:cubicBezTo>
                <a:cubicBezTo>
                  <a:pt x="9791980" y="1019633"/>
                  <a:pt x="9792232" y="838468"/>
                  <a:pt x="9947756" y="840297"/>
                </a:cubicBezTo>
                <a:cubicBezTo>
                  <a:pt x="10059388" y="849440"/>
                  <a:pt x="10069995" y="985647"/>
                  <a:pt x="10094290" y="1167422"/>
                </a:cubicBezTo>
                <a:cubicBezTo>
                  <a:pt x="10120859" y="1474356"/>
                  <a:pt x="10114508" y="1624012"/>
                  <a:pt x="10086213" y="1945576"/>
                </a:cubicBezTo>
                <a:cubicBezTo>
                  <a:pt x="10065448" y="2148306"/>
                  <a:pt x="10012438" y="2203058"/>
                  <a:pt x="9969702" y="2317968"/>
                </a:cubicBezTo>
                <a:cubicBezTo>
                  <a:pt x="9897706" y="2425562"/>
                  <a:pt x="9876129" y="2424913"/>
                  <a:pt x="9895637" y="2635034"/>
                </a:cubicBezTo>
                <a:lnTo>
                  <a:pt x="12153900" y="2635034"/>
                </a:lnTo>
              </a:path>
            </a:pathLst>
          </a:cu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>
              <a:latin typeface="芫荽 0.94" pitchFamily="2" charset="-120"/>
              <a:cs typeface="芫荽 0.94" pitchFamily="2" charset="-12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4C94C5-A5EC-4EE7-8BAF-BA5114B01532}"/>
              </a:ext>
            </a:extLst>
          </p:cNvPr>
          <p:cNvGrpSpPr/>
          <p:nvPr/>
        </p:nvGrpSpPr>
        <p:grpSpPr>
          <a:xfrm>
            <a:off x="480767" y="1434796"/>
            <a:ext cx="569398" cy="765044"/>
            <a:chOff x="6804248" y="2144238"/>
            <a:chExt cx="1305367" cy="1645545"/>
          </a:xfrm>
          <a:solidFill>
            <a:schemeClr val="accent3">
              <a:lumMod val="75000"/>
            </a:schemeClr>
          </a:solidFill>
        </p:grpSpPr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794BC414-DD60-4323-A235-D08E96E5B20D}"/>
                </a:ext>
              </a:extLst>
            </p:cNvPr>
            <p:cNvSpPr/>
            <p:nvPr/>
          </p:nvSpPr>
          <p:spPr>
            <a:xfrm flipH="1">
              <a:off x="7253541" y="3472481"/>
              <a:ext cx="406780" cy="7264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CBF25136-C879-40E2-8DF4-50139E4D35F4}"/>
                </a:ext>
              </a:extLst>
            </p:cNvPr>
            <p:cNvSpPr/>
            <p:nvPr/>
          </p:nvSpPr>
          <p:spPr>
            <a:xfrm flipH="1">
              <a:off x="7297125" y="3673561"/>
              <a:ext cx="319612" cy="116222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707211A8-986D-4282-9951-65AC29CAAC35}"/>
                </a:ext>
              </a:extLst>
            </p:cNvPr>
            <p:cNvSpPr/>
            <p:nvPr/>
          </p:nvSpPr>
          <p:spPr>
            <a:xfrm flipH="1">
              <a:off x="7268070" y="3573021"/>
              <a:ext cx="377724" cy="72648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670FD818-3766-4B78-B0F9-20E3B99FF8A3}"/>
                </a:ext>
              </a:extLst>
            </p:cNvPr>
            <p:cNvSpPr/>
            <p:nvPr/>
          </p:nvSpPr>
          <p:spPr>
            <a:xfrm flipH="1">
              <a:off x="7239014" y="3371941"/>
              <a:ext cx="435836" cy="7264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3218B82A-1CED-4871-9352-3484F14FEB71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542BAEF0-BD95-48B6-A227-8096A93704A4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1" name="Oval 1">
              <a:extLst>
                <a:ext uri="{FF2B5EF4-FFF2-40B4-BE49-F238E27FC236}">
                  <a16:creationId xmlns:a16="http://schemas.microsoft.com/office/drawing/2014/main" id="{FAA8857C-3AF8-47F1-80C4-ACFF28481EA7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D710AD-86BC-4787-A30C-AD3B6B36C23C}"/>
              </a:ext>
            </a:extLst>
          </p:cNvPr>
          <p:cNvSpPr txBox="1"/>
          <p:nvPr/>
        </p:nvSpPr>
        <p:spPr>
          <a:xfrm>
            <a:off x="1050165" y="1441642"/>
            <a:ext cx="10420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Several studies suggest that the rules are more likely to </a:t>
            </a:r>
            <a:r>
              <a:rPr lang="en-US" altLang="ko-KR" sz="200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benefit large firms than small firms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1BE892-B49A-4023-9083-561268F7000A}"/>
              </a:ext>
            </a:extLst>
          </p:cNvPr>
          <p:cNvSpPr txBox="1"/>
          <p:nvPr/>
        </p:nvSpPr>
        <p:spPr>
          <a:xfrm>
            <a:off x="2190810" y="2527414"/>
            <a:ext cx="610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Higher fixed costs of complying with the rules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4D7E300-B714-4FDD-A7D0-6E024D28A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407508"/>
              </p:ext>
            </p:extLst>
          </p:nvPr>
        </p:nvGraphicFramePr>
        <p:xfrm>
          <a:off x="1182323" y="3804223"/>
          <a:ext cx="1286169" cy="1410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1545440" y="2453102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9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1547058" y="3269612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F11BE892-B49A-4023-9083-561268F7000A}"/>
              </a:ext>
            </a:extLst>
          </p:cNvPr>
          <p:cNvSpPr txBox="1"/>
          <p:nvPr/>
        </p:nvSpPr>
        <p:spPr>
          <a:xfrm>
            <a:off x="2190809" y="3349524"/>
            <a:ext cx="680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Higher costs of finding qualified independent directors</a:t>
            </a:r>
          </a:p>
        </p:txBody>
      </p:sp>
    </p:spTree>
    <p:extLst>
      <p:ext uri="{BB962C8B-B14F-4D97-AF65-F5344CB8AC3E}">
        <p14:creationId xmlns:p14="http://schemas.microsoft.com/office/powerpoint/2010/main" val="1903051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VI-Internal Control </a:t>
            </a:r>
            <a:r>
              <a:rPr lang="en-US" altLang="zh-TW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by Firm Size</a:t>
            </a:r>
            <a:endParaRPr lang="en-US" sz="44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70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731945" y="5753551"/>
            <a:ext cx="9929869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Large firms: The α coefficient of the value-weight portfolio is statistically significant</a:t>
            </a:r>
          </a:p>
          <a:p>
            <a:r>
              <a:rPr lang="en-US" altLang="ko-KR" sz="16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Small firms: The α coefficients of both the equal-weight and the value weight portfolios are not significant</a:t>
            </a:r>
            <a:endParaRPr lang="ko-KR" altLang="en-US" sz="1600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2" y="1912388"/>
            <a:ext cx="8824445" cy="3484273"/>
          </a:xfrm>
          <a:prstGeom prst="rect">
            <a:avLst/>
          </a:prstGeom>
        </p:spPr>
      </p:pic>
      <p:sp>
        <p:nvSpPr>
          <p:cNvPr id="29" name="圓角矩形 28"/>
          <p:cNvSpPr/>
          <p:nvPr/>
        </p:nvSpPr>
        <p:spPr>
          <a:xfrm>
            <a:off x="3223968" y="4590854"/>
            <a:ext cx="659876" cy="2828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7117237" y="4532651"/>
            <a:ext cx="580360" cy="7369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cxnSp>
        <p:nvCxnSpPr>
          <p:cNvPr id="7" name="肘形接點 6"/>
          <p:cNvCxnSpPr>
            <a:stCxn id="29" idx="1"/>
          </p:cNvCxnSpPr>
          <p:nvPr/>
        </p:nvCxnSpPr>
        <p:spPr>
          <a:xfrm rot="10800000" flipV="1">
            <a:off x="2818614" y="4732256"/>
            <a:ext cx="405354" cy="1008668"/>
          </a:xfrm>
          <a:prstGeom prst="bentConnector2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aphic 27">
            <a:extLst>
              <a:ext uri="{FF2B5EF4-FFF2-40B4-BE49-F238E27FC236}">
                <a16:creationId xmlns:a16="http://schemas.microsoft.com/office/drawing/2014/main" id="{B1E94FC0-5ADE-4438-86EB-8BAAABC85B73}"/>
              </a:ext>
            </a:extLst>
          </p:cNvPr>
          <p:cNvGrpSpPr/>
          <p:nvPr/>
        </p:nvGrpSpPr>
        <p:grpSpPr>
          <a:xfrm>
            <a:off x="9840448" y="1554583"/>
            <a:ext cx="1851706" cy="2032736"/>
            <a:chOff x="3033791" y="66648"/>
            <a:chExt cx="6126139" cy="6725057"/>
          </a:xfrm>
          <a:solidFill>
            <a:schemeClr val="accent1"/>
          </a:solidFill>
        </p:grpSpPr>
        <p:sp>
          <p:nvSpPr>
            <p:cNvPr id="34" name="Freeform: Shape 32">
              <a:extLst>
                <a:ext uri="{FF2B5EF4-FFF2-40B4-BE49-F238E27FC236}">
                  <a16:creationId xmlns:a16="http://schemas.microsoft.com/office/drawing/2014/main" id="{C5AEBFD4-B9EA-422C-BD7E-8C672F331E1F}"/>
                </a:ext>
              </a:extLst>
            </p:cNvPr>
            <p:cNvSpPr/>
            <p:nvPr/>
          </p:nvSpPr>
          <p:spPr>
            <a:xfrm>
              <a:off x="3033791" y="66648"/>
              <a:ext cx="6126139" cy="6725057"/>
            </a:xfrm>
            <a:custGeom>
              <a:avLst/>
              <a:gdLst>
                <a:gd name="connsiteX0" fmla="*/ 2177431 w 6126139"/>
                <a:gd name="connsiteY0" fmla="*/ 6725058 h 6725057"/>
                <a:gd name="connsiteX1" fmla="*/ 2176098 w 6126139"/>
                <a:gd name="connsiteY1" fmla="*/ 6722867 h 6725057"/>
                <a:gd name="connsiteX2" fmla="*/ 2142665 w 6126139"/>
                <a:gd name="connsiteY2" fmla="*/ 6671527 h 6725057"/>
                <a:gd name="connsiteX3" fmla="*/ 1859677 w 6126139"/>
                <a:gd name="connsiteY3" fmla="*/ 5963820 h 6725057"/>
                <a:gd name="connsiteX4" fmla="*/ 1209310 w 6126139"/>
                <a:gd name="connsiteY4" fmla="*/ 5928196 h 6725057"/>
                <a:gd name="connsiteX5" fmla="*/ 495602 w 6126139"/>
                <a:gd name="connsiteY5" fmla="*/ 5616729 h 6725057"/>
                <a:gd name="connsiteX6" fmla="*/ 552752 w 6126139"/>
                <a:gd name="connsiteY6" fmla="*/ 5027703 h 6725057"/>
                <a:gd name="connsiteX7" fmla="*/ 569325 w 6126139"/>
                <a:gd name="connsiteY7" fmla="*/ 4913689 h 6725057"/>
                <a:gd name="connsiteX8" fmla="*/ 465979 w 6126139"/>
                <a:gd name="connsiteY8" fmla="*/ 4759193 h 6725057"/>
                <a:gd name="connsiteX9" fmla="*/ 399495 w 6126139"/>
                <a:gd name="connsiteY9" fmla="*/ 4591458 h 6725057"/>
                <a:gd name="connsiteX10" fmla="*/ 511032 w 6126139"/>
                <a:gd name="connsiteY10" fmla="*/ 4438582 h 6725057"/>
                <a:gd name="connsiteX11" fmla="*/ 363490 w 6126139"/>
                <a:gd name="connsiteY11" fmla="*/ 4273513 h 6725057"/>
                <a:gd name="connsiteX12" fmla="*/ 454549 w 6126139"/>
                <a:gd name="connsiteY12" fmla="*/ 4036341 h 6725057"/>
                <a:gd name="connsiteX13" fmla="*/ 477695 w 6126139"/>
                <a:gd name="connsiteY13" fmla="*/ 3793644 h 6725057"/>
                <a:gd name="connsiteX14" fmla="*/ 386541 w 6126139"/>
                <a:gd name="connsiteY14" fmla="*/ 3771451 h 6725057"/>
                <a:gd name="connsiteX15" fmla="*/ 96314 w 6126139"/>
                <a:gd name="connsiteY15" fmla="*/ 3645911 h 6725057"/>
                <a:gd name="connsiteX16" fmla="*/ 8112 w 6126139"/>
                <a:gd name="connsiteY16" fmla="*/ 3529611 h 6725057"/>
                <a:gd name="connsiteX17" fmla="*/ 57642 w 6126139"/>
                <a:gd name="connsiteY17" fmla="*/ 3296534 h 6725057"/>
                <a:gd name="connsiteX18" fmla="*/ 512842 w 6126139"/>
                <a:gd name="connsiteY18" fmla="*/ 2672551 h 6725057"/>
                <a:gd name="connsiteX19" fmla="*/ 829739 w 6126139"/>
                <a:gd name="connsiteY19" fmla="*/ 2257547 h 6725057"/>
                <a:gd name="connsiteX20" fmla="*/ 834120 w 6126139"/>
                <a:gd name="connsiteY20" fmla="*/ 2216971 h 6725057"/>
                <a:gd name="connsiteX21" fmla="*/ 1065387 w 6126139"/>
                <a:gd name="connsiteY21" fmla="*/ 1136550 h 6725057"/>
                <a:gd name="connsiteX22" fmla="*/ 1956165 w 6126139"/>
                <a:gd name="connsiteY22" fmla="*/ 298350 h 6725057"/>
                <a:gd name="connsiteX23" fmla="*/ 3503978 w 6126139"/>
                <a:gd name="connsiteY23" fmla="*/ 7551 h 6725057"/>
                <a:gd name="connsiteX24" fmla="*/ 5464032 w 6126139"/>
                <a:gd name="connsiteY24" fmla="*/ 777743 h 6725057"/>
                <a:gd name="connsiteX25" fmla="*/ 5967238 w 6126139"/>
                <a:gd name="connsiteY25" fmla="*/ 3418740 h 6725057"/>
                <a:gd name="connsiteX26" fmla="*/ 5624720 w 6126139"/>
                <a:gd name="connsiteY26" fmla="*/ 4085204 h 6725057"/>
                <a:gd name="connsiteX27" fmla="*/ 5268580 w 6126139"/>
                <a:gd name="connsiteY27" fmla="*/ 4724237 h 6725057"/>
                <a:gd name="connsiteX28" fmla="*/ 5352780 w 6126139"/>
                <a:gd name="connsiteY28" fmla="*/ 6013731 h 6725057"/>
                <a:gd name="connsiteX29" fmla="*/ 5400882 w 6126139"/>
                <a:gd name="connsiteY29" fmla="*/ 6292813 h 6725057"/>
                <a:gd name="connsiteX30" fmla="*/ 5303060 w 6126139"/>
                <a:gd name="connsiteY30" fmla="*/ 6518175 h 6725057"/>
                <a:gd name="connsiteX31" fmla="*/ 5056458 w 6126139"/>
                <a:gd name="connsiteY31" fmla="*/ 6629141 h 6725057"/>
                <a:gd name="connsiteX32" fmla="*/ 4201780 w 6126139"/>
                <a:gd name="connsiteY32" fmla="*/ 6537606 h 6725057"/>
                <a:gd name="connsiteX33" fmla="*/ 3504168 w 6126139"/>
                <a:gd name="connsiteY33" fmla="*/ 6062023 h 6725057"/>
                <a:gd name="connsiteX34" fmla="*/ 3196035 w 6126139"/>
                <a:gd name="connsiteY34" fmla="*/ 5247444 h 6725057"/>
                <a:gd name="connsiteX35" fmla="*/ 3196225 w 6126139"/>
                <a:gd name="connsiteY35" fmla="*/ 4708520 h 6725057"/>
                <a:gd name="connsiteX36" fmla="*/ 3280902 w 6126139"/>
                <a:gd name="connsiteY36" fmla="*/ 4708425 h 6725057"/>
                <a:gd name="connsiteX37" fmla="*/ 3265377 w 6126139"/>
                <a:gd name="connsiteY37" fmla="*/ 5088187 h 6725057"/>
                <a:gd name="connsiteX38" fmla="*/ 3635709 w 6126139"/>
                <a:gd name="connsiteY38" fmla="*/ 6097170 h 6725057"/>
                <a:gd name="connsiteX39" fmla="*/ 4317127 w 6126139"/>
                <a:gd name="connsiteY39" fmla="*/ 6482932 h 6725057"/>
                <a:gd name="connsiteX40" fmla="*/ 5247244 w 6126139"/>
                <a:gd name="connsiteY40" fmla="*/ 6454548 h 6725057"/>
                <a:gd name="connsiteX41" fmla="*/ 5312490 w 6126139"/>
                <a:gd name="connsiteY41" fmla="*/ 6278716 h 6725057"/>
                <a:gd name="connsiteX42" fmla="*/ 5179711 w 6126139"/>
                <a:gd name="connsiteY42" fmla="*/ 5377652 h 6725057"/>
                <a:gd name="connsiteX43" fmla="*/ 5250101 w 6126139"/>
                <a:gd name="connsiteY43" fmla="*/ 4534308 h 6725057"/>
                <a:gd name="connsiteX44" fmla="*/ 5631673 w 6126139"/>
                <a:gd name="connsiteY44" fmla="*/ 3916230 h 6725057"/>
                <a:gd name="connsiteX45" fmla="*/ 5932853 w 6126139"/>
                <a:gd name="connsiteY45" fmla="*/ 3243670 h 6725057"/>
                <a:gd name="connsiteX46" fmla="*/ 5303917 w 6126139"/>
                <a:gd name="connsiteY46" fmla="*/ 746691 h 6725057"/>
                <a:gd name="connsiteX47" fmla="*/ 3209084 w 6126139"/>
                <a:gd name="connsiteY47" fmla="*/ 85466 h 6725057"/>
                <a:gd name="connsiteX48" fmla="*/ 1982169 w 6126139"/>
                <a:gd name="connsiteY48" fmla="*/ 383789 h 6725057"/>
                <a:gd name="connsiteX49" fmla="*/ 1173210 w 6126139"/>
                <a:gd name="connsiteY49" fmla="*/ 1118262 h 6725057"/>
                <a:gd name="connsiteX50" fmla="*/ 890889 w 6126139"/>
                <a:gd name="connsiteY50" fmla="*/ 2059332 h 6725057"/>
                <a:gd name="connsiteX51" fmla="*/ 909844 w 6126139"/>
                <a:gd name="connsiteY51" fmla="*/ 2294695 h 6725057"/>
                <a:gd name="connsiteX52" fmla="*/ 849456 w 6126139"/>
                <a:gd name="connsiteY52" fmla="*/ 2389087 h 6725057"/>
                <a:gd name="connsiteX53" fmla="*/ 412925 w 6126139"/>
                <a:gd name="connsiteY53" fmla="*/ 2916296 h 6725057"/>
                <a:gd name="connsiteX54" fmla="*/ 90599 w 6126139"/>
                <a:gd name="connsiteY54" fmla="*/ 3448172 h 6725057"/>
                <a:gd name="connsiteX55" fmla="*/ 93933 w 6126139"/>
                <a:gd name="connsiteY55" fmla="*/ 3512847 h 6725057"/>
                <a:gd name="connsiteX56" fmla="*/ 147558 w 6126139"/>
                <a:gd name="connsiteY56" fmla="*/ 3579331 h 6725057"/>
                <a:gd name="connsiteX57" fmla="*/ 327962 w 6126139"/>
                <a:gd name="connsiteY57" fmla="*/ 3670867 h 6725057"/>
                <a:gd name="connsiteX58" fmla="*/ 576183 w 6126139"/>
                <a:gd name="connsiteY58" fmla="*/ 3769546 h 6725057"/>
                <a:gd name="connsiteX59" fmla="*/ 496554 w 6126139"/>
                <a:gd name="connsiteY59" fmla="*/ 4125019 h 6725057"/>
                <a:gd name="connsiteX60" fmla="*/ 446453 w 6126139"/>
                <a:gd name="connsiteY60" fmla="*/ 4265512 h 6725057"/>
                <a:gd name="connsiteX61" fmla="*/ 599139 w 6126139"/>
                <a:gd name="connsiteY61" fmla="*/ 4450107 h 6725057"/>
                <a:gd name="connsiteX62" fmla="*/ 486267 w 6126139"/>
                <a:gd name="connsiteY62" fmla="*/ 4641655 h 6725057"/>
                <a:gd name="connsiteX63" fmla="*/ 546370 w 6126139"/>
                <a:gd name="connsiteY63" fmla="*/ 4717855 h 6725057"/>
                <a:gd name="connsiteX64" fmla="*/ 546942 w 6126139"/>
                <a:gd name="connsiteY64" fmla="*/ 5328217 h 6725057"/>
                <a:gd name="connsiteX65" fmla="*/ 541608 w 6126139"/>
                <a:gd name="connsiteY65" fmla="*/ 5507382 h 6725057"/>
                <a:gd name="connsiteX66" fmla="*/ 939181 w 6126139"/>
                <a:gd name="connsiteY66" fmla="*/ 5820945 h 6725057"/>
                <a:gd name="connsiteX67" fmla="*/ 1403334 w 6126139"/>
                <a:gd name="connsiteY67" fmla="*/ 5838185 h 6725057"/>
                <a:gd name="connsiteX68" fmla="*/ 1929591 w 6126139"/>
                <a:gd name="connsiteY68" fmla="*/ 5900384 h 6725057"/>
                <a:gd name="connsiteX69" fmla="*/ 2225247 w 6126139"/>
                <a:gd name="connsiteY69" fmla="*/ 6706579 h 6725057"/>
                <a:gd name="connsiteX70" fmla="*/ 2224866 w 6126139"/>
                <a:gd name="connsiteY70" fmla="*/ 6724963 h 6725057"/>
                <a:gd name="connsiteX71" fmla="*/ 2177431 w 6126139"/>
                <a:gd name="connsiteY71" fmla="*/ 6725058 h 67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126139" h="6725057">
                  <a:moveTo>
                    <a:pt x="2177431" y="6725058"/>
                  </a:moveTo>
                  <a:cubicBezTo>
                    <a:pt x="2176955" y="6724296"/>
                    <a:pt x="2176669" y="6723058"/>
                    <a:pt x="2176098" y="6722867"/>
                  </a:cubicBezTo>
                  <a:cubicBezTo>
                    <a:pt x="2139141" y="6711152"/>
                    <a:pt x="2139903" y="6711247"/>
                    <a:pt x="2142665" y="6671527"/>
                  </a:cubicBezTo>
                  <a:cubicBezTo>
                    <a:pt x="2158572" y="6437593"/>
                    <a:pt x="2095230" y="6076786"/>
                    <a:pt x="1859677" y="5963820"/>
                  </a:cubicBezTo>
                  <a:cubicBezTo>
                    <a:pt x="1660414" y="5868284"/>
                    <a:pt x="1420479" y="5926863"/>
                    <a:pt x="1209310" y="5928196"/>
                  </a:cubicBezTo>
                  <a:cubicBezTo>
                    <a:pt x="933942" y="5929911"/>
                    <a:pt x="646668" y="5869808"/>
                    <a:pt x="495602" y="5616729"/>
                  </a:cubicBezTo>
                  <a:cubicBezTo>
                    <a:pt x="385017" y="5431563"/>
                    <a:pt x="497507" y="5212679"/>
                    <a:pt x="552752" y="5027703"/>
                  </a:cubicBezTo>
                  <a:cubicBezTo>
                    <a:pt x="563801" y="4990555"/>
                    <a:pt x="575040" y="4951979"/>
                    <a:pt x="569325" y="4913689"/>
                  </a:cubicBezTo>
                  <a:cubicBezTo>
                    <a:pt x="559991" y="4851300"/>
                    <a:pt x="509223" y="4805104"/>
                    <a:pt x="465979" y="4759193"/>
                  </a:cubicBezTo>
                  <a:cubicBezTo>
                    <a:pt x="422736" y="4713283"/>
                    <a:pt x="382159" y="4652037"/>
                    <a:pt x="399495" y="4591458"/>
                  </a:cubicBezTo>
                  <a:cubicBezTo>
                    <a:pt x="417021" y="4530212"/>
                    <a:pt x="486458" y="4497256"/>
                    <a:pt x="511032" y="4438582"/>
                  </a:cubicBezTo>
                  <a:cubicBezTo>
                    <a:pt x="436737" y="4416103"/>
                    <a:pt x="377587" y="4349809"/>
                    <a:pt x="363490" y="4273513"/>
                  </a:cubicBezTo>
                  <a:cubicBezTo>
                    <a:pt x="344916" y="4172358"/>
                    <a:pt x="408924" y="4114922"/>
                    <a:pt x="454549" y="4036341"/>
                  </a:cubicBezTo>
                  <a:cubicBezTo>
                    <a:pt x="485505" y="3982905"/>
                    <a:pt x="553514" y="3839078"/>
                    <a:pt x="477695" y="3793644"/>
                  </a:cubicBezTo>
                  <a:cubicBezTo>
                    <a:pt x="450644" y="3777451"/>
                    <a:pt x="417783" y="3775546"/>
                    <a:pt x="386541" y="3771451"/>
                  </a:cubicBezTo>
                  <a:cubicBezTo>
                    <a:pt x="280623" y="3757639"/>
                    <a:pt x="178896" y="3713538"/>
                    <a:pt x="96314" y="3645911"/>
                  </a:cubicBezTo>
                  <a:cubicBezTo>
                    <a:pt x="58119" y="3614574"/>
                    <a:pt x="22971" y="3576664"/>
                    <a:pt x="8112" y="3529611"/>
                  </a:cubicBezTo>
                  <a:cubicBezTo>
                    <a:pt x="-16462" y="3451696"/>
                    <a:pt x="19066" y="3368543"/>
                    <a:pt x="57642" y="3296534"/>
                  </a:cubicBezTo>
                  <a:cubicBezTo>
                    <a:pt x="180515" y="3067458"/>
                    <a:pt x="350060" y="2873243"/>
                    <a:pt x="512842" y="2672551"/>
                  </a:cubicBezTo>
                  <a:cubicBezTo>
                    <a:pt x="622570" y="2537296"/>
                    <a:pt x="734203" y="2403661"/>
                    <a:pt x="829739" y="2257547"/>
                  </a:cubicBezTo>
                  <a:cubicBezTo>
                    <a:pt x="838883" y="2243545"/>
                    <a:pt x="840883" y="2232592"/>
                    <a:pt x="834120" y="2216971"/>
                  </a:cubicBezTo>
                  <a:cubicBezTo>
                    <a:pt x="689912" y="1883310"/>
                    <a:pt x="888794" y="1421061"/>
                    <a:pt x="1065387" y="1136550"/>
                  </a:cubicBezTo>
                  <a:cubicBezTo>
                    <a:pt x="1282748" y="786125"/>
                    <a:pt x="1593263" y="494088"/>
                    <a:pt x="1956165" y="298350"/>
                  </a:cubicBezTo>
                  <a:cubicBezTo>
                    <a:pt x="2426796" y="44508"/>
                    <a:pt x="2976865" y="-25215"/>
                    <a:pt x="3503978" y="7551"/>
                  </a:cubicBezTo>
                  <a:cubicBezTo>
                    <a:pt x="4206447" y="51271"/>
                    <a:pt x="4951207" y="275013"/>
                    <a:pt x="5464032" y="777743"/>
                  </a:cubicBezTo>
                  <a:cubicBezTo>
                    <a:pt x="6165168" y="1465067"/>
                    <a:pt x="6267371" y="2522056"/>
                    <a:pt x="5967238" y="3418740"/>
                  </a:cubicBezTo>
                  <a:cubicBezTo>
                    <a:pt x="5886466" y="3659913"/>
                    <a:pt x="5770452" y="3877559"/>
                    <a:pt x="5624720" y="4085204"/>
                  </a:cubicBezTo>
                  <a:cubicBezTo>
                    <a:pt x="5484702" y="4284562"/>
                    <a:pt x="5331254" y="4484492"/>
                    <a:pt x="5268580" y="4724237"/>
                  </a:cubicBezTo>
                  <a:cubicBezTo>
                    <a:pt x="5163329" y="5126858"/>
                    <a:pt x="5284296" y="5611586"/>
                    <a:pt x="5352780" y="6013731"/>
                  </a:cubicBezTo>
                  <a:cubicBezTo>
                    <a:pt x="5368592" y="6106790"/>
                    <a:pt x="5388023" y="6199373"/>
                    <a:pt x="5400882" y="6292813"/>
                  </a:cubicBezTo>
                  <a:cubicBezTo>
                    <a:pt x="5413741" y="6385968"/>
                    <a:pt x="5373259" y="6459977"/>
                    <a:pt x="5303060" y="6518175"/>
                  </a:cubicBezTo>
                  <a:cubicBezTo>
                    <a:pt x="5231337" y="6577706"/>
                    <a:pt x="5145422" y="6607805"/>
                    <a:pt x="5056458" y="6629141"/>
                  </a:cubicBezTo>
                  <a:cubicBezTo>
                    <a:pt x="4772613" y="6697245"/>
                    <a:pt x="4470289" y="6638857"/>
                    <a:pt x="4201780" y="6537606"/>
                  </a:cubicBezTo>
                  <a:cubicBezTo>
                    <a:pt x="3936603" y="6437498"/>
                    <a:pt x="3664950" y="6303100"/>
                    <a:pt x="3504168" y="6062023"/>
                  </a:cubicBezTo>
                  <a:cubicBezTo>
                    <a:pt x="3338815" y="5814087"/>
                    <a:pt x="3237183" y="5542243"/>
                    <a:pt x="3196035" y="5247444"/>
                  </a:cubicBezTo>
                  <a:cubicBezTo>
                    <a:pt x="3170889" y="5067708"/>
                    <a:pt x="3170222" y="4888162"/>
                    <a:pt x="3196225" y="4708520"/>
                  </a:cubicBezTo>
                  <a:cubicBezTo>
                    <a:pt x="3226229" y="4707472"/>
                    <a:pt x="3252708" y="4705758"/>
                    <a:pt x="3280902" y="4708425"/>
                  </a:cubicBezTo>
                  <a:cubicBezTo>
                    <a:pt x="3263376" y="4834536"/>
                    <a:pt x="3256804" y="4961218"/>
                    <a:pt x="3265377" y="5088187"/>
                  </a:cubicBezTo>
                  <a:cubicBezTo>
                    <a:pt x="3290427" y="5460424"/>
                    <a:pt x="3406728" y="5799704"/>
                    <a:pt x="3635709" y="6097170"/>
                  </a:cubicBezTo>
                  <a:cubicBezTo>
                    <a:pt x="3788109" y="6295100"/>
                    <a:pt x="4084146" y="6415210"/>
                    <a:pt x="4317127" y="6482932"/>
                  </a:cubicBezTo>
                  <a:cubicBezTo>
                    <a:pt x="4580684" y="6559608"/>
                    <a:pt x="5014738" y="6644953"/>
                    <a:pt x="5247244" y="6454548"/>
                  </a:cubicBezTo>
                  <a:cubicBezTo>
                    <a:pt x="5303060" y="6408828"/>
                    <a:pt x="5325634" y="6353583"/>
                    <a:pt x="5312490" y="6278716"/>
                  </a:cubicBezTo>
                  <a:cubicBezTo>
                    <a:pt x="5259531" y="5978774"/>
                    <a:pt x="5217049" y="5679022"/>
                    <a:pt x="5179711" y="5377652"/>
                  </a:cubicBezTo>
                  <a:cubicBezTo>
                    <a:pt x="5143040" y="5081900"/>
                    <a:pt x="5130467" y="4816724"/>
                    <a:pt x="5250101" y="4534308"/>
                  </a:cubicBezTo>
                  <a:cubicBezTo>
                    <a:pt x="5345161" y="4309994"/>
                    <a:pt x="5496894" y="4117113"/>
                    <a:pt x="5631673" y="3916230"/>
                  </a:cubicBezTo>
                  <a:cubicBezTo>
                    <a:pt x="5774738" y="3702966"/>
                    <a:pt x="5862559" y="3489320"/>
                    <a:pt x="5932853" y="3243670"/>
                  </a:cubicBezTo>
                  <a:cubicBezTo>
                    <a:pt x="6184123" y="2365751"/>
                    <a:pt x="6018578" y="1365150"/>
                    <a:pt x="5303917" y="746691"/>
                  </a:cubicBezTo>
                  <a:cubicBezTo>
                    <a:pt x="4742419" y="260821"/>
                    <a:pt x="3936889" y="74988"/>
                    <a:pt x="3209084" y="85466"/>
                  </a:cubicBezTo>
                  <a:cubicBezTo>
                    <a:pt x="2777982" y="91752"/>
                    <a:pt x="2365169" y="178811"/>
                    <a:pt x="1982169" y="383789"/>
                  </a:cubicBezTo>
                  <a:cubicBezTo>
                    <a:pt x="1651365" y="560859"/>
                    <a:pt x="1373807" y="798317"/>
                    <a:pt x="1173210" y="1118262"/>
                  </a:cubicBezTo>
                  <a:cubicBezTo>
                    <a:pt x="1004808" y="1386867"/>
                    <a:pt x="820976" y="1732434"/>
                    <a:pt x="890889" y="2059332"/>
                  </a:cubicBezTo>
                  <a:cubicBezTo>
                    <a:pt x="907558" y="2137437"/>
                    <a:pt x="936895" y="2219447"/>
                    <a:pt x="909844" y="2294695"/>
                  </a:cubicBezTo>
                  <a:cubicBezTo>
                    <a:pt x="897176" y="2330032"/>
                    <a:pt x="873078" y="2359941"/>
                    <a:pt x="849456" y="2389087"/>
                  </a:cubicBezTo>
                  <a:cubicBezTo>
                    <a:pt x="699246" y="2560823"/>
                    <a:pt x="551133" y="2734749"/>
                    <a:pt x="412925" y="2916296"/>
                  </a:cubicBezTo>
                  <a:cubicBezTo>
                    <a:pt x="300720" y="3063553"/>
                    <a:pt x="118888" y="3258148"/>
                    <a:pt x="90599" y="3448172"/>
                  </a:cubicBezTo>
                  <a:cubicBezTo>
                    <a:pt x="87360" y="3469698"/>
                    <a:pt x="86884" y="3492273"/>
                    <a:pt x="93933" y="3512847"/>
                  </a:cubicBezTo>
                  <a:cubicBezTo>
                    <a:pt x="103362" y="3540184"/>
                    <a:pt x="124984" y="3561329"/>
                    <a:pt x="147558" y="3579331"/>
                  </a:cubicBezTo>
                  <a:cubicBezTo>
                    <a:pt x="200517" y="3621813"/>
                    <a:pt x="262335" y="3653150"/>
                    <a:pt x="327962" y="3670867"/>
                  </a:cubicBezTo>
                  <a:cubicBezTo>
                    <a:pt x="404638" y="3691536"/>
                    <a:pt x="526939" y="3696584"/>
                    <a:pt x="576183" y="3769546"/>
                  </a:cubicBezTo>
                  <a:cubicBezTo>
                    <a:pt x="640382" y="3864891"/>
                    <a:pt x="550656" y="4042342"/>
                    <a:pt x="496554" y="4125019"/>
                  </a:cubicBezTo>
                  <a:cubicBezTo>
                    <a:pt x="468360" y="4167976"/>
                    <a:pt x="433023" y="4215887"/>
                    <a:pt x="446453" y="4265512"/>
                  </a:cubicBezTo>
                  <a:cubicBezTo>
                    <a:pt x="468075" y="4345427"/>
                    <a:pt x="601044" y="4367335"/>
                    <a:pt x="599139" y="4450107"/>
                  </a:cubicBezTo>
                  <a:cubicBezTo>
                    <a:pt x="597424" y="4527069"/>
                    <a:pt x="473218" y="4565740"/>
                    <a:pt x="486267" y="4641655"/>
                  </a:cubicBezTo>
                  <a:cubicBezTo>
                    <a:pt x="491887" y="4674230"/>
                    <a:pt x="521796" y="4695757"/>
                    <a:pt x="546370" y="4717855"/>
                  </a:cubicBezTo>
                  <a:cubicBezTo>
                    <a:pt x="749253" y="4899877"/>
                    <a:pt x="594852" y="5120381"/>
                    <a:pt x="546942" y="5328217"/>
                  </a:cubicBezTo>
                  <a:cubicBezTo>
                    <a:pt x="533226" y="5387653"/>
                    <a:pt x="524367" y="5448136"/>
                    <a:pt x="541608" y="5507382"/>
                  </a:cubicBezTo>
                  <a:cubicBezTo>
                    <a:pt x="592662" y="5683499"/>
                    <a:pt x="769255" y="5783892"/>
                    <a:pt x="939181" y="5820945"/>
                  </a:cubicBezTo>
                  <a:cubicBezTo>
                    <a:pt x="1090914" y="5853997"/>
                    <a:pt x="1248172" y="5844757"/>
                    <a:pt x="1403334" y="5838185"/>
                  </a:cubicBezTo>
                  <a:cubicBezTo>
                    <a:pt x="1576118" y="5830946"/>
                    <a:pt x="1772428" y="5812372"/>
                    <a:pt x="1929591" y="5900384"/>
                  </a:cubicBezTo>
                  <a:cubicBezTo>
                    <a:pt x="2183051" y="6042306"/>
                    <a:pt x="2250583" y="6444547"/>
                    <a:pt x="2225247" y="6706579"/>
                  </a:cubicBezTo>
                  <a:cubicBezTo>
                    <a:pt x="2224675" y="6712675"/>
                    <a:pt x="2224961" y="6718771"/>
                    <a:pt x="2224866" y="6724963"/>
                  </a:cubicBezTo>
                  <a:cubicBezTo>
                    <a:pt x="2208959" y="6725058"/>
                    <a:pt x="2193147" y="6725058"/>
                    <a:pt x="2177431" y="67250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5" name="Freeform: Shape 33">
              <a:extLst>
                <a:ext uri="{FF2B5EF4-FFF2-40B4-BE49-F238E27FC236}">
                  <a16:creationId xmlns:a16="http://schemas.microsoft.com/office/drawing/2014/main" id="{4D2D0C25-B944-415B-8085-3AAD850623EC}"/>
                </a:ext>
              </a:extLst>
            </p:cNvPr>
            <p:cNvSpPr/>
            <p:nvPr/>
          </p:nvSpPr>
          <p:spPr>
            <a:xfrm>
              <a:off x="5925620" y="4385213"/>
              <a:ext cx="776730" cy="131447"/>
            </a:xfrm>
            <a:custGeom>
              <a:avLst/>
              <a:gdLst>
                <a:gd name="connsiteX0" fmla="*/ 751118 w 776730"/>
                <a:gd name="connsiteY0" fmla="*/ 2 h 131447"/>
                <a:gd name="connsiteX1" fmla="*/ 776550 w 776730"/>
                <a:gd name="connsiteY1" fmla="*/ 24576 h 131447"/>
                <a:gd name="connsiteX2" fmla="*/ 776550 w 776730"/>
                <a:gd name="connsiteY2" fmla="*/ 103348 h 131447"/>
                <a:gd name="connsiteX3" fmla="*/ 748927 w 776730"/>
                <a:gd name="connsiteY3" fmla="*/ 131446 h 131447"/>
                <a:gd name="connsiteX4" fmla="*/ 24170 w 776730"/>
                <a:gd name="connsiteY4" fmla="*/ 131351 h 131447"/>
                <a:gd name="connsiteX5" fmla="*/ 262 w 776730"/>
                <a:gd name="connsiteY5" fmla="*/ 107824 h 131447"/>
                <a:gd name="connsiteX6" fmla="*/ 167 w 776730"/>
                <a:gd name="connsiteY6" fmla="*/ 26481 h 131447"/>
                <a:gd name="connsiteX7" fmla="*/ 26265 w 776730"/>
                <a:gd name="connsiteY7" fmla="*/ 97 h 131447"/>
                <a:gd name="connsiteX8" fmla="*/ 751118 w 776730"/>
                <a:gd name="connsiteY8" fmla="*/ 2 h 1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30" h="131447">
                  <a:moveTo>
                    <a:pt x="751118" y="2"/>
                  </a:moveTo>
                  <a:cubicBezTo>
                    <a:pt x="770263" y="-94"/>
                    <a:pt x="777883" y="4288"/>
                    <a:pt x="776550" y="24576"/>
                  </a:cubicBezTo>
                  <a:cubicBezTo>
                    <a:pt x="774835" y="50770"/>
                    <a:pt x="774835" y="77154"/>
                    <a:pt x="776550" y="103348"/>
                  </a:cubicBezTo>
                  <a:cubicBezTo>
                    <a:pt x="777978" y="124969"/>
                    <a:pt x="771120" y="131542"/>
                    <a:pt x="748927" y="131446"/>
                  </a:cubicBezTo>
                  <a:cubicBezTo>
                    <a:pt x="587002" y="130494"/>
                    <a:pt x="103799" y="130494"/>
                    <a:pt x="24170" y="131351"/>
                  </a:cubicBezTo>
                  <a:cubicBezTo>
                    <a:pt x="6072" y="131542"/>
                    <a:pt x="-690" y="126589"/>
                    <a:pt x="262" y="107824"/>
                  </a:cubicBezTo>
                  <a:cubicBezTo>
                    <a:pt x="1691" y="80773"/>
                    <a:pt x="1881" y="53532"/>
                    <a:pt x="167" y="26481"/>
                  </a:cubicBezTo>
                  <a:cubicBezTo>
                    <a:pt x="-1167" y="5907"/>
                    <a:pt x="5310" y="-94"/>
                    <a:pt x="26265" y="97"/>
                  </a:cubicBezTo>
                  <a:cubicBezTo>
                    <a:pt x="147995" y="954"/>
                    <a:pt x="631198" y="859"/>
                    <a:pt x="751118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6" name="Freeform: Shape 34">
              <a:extLst>
                <a:ext uri="{FF2B5EF4-FFF2-40B4-BE49-F238E27FC236}">
                  <a16:creationId xmlns:a16="http://schemas.microsoft.com/office/drawing/2014/main" id="{641D2188-EDA3-4FFB-B2ED-65653AB3DA19}"/>
                </a:ext>
              </a:extLst>
            </p:cNvPr>
            <p:cNvSpPr/>
            <p:nvPr/>
          </p:nvSpPr>
          <p:spPr>
            <a:xfrm>
              <a:off x="5925624" y="4127274"/>
              <a:ext cx="776759" cy="128687"/>
            </a:xfrm>
            <a:custGeom>
              <a:avLst/>
              <a:gdLst>
                <a:gd name="connsiteX0" fmla="*/ 750829 w 776759"/>
                <a:gd name="connsiteY0" fmla="*/ 3 h 128687"/>
                <a:gd name="connsiteX1" fmla="*/ 776451 w 776759"/>
                <a:gd name="connsiteY1" fmla="*/ 27340 h 128687"/>
                <a:gd name="connsiteX2" fmla="*/ 776546 w 776759"/>
                <a:gd name="connsiteY2" fmla="*/ 100778 h 128687"/>
                <a:gd name="connsiteX3" fmla="*/ 748828 w 776759"/>
                <a:gd name="connsiteY3" fmla="*/ 128686 h 128687"/>
                <a:gd name="connsiteX4" fmla="*/ 24452 w 776759"/>
                <a:gd name="connsiteY4" fmla="*/ 128496 h 128687"/>
                <a:gd name="connsiteX5" fmla="*/ 259 w 776759"/>
                <a:gd name="connsiteY5" fmla="*/ 105350 h 128687"/>
                <a:gd name="connsiteX6" fmla="*/ 163 w 776759"/>
                <a:gd name="connsiteY6" fmla="*/ 26673 h 128687"/>
                <a:gd name="connsiteX7" fmla="*/ 26357 w 776759"/>
                <a:gd name="connsiteY7" fmla="*/ 99 h 128687"/>
                <a:gd name="connsiteX8" fmla="*/ 750829 w 776759"/>
                <a:gd name="connsiteY8" fmla="*/ 3 h 1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59" h="128687">
                  <a:moveTo>
                    <a:pt x="750829" y="3"/>
                  </a:moveTo>
                  <a:cubicBezTo>
                    <a:pt x="772831" y="-187"/>
                    <a:pt x="777594" y="7719"/>
                    <a:pt x="776451" y="27340"/>
                  </a:cubicBezTo>
                  <a:cubicBezTo>
                    <a:pt x="775117" y="51724"/>
                    <a:pt x="774736" y="76394"/>
                    <a:pt x="776546" y="100778"/>
                  </a:cubicBezTo>
                  <a:cubicBezTo>
                    <a:pt x="778165" y="122781"/>
                    <a:pt x="770736" y="128781"/>
                    <a:pt x="748828" y="128686"/>
                  </a:cubicBezTo>
                  <a:cubicBezTo>
                    <a:pt x="574711" y="127829"/>
                    <a:pt x="91794" y="127734"/>
                    <a:pt x="24452" y="128496"/>
                  </a:cubicBezTo>
                  <a:cubicBezTo>
                    <a:pt x="6831" y="128686"/>
                    <a:pt x="-789" y="124400"/>
                    <a:pt x="259" y="105350"/>
                  </a:cubicBezTo>
                  <a:cubicBezTo>
                    <a:pt x="1782" y="79156"/>
                    <a:pt x="1973" y="52772"/>
                    <a:pt x="163" y="26673"/>
                  </a:cubicBezTo>
                  <a:cubicBezTo>
                    <a:pt x="-1170" y="5909"/>
                    <a:pt x="5497" y="-92"/>
                    <a:pt x="26357" y="99"/>
                  </a:cubicBezTo>
                  <a:cubicBezTo>
                    <a:pt x="147134" y="956"/>
                    <a:pt x="630147" y="1051"/>
                    <a:pt x="750829" y="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7" name="Freeform: Shape 35">
              <a:extLst>
                <a:ext uri="{FF2B5EF4-FFF2-40B4-BE49-F238E27FC236}">
                  <a16:creationId xmlns:a16="http://schemas.microsoft.com/office/drawing/2014/main" id="{8C223740-9994-45D6-9ABA-6A768D085CE1}"/>
                </a:ext>
              </a:extLst>
            </p:cNvPr>
            <p:cNvSpPr/>
            <p:nvPr/>
          </p:nvSpPr>
          <p:spPr>
            <a:xfrm>
              <a:off x="6055020" y="4643056"/>
              <a:ext cx="517365" cy="131170"/>
            </a:xfrm>
            <a:custGeom>
              <a:avLst/>
              <a:gdLst>
                <a:gd name="connsiteX0" fmla="*/ 25454 w 517365"/>
                <a:gd name="connsiteY0" fmla="*/ 131159 h 131170"/>
                <a:gd name="connsiteX1" fmla="*/ 117 w 517365"/>
                <a:gd name="connsiteY1" fmla="*/ 106299 h 131170"/>
                <a:gd name="connsiteX2" fmla="*/ 308 w 517365"/>
                <a:gd name="connsiteY2" fmla="*/ 19717 h 131170"/>
                <a:gd name="connsiteX3" fmla="*/ 19834 w 517365"/>
                <a:gd name="connsiteY3" fmla="*/ 0 h 131170"/>
                <a:gd name="connsiteX4" fmla="*/ 497322 w 517365"/>
                <a:gd name="connsiteY4" fmla="*/ 0 h 131170"/>
                <a:gd name="connsiteX5" fmla="*/ 517229 w 517365"/>
                <a:gd name="connsiteY5" fmla="*/ 19050 h 131170"/>
                <a:gd name="connsiteX6" fmla="*/ 517325 w 517365"/>
                <a:gd name="connsiteY6" fmla="*/ 110871 h 131170"/>
                <a:gd name="connsiteX7" fmla="*/ 495608 w 517365"/>
                <a:gd name="connsiteY7" fmla="*/ 130874 h 131170"/>
                <a:gd name="connsiteX8" fmla="*/ 25454 w 517365"/>
                <a:gd name="connsiteY8" fmla="*/ 131159 h 1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365" h="131170">
                  <a:moveTo>
                    <a:pt x="25454" y="131159"/>
                  </a:moveTo>
                  <a:cubicBezTo>
                    <a:pt x="6118" y="131445"/>
                    <a:pt x="-1026" y="126397"/>
                    <a:pt x="117" y="106299"/>
                  </a:cubicBezTo>
                  <a:cubicBezTo>
                    <a:pt x="1736" y="77534"/>
                    <a:pt x="1165" y="48578"/>
                    <a:pt x="308" y="19717"/>
                  </a:cubicBezTo>
                  <a:cubicBezTo>
                    <a:pt x="-73" y="5048"/>
                    <a:pt x="4879" y="0"/>
                    <a:pt x="19834" y="0"/>
                  </a:cubicBezTo>
                  <a:cubicBezTo>
                    <a:pt x="178996" y="381"/>
                    <a:pt x="338159" y="381"/>
                    <a:pt x="497322" y="0"/>
                  </a:cubicBezTo>
                  <a:cubicBezTo>
                    <a:pt x="511610" y="0"/>
                    <a:pt x="517705" y="3715"/>
                    <a:pt x="517229" y="19050"/>
                  </a:cubicBezTo>
                  <a:cubicBezTo>
                    <a:pt x="516277" y="49625"/>
                    <a:pt x="516086" y="80296"/>
                    <a:pt x="517325" y="110871"/>
                  </a:cubicBezTo>
                  <a:cubicBezTo>
                    <a:pt x="517991" y="128111"/>
                    <a:pt x="510467" y="130874"/>
                    <a:pt x="495608" y="130874"/>
                  </a:cubicBezTo>
                  <a:cubicBezTo>
                    <a:pt x="416836" y="130874"/>
                    <a:pt x="75269" y="130302"/>
                    <a:pt x="25454" y="131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8" name="Freeform: Shape 36">
              <a:extLst>
                <a:ext uri="{FF2B5EF4-FFF2-40B4-BE49-F238E27FC236}">
                  <a16:creationId xmlns:a16="http://schemas.microsoft.com/office/drawing/2014/main" id="{3D8AA5BE-845E-4062-9319-502FC8515501}"/>
                </a:ext>
              </a:extLst>
            </p:cNvPr>
            <p:cNvSpPr/>
            <p:nvPr/>
          </p:nvSpPr>
          <p:spPr>
            <a:xfrm>
              <a:off x="5147286" y="1162502"/>
              <a:ext cx="2325139" cy="2834763"/>
            </a:xfrm>
            <a:custGeom>
              <a:avLst/>
              <a:gdLst>
                <a:gd name="connsiteX0" fmla="*/ 2301359 w 2325139"/>
                <a:gd name="connsiteY0" fmla="*/ 902042 h 2834763"/>
                <a:gd name="connsiteX1" fmla="*/ 1949886 w 2325139"/>
                <a:gd name="connsiteY1" fmla="*/ 307015 h 2834763"/>
                <a:gd name="connsiteX2" fmla="*/ 971002 w 2325139"/>
                <a:gd name="connsiteY2" fmla="*/ 15836 h 2834763"/>
                <a:gd name="connsiteX3" fmla="*/ 242720 w 2325139"/>
                <a:gd name="connsiteY3" fmla="*/ 442270 h 2834763"/>
                <a:gd name="connsiteX4" fmla="*/ 6405 w 2325139"/>
                <a:gd name="connsiteY4" fmla="*/ 1229987 h 2834763"/>
                <a:gd name="connsiteX5" fmla="*/ 249483 w 2325139"/>
                <a:gd name="connsiteY5" fmla="*/ 1818633 h 2834763"/>
                <a:gd name="connsiteX6" fmla="*/ 495800 w 2325139"/>
                <a:gd name="connsiteY6" fmla="*/ 2180678 h 2834763"/>
                <a:gd name="connsiteX7" fmla="*/ 644485 w 2325139"/>
                <a:gd name="connsiteY7" fmla="*/ 2806756 h 2834763"/>
                <a:gd name="connsiteX8" fmla="*/ 671250 w 2325139"/>
                <a:gd name="connsiteY8" fmla="*/ 2834760 h 2834763"/>
                <a:gd name="connsiteX9" fmla="*/ 1162264 w 2325139"/>
                <a:gd name="connsiteY9" fmla="*/ 2834188 h 2834763"/>
                <a:gd name="connsiteX10" fmla="*/ 1653278 w 2325139"/>
                <a:gd name="connsiteY10" fmla="*/ 2834760 h 2834763"/>
                <a:gd name="connsiteX11" fmla="*/ 1681567 w 2325139"/>
                <a:gd name="connsiteY11" fmla="*/ 2805327 h 2834763"/>
                <a:gd name="connsiteX12" fmla="*/ 1702712 w 2325139"/>
                <a:gd name="connsiteY12" fmla="*/ 2525959 h 2834763"/>
                <a:gd name="connsiteX13" fmla="*/ 1892546 w 2325139"/>
                <a:gd name="connsiteY13" fmla="*/ 2067140 h 2834763"/>
                <a:gd name="connsiteX14" fmla="*/ 2127718 w 2325139"/>
                <a:gd name="connsiteY14" fmla="*/ 1741670 h 2834763"/>
                <a:gd name="connsiteX15" fmla="*/ 2301359 w 2325139"/>
                <a:gd name="connsiteY15" fmla="*/ 902042 h 2834763"/>
                <a:gd name="connsiteX16" fmla="*/ 1992272 w 2325139"/>
                <a:gd name="connsiteY16" fmla="*/ 1704809 h 2834763"/>
                <a:gd name="connsiteX17" fmla="*/ 1679948 w 2325139"/>
                <a:gd name="connsiteY17" fmla="*/ 2179059 h 2834763"/>
                <a:gd name="connsiteX18" fmla="*/ 1552694 w 2325139"/>
                <a:gd name="connsiteY18" fmla="*/ 2678550 h 2834763"/>
                <a:gd name="connsiteX19" fmla="*/ 1524595 w 2325139"/>
                <a:gd name="connsiteY19" fmla="*/ 2706648 h 2834763"/>
                <a:gd name="connsiteX20" fmla="*/ 1448490 w 2325139"/>
                <a:gd name="connsiteY20" fmla="*/ 2706553 h 2834763"/>
                <a:gd name="connsiteX21" fmla="*/ 1423630 w 2325139"/>
                <a:gd name="connsiteY21" fmla="*/ 2681407 h 2834763"/>
                <a:gd name="connsiteX22" fmla="*/ 1424106 w 2325139"/>
                <a:gd name="connsiteY22" fmla="*/ 2250687 h 2834763"/>
                <a:gd name="connsiteX23" fmla="*/ 1423916 w 2325139"/>
                <a:gd name="connsiteY23" fmla="*/ 1827776 h 2834763"/>
                <a:gd name="connsiteX24" fmla="*/ 1434393 w 2325139"/>
                <a:gd name="connsiteY24" fmla="*/ 1782628 h 2834763"/>
                <a:gd name="connsiteX25" fmla="*/ 1669185 w 2325139"/>
                <a:gd name="connsiteY25" fmla="*/ 1313522 h 2834763"/>
                <a:gd name="connsiteX26" fmla="*/ 1653754 w 2325139"/>
                <a:gd name="connsiteY26" fmla="*/ 1286852 h 2834763"/>
                <a:gd name="connsiteX27" fmla="*/ 1561838 w 2325139"/>
                <a:gd name="connsiteY27" fmla="*/ 1286566 h 2834763"/>
                <a:gd name="connsiteX28" fmla="*/ 1535549 w 2325139"/>
                <a:gd name="connsiteY28" fmla="*/ 1302949 h 2834763"/>
                <a:gd name="connsiteX29" fmla="*/ 1298567 w 2325139"/>
                <a:gd name="connsiteY29" fmla="*/ 1791582 h 2834763"/>
                <a:gd name="connsiteX30" fmla="*/ 1292947 w 2325139"/>
                <a:gd name="connsiteY30" fmla="*/ 1827300 h 2834763"/>
                <a:gd name="connsiteX31" fmla="*/ 1293423 w 2325139"/>
                <a:gd name="connsiteY31" fmla="*/ 2675692 h 2834763"/>
                <a:gd name="connsiteX32" fmla="*/ 1263705 w 2325139"/>
                <a:gd name="connsiteY32" fmla="*/ 2706744 h 2834763"/>
                <a:gd name="connsiteX33" fmla="*/ 1061489 w 2325139"/>
                <a:gd name="connsiteY33" fmla="*/ 2706553 h 2834763"/>
                <a:gd name="connsiteX34" fmla="*/ 1035391 w 2325139"/>
                <a:gd name="connsiteY34" fmla="*/ 2679883 h 2834763"/>
                <a:gd name="connsiteX35" fmla="*/ 1036058 w 2325139"/>
                <a:gd name="connsiteY35" fmla="*/ 1828919 h 2834763"/>
                <a:gd name="connsiteX36" fmla="*/ 1025389 w 2325139"/>
                <a:gd name="connsiteY36" fmla="*/ 1781199 h 2834763"/>
                <a:gd name="connsiteX37" fmla="*/ 797742 w 2325139"/>
                <a:gd name="connsiteY37" fmla="*/ 1311426 h 2834763"/>
                <a:gd name="connsiteX38" fmla="*/ 758118 w 2325139"/>
                <a:gd name="connsiteY38" fmla="*/ 1286376 h 2834763"/>
                <a:gd name="connsiteX39" fmla="*/ 671536 w 2325139"/>
                <a:gd name="connsiteY39" fmla="*/ 1286566 h 2834763"/>
                <a:gd name="connsiteX40" fmla="*/ 657915 w 2325139"/>
                <a:gd name="connsiteY40" fmla="*/ 1310188 h 2834763"/>
                <a:gd name="connsiteX41" fmla="*/ 891944 w 2325139"/>
                <a:gd name="connsiteY41" fmla="*/ 1776913 h 2834763"/>
                <a:gd name="connsiteX42" fmla="*/ 905184 w 2325139"/>
                <a:gd name="connsiteY42" fmla="*/ 1831968 h 2834763"/>
                <a:gd name="connsiteX43" fmla="*/ 905470 w 2325139"/>
                <a:gd name="connsiteY43" fmla="*/ 2675120 h 2834763"/>
                <a:gd name="connsiteX44" fmla="*/ 873561 w 2325139"/>
                <a:gd name="connsiteY44" fmla="*/ 2706744 h 2834763"/>
                <a:gd name="connsiteX45" fmla="*/ 797456 w 2325139"/>
                <a:gd name="connsiteY45" fmla="*/ 2706458 h 2834763"/>
                <a:gd name="connsiteX46" fmla="*/ 777073 w 2325139"/>
                <a:gd name="connsiteY46" fmla="*/ 2687503 h 2834763"/>
                <a:gd name="connsiteX47" fmla="*/ 498371 w 2325139"/>
                <a:gd name="connsiteY47" fmla="*/ 1926170 h 2834763"/>
                <a:gd name="connsiteX48" fmla="*/ 317206 w 2325139"/>
                <a:gd name="connsiteY48" fmla="*/ 1681377 h 2834763"/>
                <a:gd name="connsiteX49" fmla="*/ 445031 w 2325139"/>
                <a:gd name="connsiteY49" fmla="*/ 423125 h 2834763"/>
                <a:gd name="connsiteX50" fmla="*/ 844129 w 2325139"/>
                <a:gd name="connsiteY50" fmla="*/ 178237 h 2834763"/>
                <a:gd name="connsiteX51" fmla="*/ 1855112 w 2325139"/>
                <a:gd name="connsiteY51" fmla="*/ 399026 h 2834763"/>
                <a:gd name="connsiteX52" fmla="*/ 2128861 w 2325139"/>
                <a:gd name="connsiteY52" fmla="*/ 778217 h 2834763"/>
                <a:gd name="connsiteX53" fmla="*/ 1992272 w 2325139"/>
                <a:gd name="connsiteY53" fmla="*/ 1704809 h 283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25139" h="2834763">
                  <a:moveTo>
                    <a:pt x="2301359" y="902042"/>
                  </a:moveTo>
                  <a:cubicBezTo>
                    <a:pt x="2251353" y="664488"/>
                    <a:pt x="2130480" y="467702"/>
                    <a:pt x="1949886" y="307015"/>
                  </a:cubicBezTo>
                  <a:cubicBezTo>
                    <a:pt x="1669185" y="57174"/>
                    <a:pt x="1341524" y="-41505"/>
                    <a:pt x="971002" y="15836"/>
                  </a:cubicBezTo>
                  <a:cubicBezTo>
                    <a:pt x="673917" y="61841"/>
                    <a:pt x="431411" y="210146"/>
                    <a:pt x="242720" y="442270"/>
                  </a:cubicBezTo>
                  <a:cubicBezTo>
                    <a:pt x="56507" y="671251"/>
                    <a:pt x="-24456" y="935093"/>
                    <a:pt x="6405" y="1229987"/>
                  </a:cubicBezTo>
                  <a:cubicBezTo>
                    <a:pt x="29456" y="1449539"/>
                    <a:pt x="114514" y="1644420"/>
                    <a:pt x="249483" y="1818633"/>
                  </a:cubicBezTo>
                  <a:cubicBezTo>
                    <a:pt x="339018" y="1934171"/>
                    <a:pt x="426077" y="2052185"/>
                    <a:pt x="495800" y="2180678"/>
                  </a:cubicBezTo>
                  <a:cubicBezTo>
                    <a:pt x="601337" y="2375178"/>
                    <a:pt x="648009" y="2585586"/>
                    <a:pt x="644485" y="2806756"/>
                  </a:cubicBezTo>
                  <a:cubicBezTo>
                    <a:pt x="644104" y="2828283"/>
                    <a:pt x="648676" y="2834950"/>
                    <a:pt x="671250" y="2834760"/>
                  </a:cubicBezTo>
                  <a:cubicBezTo>
                    <a:pt x="834889" y="2833807"/>
                    <a:pt x="998624" y="2834188"/>
                    <a:pt x="1162264" y="2834188"/>
                  </a:cubicBezTo>
                  <a:cubicBezTo>
                    <a:pt x="1325903" y="2834188"/>
                    <a:pt x="1489638" y="2833617"/>
                    <a:pt x="1653278" y="2834760"/>
                  </a:cubicBezTo>
                  <a:cubicBezTo>
                    <a:pt x="1677185" y="2834950"/>
                    <a:pt x="1682519" y="2828092"/>
                    <a:pt x="1681567" y="2805327"/>
                  </a:cubicBezTo>
                  <a:cubicBezTo>
                    <a:pt x="1677471" y="2711411"/>
                    <a:pt x="1684234" y="2618161"/>
                    <a:pt x="1702712" y="2525959"/>
                  </a:cubicBezTo>
                  <a:cubicBezTo>
                    <a:pt x="1735860" y="2360605"/>
                    <a:pt x="1789866" y="2204204"/>
                    <a:pt x="1892546" y="2067140"/>
                  </a:cubicBezTo>
                  <a:cubicBezTo>
                    <a:pt x="1972841" y="1959984"/>
                    <a:pt x="2053899" y="1853208"/>
                    <a:pt x="2127718" y="1741670"/>
                  </a:cubicBezTo>
                  <a:cubicBezTo>
                    <a:pt x="2297168" y="1485734"/>
                    <a:pt x="2365557" y="1206747"/>
                    <a:pt x="2301359" y="902042"/>
                  </a:cubicBezTo>
                  <a:close/>
                  <a:moveTo>
                    <a:pt x="1992272" y="1704809"/>
                  </a:moveTo>
                  <a:cubicBezTo>
                    <a:pt x="1878830" y="1856637"/>
                    <a:pt x="1766625" y="2009609"/>
                    <a:pt x="1679948" y="2179059"/>
                  </a:cubicBezTo>
                  <a:cubicBezTo>
                    <a:pt x="1599842" y="2335650"/>
                    <a:pt x="1559266" y="2503004"/>
                    <a:pt x="1552694" y="2678550"/>
                  </a:cubicBezTo>
                  <a:cubicBezTo>
                    <a:pt x="1551932" y="2699504"/>
                    <a:pt x="1547074" y="2708363"/>
                    <a:pt x="1524595" y="2706648"/>
                  </a:cubicBezTo>
                  <a:cubicBezTo>
                    <a:pt x="1499354" y="2704648"/>
                    <a:pt x="1473827" y="2705029"/>
                    <a:pt x="1448490" y="2706553"/>
                  </a:cubicBezTo>
                  <a:cubicBezTo>
                    <a:pt x="1428678" y="2707791"/>
                    <a:pt x="1423535" y="2700933"/>
                    <a:pt x="1423630" y="2681407"/>
                  </a:cubicBezTo>
                  <a:cubicBezTo>
                    <a:pt x="1424487" y="2537865"/>
                    <a:pt x="1424106" y="2394228"/>
                    <a:pt x="1424106" y="2250687"/>
                  </a:cubicBezTo>
                  <a:cubicBezTo>
                    <a:pt x="1424106" y="2109717"/>
                    <a:pt x="1424297" y="1968746"/>
                    <a:pt x="1423916" y="1827776"/>
                  </a:cubicBezTo>
                  <a:cubicBezTo>
                    <a:pt x="1423916" y="1811584"/>
                    <a:pt x="1427059" y="1797201"/>
                    <a:pt x="1434393" y="1782628"/>
                  </a:cubicBezTo>
                  <a:cubicBezTo>
                    <a:pt x="1512974" y="1626418"/>
                    <a:pt x="1591079" y="1469922"/>
                    <a:pt x="1669185" y="1313522"/>
                  </a:cubicBezTo>
                  <a:cubicBezTo>
                    <a:pt x="1682424" y="1287042"/>
                    <a:pt x="1682329" y="1286947"/>
                    <a:pt x="1653754" y="1286852"/>
                  </a:cubicBezTo>
                  <a:cubicBezTo>
                    <a:pt x="1623083" y="1286756"/>
                    <a:pt x="1592413" y="1287423"/>
                    <a:pt x="1561838" y="1286566"/>
                  </a:cubicBezTo>
                  <a:cubicBezTo>
                    <a:pt x="1548503" y="1286185"/>
                    <a:pt x="1541359" y="1291138"/>
                    <a:pt x="1535549" y="1302949"/>
                  </a:cubicBezTo>
                  <a:cubicBezTo>
                    <a:pt x="1456872" y="1465922"/>
                    <a:pt x="1377815" y="1628799"/>
                    <a:pt x="1298567" y="1791582"/>
                  </a:cubicBezTo>
                  <a:cubicBezTo>
                    <a:pt x="1292852" y="1803297"/>
                    <a:pt x="1292947" y="1815108"/>
                    <a:pt x="1292947" y="1827300"/>
                  </a:cubicBezTo>
                  <a:cubicBezTo>
                    <a:pt x="1292947" y="2110097"/>
                    <a:pt x="1292661" y="2392895"/>
                    <a:pt x="1293423" y="2675692"/>
                  </a:cubicBezTo>
                  <a:cubicBezTo>
                    <a:pt x="1293519" y="2698743"/>
                    <a:pt x="1288851" y="2707410"/>
                    <a:pt x="1263705" y="2706744"/>
                  </a:cubicBezTo>
                  <a:cubicBezTo>
                    <a:pt x="1196363" y="2704934"/>
                    <a:pt x="1128927" y="2705315"/>
                    <a:pt x="1061489" y="2706553"/>
                  </a:cubicBezTo>
                  <a:cubicBezTo>
                    <a:pt x="1040534" y="2706934"/>
                    <a:pt x="1035391" y="2700267"/>
                    <a:pt x="1035391" y="2679883"/>
                  </a:cubicBezTo>
                  <a:cubicBezTo>
                    <a:pt x="1036058" y="2396228"/>
                    <a:pt x="1035772" y="2112574"/>
                    <a:pt x="1036058" y="1828919"/>
                  </a:cubicBezTo>
                  <a:cubicBezTo>
                    <a:pt x="1036058" y="1811870"/>
                    <a:pt x="1032914" y="1796630"/>
                    <a:pt x="1025389" y="1781199"/>
                  </a:cubicBezTo>
                  <a:cubicBezTo>
                    <a:pt x="948999" y="1624799"/>
                    <a:pt x="872989" y="1468303"/>
                    <a:pt x="797742" y="1311426"/>
                  </a:cubicBezTo>
                  <a:cubicBezTo>
                    <a:pt x="788979" y="1293043"/>
                    <a:pt x="779073" y="1284947"/>
                    <a:pt x="758118" y="1286376"/>
                  </a:cubicBezTo>
                  <a:cubicBezTo>
                    <a:pt x="729353" y="1288376"/>
                    <a:pt x="700301" y="1287899"/>
                    <a:pt x="671536" y="1286566"/>
                  </a:cubicBezTo>
                  <a:cubicBezTo>
                    <a:pt x="649057" y="1285518"/>
                    <a:pt x="649247" y="1292948"/>
                    <a:pt x="657915" y="1310188"/>
                  </a:cubicBezTo>
                  <a:cubicBezTo>
                    <a:pt x="736211" y="1465636"/>
                    <a:pt x="813649" y="1621465"/>
                    <a:pt x="891944" y="1776913"/>
                  </a:cubicBezTo>
                  <a:cubicBezTo>
                    <a:pt x="900898" y="1794629"/>
                    <a:pt x="905184" y="1812060"/>
                    <a:pt x="905184" y="1831968"/>
                  </a:cubicBezTo>
                  <a:cubicBezTo>
                    <a:pt x="904803" y="2113050"/>
                    <a:pt x="904517" y="2394038"/>
                    <a:pt x="905470" y="2675120"/>
                  </a:cubicBezTo>
                  <a:cubicBezTo>
                    <a:pt x="905565" y="2700647"/>
                    <a:pt x="898993" y="2709029"/>
                    <a:pt x="873561" y="2706744"/>
                  </a:cubicBezTo>
                  <a:cubicBezTo>
                    <a:pt x="848415" y="2704553"/>
                    <a:pt x="822793" y="2705696"/>
                    <a:pt x="797456" y="2706458"/>
                  </a:cubicBezTo>
                  <a:cubicBezTo>
                    <a:pt x="783455" y="2706839"/>
                    <a:pt x="777359" y="2703029"/>
                    <a:pt x="777073" y="2687503"/>
                  </a:cubicBezTo>
                  <a:cubicBezTo>
                    <a:pt x="771358" y="2401848"/>
                    <a:pt x="662106" y="2153912"/>
                    <a:pt x="498371" y="1926170"/>
                  </a:cubicBezTo>
                  <a:cubicBezTo>
                    <a:pt x="439126" y="1843778"/>
                    <a:pt x="377880" y="1762721"/>
                    <a:pt x="317206" y="1681377"/>
                  </a:cubicBezTo>
                  <a:cubicBezTo>
                    <a:pt x="27170" y="1292090"/>
                    <a:pt x="84415" y="747070"/>
                    <a:pt x="445031" y="423125"/>
                  </a:cubicBezTo>
                  <a:cubicBezTo>
                    <a:pt x="563998" y="316254"/>
                    <a:pt x="690776" y="224814"/>
                    <a:pt x="844129" y="178237"/>
                  </a:cubicBezTo>
                  <a:cubicBezTo>
                    <a:pt x="1221414" y="63556"/>
                    <a:pt x="1558885" y="137470"/>
                    <a:pt x="1855112" y="399026"/>
                  </a:cubicBezTo>
                  <a:cubicBezTo>
                    <a:pt x="1975127" y="504944"/>
                    <a:pt x="2073044" y="627055"/>
                    <a:pt x="2128861" y="778217"/>
                  </a:cubicBezTo>
                  <a:cubicBezTo>
                    <a:pt x="2252210" y="1111306"/>
                    <a:pt x="2205061" y="1420011"/>
                    <a:pt x="1992272" y="170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196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30" y="339509"/>
            <a:ext cx="11237100" cy="72424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VII-</a:t>
            </a:r>
            <a:r>
              <a:rPr lang="en-US" altLang="zh-TW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Director Independence by Firm Size</a:t>
            </a:r>
            <a:endParaRPr lang="en-US" sz="40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70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7410237" y="2938259"/>
            <a:ext cx="4356198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 large and medium firms</a:t>
            </a:r>
            <a:r>
              <a: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:</a:t>
            </a:r>
          </a:p>
          <a:p>
            <a:r>
              <a: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portfolio L has a significantly and positive α coefficient</a:t>
            </a:r>
            <a:endParaRPr lang="ko-KR" altLang="en-US" sz="2000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1" y="1602877"/>
            <a:ext cx="6360637" cy="20725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3"/>
          <a:stretch/>
        </p:blipFill>
        <p:spPr>
          <a:xfrm>
            <a:off x="558917" y="3749904"/>
            <a:ext cx="6588451" cy="2635134"/>
          </a:xfrm>
          <a:prstGeom prst="rect">
            <a:avLst/>
          </a:prstGeom>
        </p:spPr>
      </p:pic>
      <p:sp>
        <p:nvSpPr>
          <p:cNvPr id="17" name="圓角矩形 16"/>
          <p:cNvSpPr/>
          <p:nvPr/>
        </p:nvSpPr>
        <p:spPr>
          <a:xfrm>
            <a:off x="2635717" y="2813496"/>
            <a:ext cx="3157800" cy="5061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719086" y="3749904"/>
            <a:ext cx="3157800" cy="4138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2719086" y="4819926"/>
            <a:ext cx="3157800" cy="45449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7410237" y="4590536"/>
            <a:ext cx="4020360" cy="163121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 small firms</a:t>
            </a:r>
            <a:r>
              <a: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:</a:t>
            </a:r>
          </a:p>
          <a:p>
            <a:r>
              <a: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portfolio L does </a:t>
            </a:r>
            <a:r>
              <a:rPr lang="en-US" altLang="zh-TW" sz="200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not exhibit </a:t>
            </a:r>
            <a:r>
              <a: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any significant return. </a:t>
            </a:r>
          </a:p>
          <a:p>
            <a:r>
              <a: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portfolio H exhibits significantly positive returns</a:t>
            </a:r>
            <a:endParaRPr lang="ko-KR" altLang="en-US" sz="2000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47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6511569" y="3013501"/>
            <a:ext cx="520695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Ⅰ. Introduction</a:t>
            </a:r>
            <a:endParaRPr lang="ko-KR" altLang="en-US" sz="48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039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VII-</a:t>
            </a:r>
            <a:r>
              <a:rPr lang="en-US" altLang="zh-TW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Director Independence by Firm Size</a:t>
            </a:r>
            <a:endParaRPr lang="en-US" sz="40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70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2818393" y="5726235"/>
            <a:ext cx="592968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/>
                <a:cs typeface="芫荽 0.94" pitchFamily="2" charset="-120"/>
              </a:rPr>
              <a:t>Small firms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/>
                <a:cs typeface="芫荽 0.94" pitchFamily="2" charset="-120"/>
              </a:rPr>
              <a:t>呈現負差異報酬 因為要符合</a:t>
            </a:r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/>
                <a:cs typeface="芫荽 0.94" pitchFamily="2" charset="-120"/>
              </a:rPr>
              <a:t>rules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ea typeface="芫荽 0.94"/>
                <a:cs typeface="芫荽 0.94" pitchFamily="2" charset="-120"/>
              </a:rPr>
              <a:t>的成本高</a:t>
            </a:r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grpSp>
        <p:nvGrpSpPr>
          <p:cNvPr id="33" name="Graphic 27">
            <a:extLst>
              <a:ext uri="{FF2B5EF4-FFF2-40B4-BE49-F238E27FC236}">
                <a16:creationId xmlns:a16="http://schemas.microsoft.com/office/drawing/2014/main" id="{B1E94FC0-5ADE-4438-86EB-8BAAABC85B73}"/>
              </a:ext>
            </a:extLst>
          </p:cNvPr>
          <p:cNvGrpSpPr/>
          <p:nvPr/>
        </p:nvGrpSpPr>
        <p:grpSpPr>
          <a:xfrm>
            <a:off x="9840448" y="1554583"/>
            <a:ext cx="1851706" cy="2032736"/>
            <a:chOff x="3033791" y="66648"/>
            <a:chExt cx="6126139" cy="6725057"/>
          </a:xfrm>
          <a:solidFill>
            <a:schemeClr val="accent1"/>
          </a:solidFill>
        </p:grpSpPr>
        <p:sp>
          <p:nvSpPr>
            <p:cNvPr id="34" name="Freeform: Shape 32">
              <a:extLst>
                <a:ext uri="{FF2B5EF4-FFF2-40B4-BE49-F238E27FC236}">
                  <a16:creationId xmlns:a16="http://schemas.microsoft.com/office/drawing/2014/main" id="{C5AEBFD4-B9EA-422C-BD7E-8C672F331E1F}"/>
                </a:ext>
              </a:extLst>
            </p:cNvPr>
            <p:cNvSpPr/>
            <p:nvPr/>
          </p:nvSpPr>
          <p:spPr>
            <a:xfrm>
              <a:off x="3033791" y="66648"/>
              <a:ext cx="6126139" cy="6725057"/>
            </a:xfrm>
            <a:custGeom>
              <a:avLst/>
              <a:gdLst>
                <a:gd name="connsiteX0" fmla="*/ 2177431 w 6126139"/>
                <a:gd name="connsiteY0" fmla="*/ 6725058 h 6725057"/>
                <a:gd name="connsiteX1" fmla="*/ 2176098 w 6126139"/>
                <a:gd name="connsiteY1" fmla="*/ 6722867 h 6725057"/>
                <a:gd name="connsiteX2" fmla="*/ 2142665 w 6126139"/>
                <a:gd name="connsiteY2" fmla="*/ 6671527 h 6725057"/>
                <a:gd name="connsiteX3" fmla="*/ 1859677 w 6126139"/>
                <a:gd name="connsiteY3" fmla="*/ 5963820 h 6725057"/>
                <a:gd name="connsiteX4" fmla="*/ 1209310 w 6126139"/>
                <a:gd name="connsiteY4" fmla="*/ 5928196 h 6725057"/>
                <a:gd name="connsiteX5" fmla="*/ 495602 w 6126139"/>
                <a:gd name="connsiteY5" fmla="*/ 5616729 h 6725057"/>
                <a:gd name="connsiteX6" fmla="*/ 552752 w 6126139"/>
                <a:gd name="connsiteY6" fmla="*/ 5027703 h 6725057"/>
                <a:gd name="connsiteX7" fmla="*/ 569325 w 6126139"/>
                <a:gd name="connsiteY7" fmla="*/ 4913689 h 6725057"/>
                <a:gd name="connsiteX8" fmla="*/ 465979 w 6126139"/>
                <a:gd name="connsiteY8" fmla="*/ 4759193 h 6725057"/>
                <a:gd name="connsiteX9" fmla="*/ 399495 w 6126139"/>
                <a:gd name="connsiteY9" fmla="*/ 4591458 h 6725057"/>
                <a:gd name="connsiteX10" fmla="*/ 511032 w 6126139"/>
                <a:gd name="connsiteY10" fmla="*/ 4438582 h 6725057"/>
                <a:gd name="connsiteX11" fmla="*/ 363490 w 6126139"/>
                <a:gd name="connsiteY11" fmla="*/ 4273513 h 6725057"/>
                <a:gd name="connsiteX12" fmla="*/ 454549 w 6126139"/>
                <a:gd name="connsiteY12" fmla="*/ 4036341 h 6725057"/>
                <a:gd name="connsiteX13" fmla="*/ 477695 w 6126139"/>
                <a:gd name="connsiteY13" fmla="*/ 3793644 h 6725057"/>
                <a:gd name="connsiteX14" fmla="*/ 386541 w 6126139"/>
                <a:gd name="connsiteY14" fmla="*/ 3771451 h 6725057"/>
                <a:gd name="connsiteX15" fmla="*/ 96314 w 6126139"/>
                <a:gd name="connsiteY15" fmla="*/ 3645911 h 6725057"/>
                <a:gd name="connsiteX16" fmla="*/ 8112 w 6126139"/>
                <a:gd name="connsiteY16" fmla="*/ 3529611 h 6725057"/>
                <a:gd name="connsiteX17" fmla="*/ 57642 w 6126139"/>
                <a:gd name="connsiteY17" fmla="*/ 3296534 h 6725057"/>
                <a:gd name="connsiteX18" fmla="*/ 512842 w 6126139"/>
                <a:gd name="connsiteY18" fmla="*/ 2672551 h 6725057"/>
                <a:gd name="connsiteX19" fmla="*/ 829739 w 6126139"/>
                <a:gd name="connsiteY19" fmla="*/ 2257547 h 6725057"/>
                <a:gd name="connsiteX20" fmla="*/ 834120 w 6126139"/>
                <a:gd name="connsiteY20" fmla="*/ 2216971 h 6725057"/>
                <a:gd name="connsiteX21" fmla="*/ 1065387 w 6126139"/>
                <a:gd name="connsiteY21" fmla="*/ 1136550 h 6725057"/>
                <a:gd name="connsiteX22" fmla="*/ 1956165 w 6126139"/>
                <a:gd name="connsiteY22" fmla="*/ 298350 h 6725057"/>
                <a:gd name="connsiteX23" fmla="*/ 3503978 w 6126139"/>
                <a:gd name="connsiteY23" fmla="*/ 7551 h 6725057"/>
                <a:gd name="connsiteX24" fmla="*/ 5464032 w 6126139"/>
                <a:gd name="connsiteY24" fmla="*/ 777743 h 6725057"/>
                <a:gd name="connsiteX25" fmla="*/ 5967238 w 6126139"/>
                <a:gd name="connsiteY25" fmla="*/ 3418740 h 6725057"/>
                <a:gd name="connsiteX26" fmla="*/ 5624720 w 6126139"/>
                <a:gd name="connsiteY26" fmla="*/ 4085204 h 6725057"/>
                <a:gd name="connsiteX27" fmla="*/ 5268580 w 6126139"/>
                <a:gd name="connsiteY27" fmla="*/ 4724237 h 6725057"/>
                <a:gd name="connsiteX28" fmla="*/ 5352780 w 6126139"/>
                <a:gd name="connsiteY28" fmla="*/ 6013731 h 6725057"/>
                <a:gd name="connsiteX29" fmla="*/ 5400882 w 6126139"/>
                <a:gd name="connsiteY29" fmla="*/ 6292813 h 6725057"/>
                <a:gd name="connsiteX30" fmla="*/ 5303060 w 6126139"/>
                <a:gd name="connsiteY30" fmla="*/ 6518175 h 6725057"/>
                <a:gd name="connsiteX31" fmla="*/ 5056458 w 6126139"/>
                <a:gd name="connsiteY31" fmla="*/ 6629141 h 6725057"/>
                <a:gd name="connsiteX32" fmla="*/ 4201780 w 6126139"/>
                <a:gd name="connsiteY32" fmla="*/ 6537606 h 6725057"/>
                <a:gd name="connsiteX33" fmla="*/ 3504168 w 6126139"/>
                <a:gd name="connsiteY33" fmla="*/ 6062023 h 6725057"/>
                <a:gd name="connsiteX34" fmla="*/ 3196035 w 6126139"/>
                <a:gd name="connsiteY34" fmla="*/ 5247444 h 6725057"/>
                <a:gd name="connsiteX35" fmla="*/ 3196225 w 6126139"/>
                <a:gd name="connsiteY35" fmla="*/ 4708520 h 6725057"/>
                <a:gd name="connsiteX36" fmla="*/ 3280902 w 6126139"/>
                <a:gd name="connsiteY36" fmla="*/ 4708425 h 6725057"/>
                <a:gd name="connsiteX37" fmla="*/ 3265377 w 6126139"/>
                <a:gd name="connsiteY37" fmla="*/ 5088187 h 6725057"/>
                <a:gd name="connsiteX38" fmla="*/ 3635709 w 6126139"/>
                <a:gd name="connsiteY38" fmla="*/ 6097170 h 6725057"/>
                <a:gd name="connsiteX39" fmla="*/ 4317127 w 6126139"/>
                <a:gd name="connsiteY39" fmla="*/ 6482932 h 6725057"/>
                <a:gd name="connsiteX40" fmla="*/ 5247244 w 6126139"/>
                <a:gd name="connsiteY40" fmla="*/ 6454548 h 6725057"/>
                <a:gd name="connsiteX41" fmla="*/ 5312490 w 6126139"/>
                <a:gd name="connsiteY41" fmla="*/ 6278716 h 6725057"/>
                <a:gd name="connsiteX42" fmla="*/ 5179711 w 6126139"/>
                <a:gd name="connsiteY42" fmla="*/ 5377652 h 6725057"/>
                <a:gd name="connsiteX43" fmla="*/ 5250101 w 6126139"/>
                <a:gd name="connsiteY43" fmla="*/ 4534308 h 6725057"/>
                <a:gd name="connsiteX44" fmla="*/ 5631673 w 6126139"/>
                <a:gd name="connsiteY44" fmla="*/ 3916230 h 6725057"/>
                <a:gd name="connsiteX45" fmla="*/ 5932853 w 6126139"/>
                <a:gd name="connsiteY45" fmla="*/ 3243670 h 6725057"/>
                <a:gd name="connsiteX46" fmla="*/ 5303917 w 6126139"/>
                <a:gd name="connsiteY46" fmla="*/ 746691 h 6725057"/>
                <a:gd name="connsiteX47" fmla="*/ 3209084 w 6126139"/>
                <a:gd name="connsiteY47" fmla="*/ 85466 h 6725057"/>
                <a:gd name="connsiteX48" fmla="*/ 1982169 w 6126139"/>
                <a:gd name="connsiteY48" fmla="*/ 383789 h 6725057"/>
                <a:gd name="connsiteX49" fmla="*/ 1173210 w 6126139"/>
                <a:gd name="connsiteY49" fmla="*/ 1118262 h 6725057"/>
                <a:gd name="connsiteX50" fmla="*/ 890889 w 6126139"/>
                <a:gd name="connsiteY50" fmla="*/ 2059332 h 6725057"/>
                <a:gd name="connsiteX51" fmla="*/ 909844 w 6126139"/>
                <a:gd name="connsiteY51" fmla="*/ 2294695 h 6725057"/>
                <a:gd name="connsiteX52" fmla="*/ 849456 w 6126139"/>
                <a:gd name="connsiteY52" fmla="*/ 2389087 h 6725057"/>
                <a:gd name="connsiteX53" fmla="*/ 412925 w 6126139"/>
                <a:gd name="connsiteY53" fmla="*/ 2916296 h 6725057"/>
                <a:gd name="connsiteX54" fmla="*/ 90599 w 6126139"/>
                <a:gd name="connsiteY54" fmla="*/ 3448172 h 6725057"/>
                <a:gd name="connsiteX55" fmla="*/ 93933 w 6126139"/>
                <a:gd name="connsiteY55" fmla="*/ 3512847 h 6725057"/>
                <a:gd name="connsiteX56" fmla="*/ 147558 w 6126139"/>
                <a:gd name="connsiteY56" fmla="*/ 3579331 h 6725057"/>
                <a:gd name="connsiteX57" fmla="*/ 327962 w 6126139"/>
                <a:gd name="connsiteY57" fmla="*/ 3670867 h 6725057"/>
                <a:gd name="connsiteX58" fmla="*/ 576183 w 6126139"/>
                <a:gd name="connsiteY58" fmla="*/ 3769546 h 6725057"/>
                <a:gd name="connsiteX59" fmla="*/ 496554 w 6126139"/>
                <a:gd name="connsiteY59" fmla="*/ 4125019 h 6725057"/>
                <a:gd name="connsiteX60" fmla="*/ 446453 w 6126139"/>
                <a:gd name="connsiteY60" fmla="*/ 4265512 h 6725057"/>
                <a:gd name="connsiteX61" fmla="*/ 599139 w 6126139"/>
                <a:gd name="connsiteY61" fmla="*/ 4450107 h 6725057"/>
                <a:gd name="connsiteX62" fmla="*/ 486267 w 6126139"/>
                <a:gd name="connsiteY62" fmla="*/ 4641655 h 6725057"/>
                <a:gd name="connsiteX63" fmla="*/ 546370 w 6126139"/>
                <a:gd name="connsiteY63" fmla="*/ 4717855 h 6725057"/>
                <a:gd name="connsiteX64" fmla="*/ 546942 w 6126139"/>
                <a:gd name="connsiteY64" fmla="*/ 5328217 h 6725057"/>
                <a:gd name="connsiteX65" fmla="*/ 541608 w 6126139"/>
                <a:gd name="connsiteY65" fmla="*/ 5507382 h 6725057"/>
                <a:gd name="connsiteX66" fmla="*/ 939181 w 6126139"/>
                <a:gd name="connsiteY66" fmla="*/ 5820945 h 6725057"/>
                <a:gd name="connsiteX67" fmla="*/ 1403334 w 6126139"/>
                <a:gd name="connsiteY67" fmla="*/ 5838185 h 6725057"/>
                <a:gd name="connsiteX68" fmla="*/ 1929591 w 6126139"/>
                <a:gd name="connsiteY68" fmla="*/ 5900384 h 6725057"/>
                <a:gd name="connsiteX69" fmla="*/ 2225247 w 6126139"/>
                <a:gd name="connsiteY69" fmla="*/ 6706579 h 6725057"/>
                <a:gd name="connsiteX70" fmla="*/ 2224866 w 6126139"/>
                <a:gd name="connsiteY70" fmla="*/ 6724963 h 6725057"/>
                <a:gd name="connsiteX71" fmla="*/ 2177431 w 6126139"/>
                <a:gd name="connsiteY71" fmla="*/ 6725058 h 67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126139" h="6725057">
                  <a:moveTo>
                    <a:pt x="2177431" y="6725058"/>
                  </a:moveTo>
                  <a:cubicBezTo>
                    <a:pt x="2176955" y="6724296"/>
                    <a:pt x="2176669" y="6723058"/>
                    <a:pt x="2176098" y="6722867"/>
                  </a:cubicBezTo>
                  <a:cubicBezTo>
                    <a:pt x="2139141" y="6711152"/>
                    <a:pt x="2139903" y="6711247"/>
                    <a:pt x="2142665" y="6671527"/>
                  </a:cubicBezTo>
                  <a:cubicBezTo>
                    <a:pt x="2158572" y="6437593"/>
                    <a:pt x="2095230" y="6076786"/>
                    <a:pt x="1859677" y="5963820"/>
                  </a:cubicBezTo>
                  <a:cubicBezTo>
                    <a:pt x="1660414" y="5868284"/>
                    <a:pt x="1420479" y="5926863"/>
                    <a:pt x="1209310" y="5928196"/>
                  </a:cubicBezTo>
                  <a:cubicBezTo>
                    <a:pt x="933942" y="5929911"/>
                    <a:pt x="646668" y="5869808"/>
                    <a:pt x="495602" y="5616729"/>
                  </a:cubicBezTo>
                  <a:cubicBezTo>
                    <a:pt x="385017" y="5431563"/>
                    <a:pt x="497507" y="5212679"/>
                    <a:pt x="552752" y="5027703"/>
                  </a:cubicBezTo>
                  <a:cubicBezTo>
                    <a:pt x="563801" y="4990555"/>
                    <a:pt x="575040" y="4951979"/>
                    <a:pt x="569325" y="4913689"/>
                  </a:cubicBezTo>
                  <a:cubicBezTo>
                    <a:pt x="559991" y="4851300"/>
                    <a:pt x="509223" y="4805104"/>
                    <a:pt x="465979" y="4759193"/>
                  </a:cubicBezTo>
                  <a:cubicBezTo>
                    <a:pt x="422736" y="4713283"/>
                    <a:pt x="382159" y="4652037"/>
                    <a:pt x="399495" y="4591458"/>
                  </a:cubicBezTo>
                  <a:cubicBezTo>
                    <a:pt x="417021" y="4530212"/>
                    <a:pt x="486458" y="4497256"/>
                    <a:pt x="511032" y="4438582"/>
                  </a:cubicBezTo>
                  <a:cubicBezTo>
                    <a:pt x="436737" y="4416103"/>
                    <a:pt x="377587" y="4349809"/>
                    <a:pt x="363490" y="4273513"/>
                  </a:cubicBezTo>
                  <a:cubicBezTo>
                    <a:pt x="344916" y="4172358"/>
                    <a:pt x="408924" y="4114922"/>
                    <a:pt x="454549" y="4036341"/>
                  </a:cubicBezTo>
                  <a:cubicBezTo>
                    <a:pt x="485505" y="3982905"/>
                    <a:pt x="553514" y="3839078"/>
                    <a:pt x="477695" y="3793644"/>
                  </a:cubicBezTo>
                  <a:cubicBezTo>
                    <a:pt x="450644" y="3777451"/>
                    <a:pt x="417783" y="3775546"/>
                    <a:pt x="386541" y="3771451"/>
                  </a:cubicBezTo>
                  <a:cubicBezTo>
                    <a:pt x="280623" y="3757639"/>
                    <a:pt x="178896" y="3713538"/>
                    <a:pt x="96314" y="3645911"/>
                  </a:cubicBezTo>
                  <a:cubicBezTo>
                    <a:pt x="58119" y="3614574"/>
                    <a:pt x="22971" y="3576664"/>
                    <a:pt x="8112" y="3529611"/>
                  </a:cubicBezTo>
                  <a:cubicBezTo>
                    <a:pt x="-16462" y="3451696"/>
                    <a:pt x="19066" y="3368543"/>
                    <a:pt x="57642" y="3296534"/>
                  </a:cubicBezTo>
                  <a:cubicBezTo>
                    <a:pt x="180515" y="3067458"/>
                    <a:pt x="350060" y="2873243"/>
                    <a:pt x="512842" y="2672551"/>
                  </a:cubicBezTo>
                  <a:cubicBezTo>
                    <a:pt x="622570" y="2537296"/>
                    <a:pt x="734203" y="2403661"/>
                    <a:pt x="829739" y="2257547"/>
                  </a:cubicBezTo>
                  <a:cubicBezTo>
                    <a:pt x="838883" y="2243545"/>
                    <a:pt x="840883" y="2232592"/>
                    <a:pt x="834120" y="2216971"/>
                  </a:cubicBezTo>
                  <a:cubicBezTo>
                    <a:pt x="689912" y="1883310"/>
                    <a:pt x="888794" y="1421061"/>
                    <a:pt x="1065387" y="1136550"/>
                  </a:cubicBezTo>
                  <a:cubicBezTo>
                    <a:pt x="1282748" y="786125"/>
                    <a:pt x="1593263" y="494088"/>
                    <a:pt x="1956165" y="298350"/>
                  </a:cubicBezTo>
                  <a:cubicBezTo>
                    <a:pt x="2426796" y="44508"/>
                    <a:pt x="2976865" y="-25215"/>
                    <a:pt x="3503978" y="7551"/>
                  </a:cubicBezTo>
                  <a:cubicBezTo>
                    <a:pt x="4206447" y="51271"/>
                    <a:pt x="4951207" y="275013"/>
                    <a:pt x="5464032" y="777743"/>
                  </a:cubicBezTo>
                  <a:cubicBezTo>
                    <a:pt x="6165168" y="1465067"/>
                    <a:pt x="6267371" y="2522056"/>
                    <a:pt x="5967238" y="3418740"/>
                  </a:cubicBezTo>
                  <a:cubicBezTo>
                    <a:pt x="5886466" y="3659913"/>
                    <a:pt x="5770452" y="3877559"/>
                    <a:pt x="5624720" y="4085204"/>
                  </a:cubicBezTo>
                  <a:cubicBezTo>
                    <a:pt x="5484702" y="4284562"/>
                    <a:pt x="5331254" y="4484492"/>
                    <a:pt x="5268580" y="4724237"/>
                  </a:cubicBezTo>
                  <a:cubicBezTo>
                    <a:pt x="5163329" y="5126858"/>
                    <a:pt x="5284296" y="5611586"/>
                    <a:pt x="5352780" y="6013731"/>
                  </a:cubicBezTo>
                  <a:cubicBezTo>
                    <a:pt x="5368592" y="6106790"/>
                    <a:pt x="5388023" y="6199373"/>
                    <a:pt x="5400882" y="6292813"/>
                  </a:cubicBezTo>
                  <a:cubicBezTo>
                    <a:pt x="5413741" y="6385968"/>
                    <a:pt x="5373259" y="6459977"/>
                    <a:pt x="5303060" y="6518175"/>
                  </a:cubicBezTo>
                  <a:cubicBezTo>
                    <a:pt x="5231337" y="6577706"/>
                    <a:pt x="5145422" y="6607805"/>
                    <a:pt x="5056458" y="6629141"/>
                  </a:cubicBezTo>
                  <a:cubicBezTo>
                    <a:pt x="4772613" y="6697245"/>
                    <a:pt x="4470289" y="6638857"/>
                    <a:pt x="4201780" y="6537606"/>
                  </a:cubicBezTo>
                  <a:cubicBezTo>
                    <a:pt x="3936603" y="6437498"/>
                    <a:pt x="3664950" y="6303100"/>
                    <a:pt x="3504168" y="6062023"/>
                  </a:cubicBezTo>
                  <a:cubicBezTo>
                    <a:pt x="3338815" y="5814087"/>
                    <a:pt x="3237183" y="5542243"/>
                    <a:pt x="3196035" y="5247444"/>
                  </a:cubicBezTo>
                  <a:cubicBezTo>
                    <a:pt x="3170889" y="5067708"/>
                    <a:pt x="3170222" y="4888162"/>
                    <a:pt x="3196225" y="4708520"/>
                  </a:cubicBezTo>
                  <a:cubicBezTo>
                    <a:pt x="3226229" y="4707472"/>
                    <a:pt x="3252708" y="4705758"/>
                    <a:pt x="3280902" y="4708425"/>
                  </a:cubicBezTo>
                  <a:cubicBezTo>
                    <a:pt x="3263376" y="4834536"/>
                    <a:pt x="3256804" y="4961218"/>
                    <a:pt x="3265377" y="5088187"/>
                  </a:cubicBezTo>
                  <a:cubicBezTo>
                    <a:pt x="3290427" y="5460424"/>
                    <a:pt x="3406728" y="5799704"/>
                    <a:pt x="3635709" y="6097170"/>
                  </a:cubicBezTo>
                  <a:cubicBezTo>
                    <a:pt x="3788109" y="6295100"/>
                    <a:pt x="4084146" y="6415210"/>
                    <a:pt x="4317127" y="6482932"/>
                  </a:cubicBezTo>
                  <a:cubicBezTo>
                    <a:pt x="4580684" y="6559608"/>
                    <a:pt x="5014738" y="6644953"/>
                    <a:pt x="5247244" y="6454548"/>
                  </a:cubicBezTo>
                  <a:cubicBezTo>
                    <a:pt x="5303060" y="6408828"/>
                    <a:pt x="5325634" y="6353583"/>
                    <a:pt x="5312490" y="6278716"/>
                  </a:cubicBezTo>
                  <a:cubicBezTo>
                    <a:pt x="5259531" y="5978774"/>
                    <a:pt x="5217049" y="5679022"/>
                    <a:pt x="5179711" y="5377652"/>
                  </a:cubicBezTo>
                  <a:cubicBezTo>
                    <a:pt x="5143040" y="5081900"/>
                    <a:pt x="5130467" y="4816724"/>
                    <a:pt x="5250101" y="4534308"/>
                  </a:cubicBezTo>
                  <a:cubicBezTo>
                    <a:pt x="5345161" y="4309994"/>
                    <a:pt x="5496894" y="4117113"/>
                    <a:pt x="5631673" y="3916230"/>
                  </a:cubicBezTo>
                  <a:cubicBezTo>
                    <a:pt x="5774738" y="3702966"/>
                    <a:pt x="5862559" y="3489320"/>
                    <a:pt x="5932853" y="3243670"/>
                  </a:cubicBezTo>
                  <a:cubicBezTo>
                    <a:pt x="6184123" y="2365751"/>
                    <a:pt x="6018578" y="1365150"/>
                    <a:pt x="5303917" y="746691"/>
                  </a:cubicBezTo>
                  <a:cubicBezTo>
                    <a:pt x="4742419" y="260821"/>
                    <a:pt x="3936889" y="74988"/>
                    <a:pt x="3209084" y="85466"/>
                  </a:cubicBezTo>
                  <a:cubicBezTo>
                    <a:pt x="2777982" y="91752"/>
                    <a:pt x="2365169" y="178811"/>
                    <a:pt x="1982169" y="383789"/>
                  </a:cubicBezTo>
                  <a:cubicBezTo>
                    <a:pt x="1651365" y="560859"/>
                    <a:pt x="1373807" y="798317"/>
                    <a:pt x="1173210" y="1118262"/>
                  </a:cubicBezTo>
                  <a:cubicBezTo>
                    <a:pt x="1004808" y="1386867"/>
                    <a:pt x="820976" y="1732434"/>
                    <a:pt x="890889" y="2059332"/>
                  </a:cubicBezTo>
                  <a:cubicBezTo>
                    <a:pt x="907558" y="2137437"/>
                    <a:pt x="936895" y="2219447"/>
                    <a:pt x="909844" y="2294695"/>
                  </a:cubicBezTo>
                  <a:cubicBezTo>
                    <a:pt x="897176" y="2330032"/>
                    <a:pt x="873078" y="2359941"/>
                    <a:pt x="849456" y="2389087"/>
                  </a:cubicBezTo>
                  <a:cubicBezTo>
                    <a:pt x="699246" y="2560823"/>
                    <a:pt x="551133" y="2734749"/>
                    <a:pt x="412925" y="2916296"/>
                  </a:cubicBezTo>
                  <a:cubicBezTo>
                    <a:pt x="300720" y="3063553"/>
                    <a:pt x="118888" y="3258148"/>
                    <a:pt x="90599" y="3448172"/>
                  </a:cubicBezTo>
                  <a:cubicBezTo>
                    <a:pt x="87360" y="3469698"/>
                    <a:pt x="86884" y="3492273"/>
                    <a:pt x="93933" y="3512847"/>
                  </a:cubicBezTo>
                  <a:cubicBezTo>
                    <a:pt x="103362" y="3540184"/>
                    <a:pt x="124984" y="3561329"/>
                    <a:pt x="147558" y="3579331"/>
                  </a:cubicBezTo>
                  <a:cubicBezTo>
                    <a:pt x="200517" y="3621813"/>
                    <a:pt x="262335" y="3653150"/>
                    <a:pt x="327962" y="3670867"/>
                  </a:cubicBezTo>
                  <a:cubicBezTo>
                    <a:pt x="404638" y="3691536"/>
                    <a:pt x="526939" y="3696584"/>
                    <a:pt x="576183" y="3769546"/>
                  </a:cubicBezTo>
                  <a:cubicBezTo>
                    <a:pt x="640382" y="3864891"/>
                    <a:pt x="550656" y="4042342"/>
                    <a:pt x="496554" y="4125019"/>
                  </a:cubicBezTo>
                  <a:cubicBezTo>
                    <a:pt x="468360" y="4167976"/>
                    <a:pt x="433023" y="4215887"/>
                    <a:pt x="446453" y="4265512"/>
                  </a:cubicBezTo>
                  <a:cubicBezTo>
                    <a:pt x="468075" y="4345427"/>
                    <a:pt x="601044" y="4367335"/>
                    <a:pt x="599139" y="4450107"/>
                  </a:cubicBezTo>
                  <a:cubicBezTo>
                    <a:pt x="597424" y="4527069"/>
                    <a:pt x="473218" y="4565740"/>
                    <a:pt x="486267" y="4641655"/>
                  </a:cubicBezTo>
                  <a:cubicBezTo>
                    <a:pt x="491887" y="4674230"/>
                    <a:pt x="521796" y="4695757"/>
                    <a:pt x="546370" y="4717855"/>
                  </a:cubicBezTo>
                  <a:cubicBezTo>
                    <a:pt x="749253" y="4899877"/>
                    <a:pt x="594852" y="5120381"/>
                    <a:pt x="546942" y="5328217"/>
                  </a:cubicBezTo>
                  <a:cubicBezTo>
                    <a:pt x="533226" y="5387653"/>
                    <a:pt x="524367" y="5448136"/>
                    <a:pt x="541608" y="5507382"/>
                  </a:cubicBezTo>
                  <a:cubicBezTo>
                    <a:pt x="592662" y="5683499"/>
                    <a:pt x="769255" y="5783892"/>
                    <a:pt x="939181" y="5820945"/>
                  </a:cubicBezTo>
                  <a:cubicBezTo>
                    <a:pt x="1090914" y="5853997"/>
                    <a:pt x="1248172" y="5844757"/>
                    <a:pt x="1403334" y="5838185"/>
                  </a:cubicBezTo>
                  <a:cubicBezTo>
                    <a:pt x="1576118" y="5830946"/>
                    <a:pt x="1772428" y="5812372"/>
                    <a:pt x="1929591" y="5900384"/>
                  </a:cubicBezTo>
                  <a:cubicBezTo>
                    <a:pt x="2183051" y="6042306"/>
                    <a:pt x="2250583" y="6444547"/>
                    <a:pt x="2225247" y="6706579"/>
                  </a:cubicBezTo>
                  <a:cubicBezTo>
                    <a:pt x="2224675" y="6712675"/>
                    <a:pt x="2224961" y="6718771"/>
                    <a:pt x="2224866" y="6724963"/>
                  </a:cubicBezTo>
                  <a:cubicBezTo>
                    <a:pt x="2208959" y="6725058"/>
                    <a:pt x="2193147" y="6725058"/>
                    <a:pt x="2177431" y="67250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5" name="Freeform: Shape 33">
              <a:extLst>
                <a:ext uri="{FF2B5EF4-FFF2-40B4-BE49-F238E27FC236}">
                  <a16:creationId xmlns:a16="http://schemas.microsoft.com/office/drawing/2014/main" id="{4D2D0C25-B944-415B-8085-3AAD850623EC}"/>
                </a:ext>
              </a:extLst>
            </p:cNvPr>
            <p:cNvSpPr/>
            <p:nvPr/>
          </p:nvSpPr>
          <p:spPr>
            <a:xfrm>
              <a:off x="5925620" y="4385213"/>
              <a:ext cx="776730" cy="131447"/>
            </a:xfrm>
            <a:custGeom>
              <a:avLst/>
              <a:gdLst>
                <a:gd name="connsiteX0" fmla="*/ 751118 w 776730"/>
                <a:gd name="connsiteY0" fmla="*/ 2 h 131447"/>
                <a:gd name="connsiteX1" fmla="*/ 776550 w 776730"/>
                <a:gd name="connsiteY1" fmla="*/ 24576 h 131447"/>
                <a:gd name="connsiteX2" fmla="*/ 776550 w 776730"/>
                <a:gd name="connsiteY2" fmla="*/ 103348 h 131447"/>
                <a:gd name="connsiteX3" fmla="*/ 748927 w 776730"/>
                <a:gd name="connsiteY3" fmla="*/ 131446 h 131447"/>
                <a:gd name="connsiteX4" fmla="*/ 24170 w 776730"/>
                <a:gd name="connsiteY4" fmla="*/ 131351 h 131447"/>
                <a:gd name="connsiteX5" fmla="*/ 262 w 776730"/>
                <a:gd name="connsiteY5" fmla="*/ 107824 h 131447"/>
                <a:gd name="connsiteX6" fmla="*/ 167 w 776730"/>
                <a:gd name="connsiteY6" fmla="*/ 26481 h 131447"/>
                <a:gd name="connsiteX7" fmla="*/ 26265 w 776730"/>
                <a:gd name="connsiteY7" fmla="*/ 97 h 131447"/>
                <a:gd name="connsiteX8" fmla="*/ 751118 w 776730"/>
                <a:gd name="connsiteY8" fmla="*/ 2 h 1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30" h="131447">
                  <a:moveTo>
                    <a:pt x="751118" y="2"/>
                  </a:moveTo>
                  <a:cubicBezTo>
                    <a:pt x="770263" y="-94"/>
                    <a:pt x="777883" y="4288"/>
                    <a:pt x="776550" y="24576"/>
                  </a:cubicBezTo>
                  <a:cubicBezTo>
                    <a:pt x="774835" y="50770"/>
                    <a:pt x="774835" y="77154"/>
                    <a:pt x="776550" y="103348"/>
                  </a:cubicBezTo>
                  <a:cubicBezTo>
                    <a:pt x="777978" y="124969"/>
                    <a:pt x="771120" y="131542"/>
                    <a:pt x="748927" y="131446"/>
                  </a:cubicBezTo>
                  <a:cubicBezTo>
                    <a:pt x="587002" y="130494"/>
                    <a:pt x="103799" y="130494"/>
                    <a:pt x="24170" y="131351"/>
                  </a:cubicBezTo>
                  <a:cubicBezTo>
                    <a:pt x="6072" y="131542"/>
                    <a:pt x="-690" y="126589"/>
                    <a:pt x="262" y="107824"/>
                  </a:cubicBezTo>
                  <a:cubicBezTo>
                    <a:pt x="1691" y="80773"/>
                    <a:pt x="1881" y="53532"/>
                    <a:pt x="167" y="26481"/>
                  </a:cubicBezTo>
                  <a:cubicBezTo>
                    <a:pt x="-1167" y="5907"/>
                    <a:pt x="5310" y="-94"/>
                    <a:pt x="26265" y="97"/>
                  </a:cubicBezTo>
                  <a:cubicBezTo>
                    <a:pt x="147995" y="954"/>
                    <a:pt x="631198" y="859"/>
                    <a:pt x="751118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6" name="Freeform: Shape 34">
              <a:extLst>
                <a:ext uri="{FF2B5EF4-FFF2-40B4-BE49-F238E27FC236}">
                  <a16:creationId xmlns:a16="http://schemas.microsoft.com/office/drawing/2014/main" id="{641D2188-EDA3-4FFB-B2ED-65653AB3DA19}"/>
                </a:ext>
              </a:extLst>
            </p:cNvPr>
            <p:cNvSpPr/>
            <p:nvPr/>
          </p:nvSpPr>
          <p:spPr>
            <a:xfrm>
              <a:off x="5925624" y="4127274"/>
              <a:ext cx="776759" cy="128687"/>
            </a:xfrm>
            <a:custGeom>
              <a:avLst/>
              <a:gdLst>
                <a:gd name="connsiteX0" fmla="*/ 750829 w 776759"/>
                <a:gd name="connsiteY0" fmla="*/ 3 h 128687"/>
                <a:gd name="connsiteX1" fmla="*/ 776451 w 776759"/>
                <a:gd name="connsiteY1" fmla="*/ 27340 h 128687"/>
                <a:gd name="connsiteX2" fmla="*/ 776546 w 776759"/>
                <a:gd name="connsiteY2" fmla="*/ 100778 h 128687"/>
                <a:gd name="connsiteX3" fmla="*/ 748828 w 776759"/>
                <a:gd name="connsiteY3" fmla="*/ 128686 h 128687"/>
                <a:gd name="connsiteX4" fmla="*/ 24452 w 776759"/>
                <a:gd name="connsiteY4" fmla="*/ 128496 h 128687"/>
                <a:gd name="connsiteX5" fmla="*/ 259 w 776759"/>
                <a:gd name="connsiteY5" fmla="*/ 105350 h 128687"/>
                <a:gd name="connsiteX6" fmla="*/ 163 w 776759"/>
                <a:gd name="connsiteY6" fmla="*/ 26673 h 128687"/>
                <a:gd name="connsiteX7" fmla="*/ 26357 w 776759"/>
                <a:gd name="connsiteY7" fmla="*/ 99 h 128687"/>
                <a:gd name="connsiteX8" fmla="*/ 750829 w 776759"/>
                <a:gd name="connsiteY8" fmla="*/ 3 h 1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59" h="128687">
                  <a:moveTo>
                    <a:pt x="750829" y="3"/>
                  </a:moveTo>
                  <a:cubicBezTo>
                    <a:pt x="772831" y="-187"/>
                    <a:pt x="777594" y="7719"/>
                    <a:pt x="776451" y="27340"/>
                  </a:cubicBezTo>
                  <a:cubicBezTo>
                    <a:pt x="775117" y="51724"/>
                    <a:pt x="774736" y="76394"/>
                    <a:pt x="776546" y="100778"/>
                  </a:cubicBezTo>
                  <a:cubicBezTo>
                    <a:pt x="778165" y="122781"/>
                    <a:pt x="770736" y="128781"/>
                    <a:pt x="748828" y="128686"/>
                  </a:cubicBezTo>
                  <a:cubicBezTo>
                    <a:pt x="574711" y="127829"/>
                    <a:pt x="91794" y="127734"/>
                    <a:pt x="24452" y="128496"/>
                  </a:cubicBezTo>
                  <a:cubicBezTo>
                    <a:pt x="6831" y="128686"/>
                    <a:pt x="-789" y="124400"/>
                    <a:pt x="259" y="105350"/>
                  </a:cubicBezTo>
                  <a:cubicBezTo>
                    <a:pt x="1782" y="79156"/>
                    <a:pt x="1973" y="52772"/>
                    <a:pt x="163" y="26673"/>
                  </a:cubicBezTo>
                  <a:cubicBezTo>
                    <a:pt x="-1170" y="5909"/>
                    <a:pt x="5497" y="-92"/>
                    <a:pt x="26357" y="99"/>
                  </a:cubicBezTo>
                  <a:cubicBezTo>
                    <a:pt x="147134" y="956"/>
                    <a:pt x="630147" y="1051"/>
                    <a:pt x="750829" y="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7" name="Freeform: Shape 35">
              <a:extLst>
                <a:ext uri="{FF2B5EF4-FFF2-40B4-BE49-F238E27FC236}">
                  <a16:creationId xmlns:a16="http://schemas.microsoft.com/office/drawing/2014/main" id="{8C223740-9994-45D6-9ABA-6A768D085CE1}"/>
                </a:ext>
              </a:extLst>
            </p:cNvPr>
            <p:cNvSpPr/>
            <p:nvPr/>
          </p:nvSpPr>
          <p:spPr>
            <a:xfrm>
              <a:off x="6055020" y="4643056"/>
              <a:ext cx="517365" cy="131170"/>
            </a:xfrm>
            <a:custGeom>
              <a:avLst/>
              <a:gdLst>
                <a:gd name="connsiteX0" fmla="*/ 25454 w 517365"/>
                <a:gd name="connsiteY0" fmla="*/ 131159 h 131170"/>
                <a:gd name="connsiteX1" fmla="*/ 117 w 517365"/>
                <a:gd name="connsiteY1" fmla="*/ 106299 h 131170"/>
                <a:gd name="connsiteX2" fmla="*/ 308 w 517365"/>
                <a:gd name="connsiteY2" fmla="*/ 19717 h 131170"/>
                <a:gd name="connsiteX3" fmla="*/ 19834 w 517365"/>
                <a:gd name="connsiteY3" fmla="*/ 0 h 131170"/>
                <a:gd name="connsiteX4" fmla="*/ 497322 w 517365"/>
                <a:gd name="connsiteY4" fmla="*/ 0 h 131170"/>
                <a:gd name="connsiteX5" fmla="*/ 517229 w 517365"/>
                <a:gd name="connsiteY5" fmla="*/ 19050 h 131170"/>
                <a:gd name="connsiteX6" fmla="*/ 517325 w 517365"/>
                <a:gd name="connsiteY6" fmla="*/ 110871 h 131170"/>
                <a:gd name="connsiteX7" fmla="*/ 495608 w 517365"/>
                <a:gd name="connsiteY7" fmla="*/ 130874 h 131170"/>
                <a:gd name="connsiteX8" fmla="*/ 25454 w 517365"/>
                <a:gd name="connsiteY8" fmla="*/ 131159 h 1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365" h="131170">
                  <a:moveTo>
                    <a:pt x="25454" y="131159"/>
                  </a:moveTo>
                  <a:cubicBezTo>
                    <a:pt x="6118" y="131445"/>
                    <a:pt x="-1026" y="126397"/>
                    <a:pt x="117" y="106299"/>
                  </a:cubicBezTo>
                  <a:cubicBezTo>
                    <a:pt x="1736" y="77534"/>
                    <a:pt x="1165" y="48578"/>
                    <a:pt x="308" y="19717"/>
                  </a:cubicBezTo>
                  <a:cubicBezTo>
                    <a:pt x="-73" y="5048"/>
                    <a:pt x="4879" y="0"/>
                    <a:pt x="19834" y="0"/>
                  </a:cubicBezTo>
                  <a:cubicBezTo>
                    <a:pt x="178996" y="381"/>
                    <a:pt x="338159" y="381"/>
                    <a:pt x="497322" y="0"/>
                  </a:cubicBezTo>
                  <a:cubicBezTo>
                    <a:pt x="511610" y="0"/>
                    <a:pt x="517705" y="3715"/>
                    <a:pt x="517229" y="19050"/>
                  </a:cubicBezTo>
                  <a:cubicBezTo>
                    <a:pt x="516277" y="49625"/>
                    <a:pt x="516086" y="80296"/>
                    <a:pt x="517325" y="110871"/>
                  </a:cubicBezTo>
                  <a:cubicBezTo>
                    <a:pt x="517991" y="128111"/>
                    <a:pt x="510467" y="130874"/>
                    <a:pt x="495608" y="130874"/>
                  </a:cubicBezTo>
                  <a:cubicBezTo>
                    <a:pt x="416836" y="130874"/>
                    <a:pt x="75269" y="130302"/>
                    <a:pt x="25454" y="131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8" name="Freeform: Shape 36">
              <a:extLst>
                <a:ext uri="{FF2B5EF4-FFF2-40B4-BE49-F238E27FC236}">
                  <a16:creationId xmlns:a16="http://schemas.microsoft.com/office/drawing/2014/main" id="{3D8AA5BE-845E-4062-9319-502FC8515501}"/>
                </a:ext>
              </a:extLst>
            </p:cNvPr>
            <p:cNvSpPr/>
            <p:nvPr/>
          </p:nvSpPr>
          <p:spPr>
            <a:xfrm>
              <a:off x="5147286" y="1162502"/>
              <a:ext cx="2325139" cy="2834763"/>
            </a:xfrm>
            <a:custGeom>
              <a:avLst/>
              <a:gdLst>
                <a:gd name="connsiteX0" fmla="*/ 2301359 w 2325139"/>
                <a:gd name="connsiteY0" fmla="*/ 902042 h 2834763"/>
                <a:gd name="connsiteX1" fmla="*/ 1949886 w 2325139"/>
                <a:gd name="connsiteY1" fmla="*/ 307015 h 2834763"/>
                <a:gd name="connsiteX2" fmla="*/ 971002 w 2325139"/>
                <a:gd name="connsiteY2" fmla="*/ 15836 h 2834763"/>
                <a:gd name="connsiteX3" fmla="*/ 242720 w 2325139"/>
                <a:gd name="connsiteY3" fmla="*/ 442270 h 2834763"/>
                <a:gd name="connsiteX4" fmla="*/ 6405 w 2325139"/>
                <a:gd name="connsiteY4" fmla="*/ 1229987 h 2834763"/>
                <a:gd name="connsiteX5" fmla="*/ 249483 w 2325139"/>
                <a:gd name="connsiteY5" fmla="*/ 1818633 h 2834763"/>
                <a:gd name="connsiteX6" fmla="*/ 495800 w 2325139"/>
                <a:gd name="connsiteY6" fmla="*/ 2180678 h 2834763"/>
                <a:gd name="connsiteX7" fmla="*/ 644485 w 2325139"/>
                <a:gd name="connsiteY7" fmla="*/ 2806756 h 2834763"/>
                <a:gd name="connsiteX8" fmla="*/ 671250 w 2325139"/>
                <a:gd name="connsiteY8" fmla="*/ 2834760 h 2834763"/>
                <a:gd name="connsiteX9" fmla="*/ 1162264 w 2325139"/>
                <a:gd name="connsiteY9" fmla="*/ 2834188 h 2834763"/>
                <a:gd name="connsiteX10" fmla="*/ 1653278 w 2325139"/>
                <a:gd name="connsiteY10" fmla="*/ 2834760 h 2834763"/>
                <a:gd name="connsiteX11" fmla="*/ 1681567 w 2325139"/>
                <a:gd name="connsiteY11" fmla="*/ 2805327 h 2834763"/>
                <a:gd name="connsiteX12" fmla="*/ 1702712 w 2325139"/>
                <a:gd name="connsiteY12" fmla="*/ 2525959 h 2834763"/>
                <a:gd name="connsiteX13" fmla="*/ 1892546 w 2325139"/>
                <a:gd name="connsiteY13" fmla="*/ 2067140 h 2834763"/>
                <a:gd name="connsiteX14" fmla="*/ 2127718 w 2325139"/>
                <a:gd name="connsiteY14" fmla="*/ 1741670 h 2834763"/>
                <a:gd name="connsiteX15" fmla="*/ 2301359 w 2325139"/>
                <a:gd name="connsiteY15" fmla="*/ 902042 h 2834763"/>
                <a:gd name="connsiteX16" fmla="*/ 1992272 w 2325139"/>
                <a:gd name="connsiteY16" fmla="*/ 1704809 h 2834763"/>
                <a:gd name="connsiteX17" fmla="*/ 1679948 w 2325139"/>
                <a:gd name="connsiteY17" fmla="*/ 2179059 h 2834763"/>
                <a:gd name="connsiteX18" fmla="*/ 1552694 w 2325139"/>
                <a:gd name="connsiteY18" fmla="*/ 2678550 h 2834763"/>
                <a:gd name="connsiteX19" fmla="*/ 1524595 w 2325139"/>
                <a:gd name="connsiteY19" fmla="*/ 2706648 h 2834763"/>
                <a:gd name="connsiteX20" fmla="*/ 1448490 w 2325139"/>
                <a:gd name="connsiteY20" fmla="*/ 2706553 h 2834763"/>
                <a:gd name="connsiteX21" fmla="*/ 1423630 w 2325139"/>
                <a:gd name="connsiteY21" fmla="*/ 2681407 h 2834763"/>
                <a:gd name="connsiteX22" fmla="*/ 1424106 w 2325139"/>
                <a:gd name="connsiteY22" fmla="*/ 2250687 h 2834763"/>
                <a:gd name="connsiteX23" fmla="*/ 1423916 w 2325139"/>
                <a:gd name="connsiteY23" fmla="*/ 1827776 h 2834763"/>
                <a:gd name="connsiteX24" fmla="*/ 1434393 w 2325139"/>
                <a:gd name="connsiteY24" fmla="*/ 1782628 h 2834763"/>
                <a:gd name="connsiteX25" fmla="*/ 1669185 w 2325139"/>
                <a:gd name="connsiteY25" fmla="*/ 1313522 h 2834763"/>
                <a:gd name="connsiteX26" fmla="*/ 1653754 w 2325139"/>
                <a:gd name="connsiteY26" fmla="*/ 1286852 h 2834763"/>
                <a:gd name="connsiteX27" fmla="*/ 1561838 w 2325139"/>
                <a:gd name="connsiteY27" fmla="*/ 1286566 h 2834763"/>
                <a:gd name="connsiteX28" fmla="*/ 1535549 w 2325139"/>
                <a:gd name="connsiteY28" fmla="*/ 1302949 h 2834763"/>
                <a:gd name="connsiteX29" fmla="*/ 1298567 w 2325139"/>
                <a:gd name="connsiteY29" fmla="*/ 1791582 h 2834763"/>
                <a:gd name="connsiteX30" fmla="*/ 1292947 w 2325139"/>
                <a:gd name="connsiteY30" fmla="*/ 1827300 h 2834763"/>
                <a:gd name="connsiteX31" fmla="*/ 1293423 w 2325139"/>
                <a:gd name="connsiteY31" fmla="*/ 2675692 h 2834763"/>
                <a:gd name="connsiteX32" fmla="*/ 1263705 w 2325139"/>
                <a:gd name="connsiteY32" fmla="*/ 2706744 h 2834763"/>
                <a:gd name="connsiteX33" fmla="*/ 1061489 w 2325139"/>
                <a:gd name="connsiteY33" fmla="*/ 2706553 h 2834763"/>
                <a:gd name="connsiteX34" fmla="*/ 1035391 w 2325139"/>
                <a:gd name="connsiteY34" fmla="*/ 2679883 h 2834763"/>
                <a:gd name="connsiteX35" fmla="*/ 1036058 w 2325139"/>
                <a:gd name="connsiteY35" fmla="*/ 1828919 h 2834763"/>
                <a:gd name="connsiteX36" fmla="*/ 1025389 w 2325139"/>
                <a:gd name="connsiteY36" fmla="*/ 1781199 h 2834763"/>
                <a:gd name="connsiteX37" fmla="*/ 797742 w 2325139"/>
                <a:gd name="connsiteY37" fmla="*/ 1311426 h 2834763"/>
                <a:gd name="connsiteX38" fmla="*/ 758118 w 2325139"/>
                <a:gd name="connsiteY38" fmla="*/ 1286376 h 2834763"/>
                <a:gd name="connsiteX39" fmla="*/ 671536 w 2325139"/>
                <a:gd name="connsiteY39" fmla="*/ 1286566 h 2834763"/>
                <a:gd name="connsiteX40" fmla="*/ 657915 w 2325139"/>
                <a:gd name="connsiteY40" fmla="*/ 1310188 h 2834763"/>
                <a:gd name="connsiteX41" fmla="*/ 891944 w 2325139"/>
                <a:gd name="connsiteY41" fmla="*/ 1776913 h 2834763"/>
                <a:gd name="connsiteX42" fmla="*/ 905184 w 2325139"/>
                <a:gd name="connsiteY42" fmla="*/ 1831968 h 2834763"/>
                <a:gd name="connsiteX43" fmla="*/ 905470 w 2325139"/>
                <a:gd name="connsiteY43" fmla="*/ 2675120 h 2834763"/>
                <a:gd name="connsiteX44" fmla="*/ 873561 w 2325139"/>
                <a:gd name="connsiteY44" fmla="*/ 2706744 h 2834763"/>
                <a:gd name="connsiteX45" fmla="*/ 797456 w 2325139"/>
                <a:gd name="connsiteY45" fmla="*/ 2706458 h 2834763"/>
                <a:gd name="connsiteX46" fmla="*/ 777073 w 2325139"/>
                <a:gd name="connsiteY46" fmla="*/ 2687503 h 2834763"/>
                <a:gd name="connsiteX47" fmla="*/ 498371 w 2325139"/>
                <a:gd name="connsiteY47" fmla="*/ 1926170 h 2834763"/>
                <a:gd name="connsiteX48" fmla="*/ 317206 w 2325139"/>
                <a:gd name="connsiteY48" fmla="*/ 1681377 h 2834763"/>
                <a:gd name="connsiteX49" fmla="*/ 445031 w 2325139"/>
                <a:gd name="connsiteY49" fmla="*/ 423125 h 2834763"/>
                <a:gd name="connsiteX50" fmla="*/ 844129 w 2325139"/>
                <a:gd name="connsiteY50" fmla="*/ 178237 h 2834763"/>
                <a:gd name="connsiteX51" fmla="*/ 1855112 w 2325139"/>
                <a:gd name="connsiteY51" fmla="*/ 399026 h 2834763"/>
                <a:gd name="connsiteX52" fmla="*/ 2128861 w 2325139"/>
                <a:gd name="connsiteY52" fmla="*/ 778217 h 2834763"/>
                <a:gd name="connsiteX53" fmla="*/ 1992272 w 2325139"/>
                <a:gd name="connsiteY53" fmla="*/ 1704809 h 283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25139" h="2834763">
                  <a:moveTo>
                    <a:pt x="2301359" y="902042"/>
                  </a:moveTo>
                  <a:cubicBezTo>
                    <a:pt x="2251353" y="664488"/>
                    <a:pt x="2130480" y="467702"/>
                    <a:pt x="1949886" y="307015"/>
                  </a:cubicBezTo>
                  <a:cubicBezTo>
                    <a:pt x="1669185" y="57174"/>
                    <a:pt x="1341524" y="-41505"/>
                    <a:pt x="971002" y="15836"/>
                  </a:cubicBezTo>
                  <a:cubicBezTo>
                    <a:pt x="673917" y="61841"/>
                    <a:pt x="431411" y="210146"/>
                    <a:pt x="242720" y="442270"/>
                  </a:cubicBezTo>
                  <a:cubicBezTo>
                    <a:pt x="56507" y="671251"/>
                    <a:pt x="-24456" y="935093"/>
                    <a:pt x="6405" y="1229987"/>
                  </a:cubicBezTo>
                  <a:cubicBezTo>
                    <a:pt x="29456" y="1449539"/>
                    <a:pt x="114514" y="1644420"/>
                    <a:pt x="249483" y="1818633"/>
                  </a:cubicBezTo>
                  <a:cubicBezTo>
                    <a:pt x="339018" y="1934171"/>
                    <a:pt x="426077" y="2052185"/>
                    <a:pt x="495800" y="2180678"/>
                  </a:cubicBezTo>
                  <a:cubicBezTo>
                    <a:pt x="601337" y="2375178"/>
                    <a:pt x="648009" y="2585586"/>
                    <a:pt x="644485" y="2806756"/>
                  </a:cubicBezTo>
                  <a:cubicBezTo>
                    <a:pt x="644104" y="2828283"/>
                    <a:pt x="648676" y="2834950"/>
                    <a:pt x="671250" y="2834760"/>
                  </a:cubicBezTo>
                  <a:cubicBezTo>
                    <a:pt x="834889" y="2833807"/>
                    <a:pt x="998624" y="2834188"/>
                    <a:pt x="1162264" y="2834188"/>
                  </a:cubicBezTo>
                  <a:cubicBezTo>
                    <a:pt x="1325903" y="2834188"/>
                    <a:pt x="1489638" y="2833617"/>
                    <a:pt x="1653278" y="2834760"/>
                  </a:cubicBezTo>
                  <a:cubicBezTo>
                    <a:pt x="1677185" y="2834950"/>
                    <a:pt x="1682519" y="2828092"/>
                    <a:pt x="1681567" y="2805327"/>
                  </a:cubicBezTo>
                  <a:cubicBezTo>
                    <a:pt x="1677471" y="2711411"/>
                    <a:pt x="1684234" y="2618161"/>
                    <a:pt x="1702712" y="2525959"/>
                  </a:cubicBezTo>
                  <a:cubicBezTo>
                    <a:pt x="1735860" y="2360605"/>
                    <a:pt x="1789866" y="2204204"/>
                    <a:pt x="1892546" y="2067140"/>
                  </a:cubicBezTo>
                  <a:cubicBezTo>
                    <a:pt x="1972841" y="1959984"/>
                    <a:pt x="2053899" y="1853208"/>
                    <a:pt x="2127718" y="1741670"/>
                  </a:cubicBezTo>
                  <a:cubicBezTo>
                    <a:pt x="2297168" y="1485734"/>
                    <a:pt x="2365557" y="1206747"/>
                    <a:pt x="2301359" y="902042"/>
                  </a:cubicBezTo>
                  <a:close/>
                  <a:moveTo>
                    <a:pt x="1992272" y="1704809"/>
                  </a:moveTo>
                  <a:cubicBezTo>
                    <a:pt x="1878830" y="1856637"/>
                    <a:pt x="1766625" y="2009609"/>
                    <a:pt x="1679948" y="2179059"/>
                  </a:cubicBezTo>
                  <a:cubicBezTo>
                    <a:pt x="1599842" y="2335650"/>
                    <a:pt x="1559266" y="2503004"/>
                    <a:pt x="1552694" y="2678550"/>
                  </a:cubicBezTo>
                  <a:cubicBezTo>
                    <a:pt x="1551932" y="2699504"/>
                    <a:pt x="1547074" y="2708363"/>
                    <a:pt x="1524595" y="2706648"/>
                  </a:cubicBezTo>
                  <a:cubicBezTo>
                    <a:pt x="1499354" y="2704648"/>
                    <a:pt x="1473827" y="2705029"/>
                    <a:pt x="1448490" y="2706553"/>
                  </a:cubicBezTo>
                  <a:cubicBezTo>
                    <a:pt x="1428678" y="2707791"/>
                    <a:pt x="1423535" y="2700933"/>
                    <a:pt x="1423630" y="2681407"/>
                  </a:cubicBezTo>
                  <a:cubicBezTo>
                    <a:pt x="1424487" y="2537865"/>
                    <a:pt x="1424106" y="2394228"/>
                    <a:pt x="1424106" y="2250687"/>
                  </a:cubicBezTo>
                  <a:cubicBezTo>
                    <a:pt x="1424106" y="2109717"/>
                    <a:pt x="1424297" y="1968746"/>
                    <a:pt x="1423916" y="1827776"/>
                  </a:cubicBezTo>
                  <a:cubicBezTo>
                    <a:pt x="1423916" y="1811584"/>
                    <a:pt x="1427059" y="1797201"/>
                    <a:pt x="1434393" y="1782628"/>
                  </a:cubicBezTo>
                  <a:cubicBezTo>
                    <a:pt x="1512974" y="1626418"/>
                    <a:pt x="1591079" y="1469922"/>
                    <a:pt x="1669185" y="1313522"/>
                  </a:cubicBezTo>
                  <a:cubicBezTo>
                    <a:pt x="1682424" y="1287042"/>
                    <a:pt x="1682329" y="1286947"/>
                    <a:pt x="1653754" y="1286852"/>
                  </a:cubicBezTo>
                  <a:cubicBezTo>
                    <a:pt x="1623083" y="1286756"/>
                    <a:pt x="1592413" y="1287423"/>
                    <a:pt x="1561838" y="1286566"/>
                  </a:cubicBezTo>
                  <a:cubicBezTo>
                    <a:pt x="1548503" y="1286185"/>
                    <a:pt x="1541359" y="1291138"/>
                    <a:pt x="1535549" y="1302949"/>
                  </a:cubicBezTo>
                  <a:cubicBezTo>
                    <a:pt x="1456872" y="1465922"/>
                    <a:pt x="1377815" y="1628799"/>
                    <a:pt x="1298567" y="1791582"/>
                  </a:cubicBezTo>
                  <a:cubicBezTo>
                    <a:pt x="1292852" y="1803297"/>
                    <a:pt x="1292947" y="1815108"/>
                    <a:pt x="1292947" y="1827300"/>
                  </a:cubicBezTo>
                  <a:cubicBezTo>
                    <a:pt x="1292947" y="2110097"/>
                    <a:pt x="1292661" y="2392895"/>
                    <a:pt x="1293423" y="2675692"/>
                  </a:cubicBezTo>
                  <a:cubicBezTo>
                    <a:pt x="1293519" y="2698743"/>
                    <a:pt x="1288851" y="2707410"/>
                    <a:pt x="1263705" y="2706744"/>
                  </a:cubicBezTo>
                  <a:cubicBezTo>
                    <a:pt x="1196363" y="2704934"/>
                    <a:pt x="1128927" y="2705315"/>
                    <a:pt x="1061489" y="2706553"/>
                  </a:cubicBezTo>
                  <a:cubicBezTo>
                    <a:pt x="1040534" y="2706934"/>
                    <a:pt x="1035391" y="2700267"/>
                    <a:pt x="1035391" y="2679883"/>
                  </a:cubicBezTo>
                  <a:cubicBezTo>
                    <a:pt x="1036058" y="2396228"/>
                    <a:pt x="1035772" y="2112574"/>
                    <a:pt x="1036058" y="1828919"/>
                  </a:cubicBezTo>
                  <a:cubicBezTo>
                    <a:pt x="1036058" y="1811870"/>
                    <a:pt x="1032914" y="1796630"/>
                    <a:pt x="1025389" y="1781199"/>
                  </a:cubicBezTo>
                  <a:cubicBezTo>
                    <a:pt x="948999" y="1624799"/>
                    <a:pt x="872989" y="1468303"/>
                    <a:pt x="797742" y="1311426"/>
                  </a:cubicBezTo>
                  <a:cubicBezTo>
                    <a:pt x="788979" y="1293043"/>
                    <a:pt x="779073" y="1284947"/>
                    <a:pt x="758118" y="1286376"/>
                  </a:cubicBezTo>
                  <a:cubicBezTo>
                    <a:pt x="729353" y="1288376"/>
                    <a:pt x="700301" y="1287899"/>
                    <a:pt x="671536" y="1286566"/>
                  </a:cubicBezTo>
                  <a:cubicBezTo>
                    <a:pt x="649057" y="1285518"/>
                    <a:pt x="649247" y="1292948"/>
                    <a:pt x="657915" y="1310188"/>
                  </a:cubicBezTo>
                  <a:cubicBezTo>
                    <a:pt x="736211" y="1465636"/>
                    <a:pt x="813649" y="1621465"/>
                    <a:pt x="891944" y="1776913"/>
                  </a:cubicBezTo>
                  <a:cubicBezTo>
                    <a:pt x="900898" y="1794629"/>
                    <a:pt x="905184" y="1812060"/>
                    <a:pt x="905184" y="1831968"/>
                  </a:cubicBezTo>
                  <a:cubicBezTo>
                    <a:pt x="904803" y="2113050"/>
                    <a:pt x="904517" y="2394038"/>
                    <a:pt x="905470" y="2675120"/>
                  </a:cubicBezTo>
                  <a:cubicBezTo>
                    <a:pt x="905565" y="2700647"/>
                    <a:pt x="898993" y="2709029"/>
                    <a:pt x="873561" y="2706744"/>
                  </a:cubicBezTo>
                  <a:cubicBezTo>
                    <a:pt x="848415" y="2704553"/>
                    <a:pt x="822793" y="2705696"/>
                    <a:pt x="797456" y="2706458"/>
                  </a:cubicBezTo>
                  <a:cubicBezTo>
                    <a:pt x="783455" y="2706839"/>
                    <a:pt x="777359" y="2703029"/>
                    <a:pt x="777073" y="2687503"/>
                  </a:cubicBezTo>
                  <a:cubicBezTo>
                    <a:pt x="771358" y="2401848"/>
                    <a:pt x="662106" y="2153912"/>
                    <a:pt x="498371" y="1926170"/>
                  </a:cubicBezTo>
                  <a:cubicBezTo>
                    <a:pt x="439126" y="1843778"/>
                    <a:pt x="377880" y="1762721"/>
                    <a:pt x="317206" y="1681377"/>
                  </a:cubicBezTo>
                  <a:cubicBezTo>
                    <a:pt x="27170" y="1292090"/>
                    <a:pt x="84415" y="747070"/>
                    <a:pt x="445031" y="423125"/>
                  </a:cubicBezTo>
                  <a:cubicBezTo>
                    <a:pt x="563998" y="316254"/>
                    <a:pt x="690776" y="224814"/>
                    <a:pt x="844129" y="178237"/>
                  </a:cubicBezTo>
                  <a:cubicBezTo>
                    <a:pt x="1221414" y="63556"/>
                    <a:pt x="1558885" y="137470"/>
                    <a:pt x="1855112" y="399026"/>
                  </a:cubicBezTo>
                  <a:cubicBezTo>
                    <a:pt x="1975127" y="504944"/>
                    <a:pt x="2073044" y="627055"/>
                    <a:pt x="2128861" y="778217"/>
                  </a:cubicBezTo>
                  <a:cubicBezTo>
                    <a:pt x="2252210" y="1111306"/>
                    <a:pt x="2205061" y="1420011"/>
                    <a:pt x="1992272" y="170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5" y="1621554"/>
            <a:ext cx="8170808" cy="3421785"/>
          </a:xfrm>
          <a:prstGeom prst="rect">
            <a:avLst/>
          </a:prstGeom>
        </p:spPr>
      </p:pic>
      <p:sp>
        <p:nvSpPr>
          <p:cNvPr id="16" name="圓角矩形 15"/>
          <p:cNvSpPr/>
          <p:nvPr/>
        </p:nvSpPr>
        <p:spPr>
          <a:xfrm>
            <a:off x="2480806" y="3332446"/>
            <a:ext cx="6993131" cy="3251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480805" y="4025315"/>
            <a:ext cx="6993131" cy="3251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480805" y="4718184"/>
            <a:ext cx="6993131" cy="32515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cxnSp>
        <p:nvCxnSpPr>
          <p:cNvPr id="7" name="肘形接點 6"/>
          <p:cNvCxnSpPr>
            <a:stCxn id="18" idx="2"/>
          </p:cNvCxnSpPr>
          <p:nvPr/>
        </p:nvCxnSpPr>
        <p:spPr>
          <a:xfrm rot="16200000" flipH="1">
            <a:off x="5908912" y="5111797"/>
            <a:ext cx="682898" cy="545980"/>
          </a:xfrm>
          <a:prstGeom prst="bentConnector3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603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5936201" y="3013501"/>
            <a:ext cx="597931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Ⅳ. Robustness Test</a:t>
            </a:r>
            <a:endParaRPr lang="ko-KR" altLang="en-US" sz="48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8338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1" y="450545"/>
            <a:ext cx="11573197" cy="724247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l"/>
            <a:r>
              <a:rPr lang="en-US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A. Abnormal Return Outside the Event Window</a:t>
            </a:r>
          </a:p>
        </p:txBody>
      </p:sp>
      <p:sp>
        <p:nvSpPr>
          <p:cNvPr id="110" name="TextBox 31">
            <a:extLst>
              <a:ext uri="{FF2B5EF4-FFF2-40B4-BE49-F238E27FC236}">
                <a16:creationId xmlns:a16="http://schemas.microsoft.com/office/drawing/2014/main" id="{BC416AB6-2373-40FC-9A88-FBCF5A1DA6D3}"/>
              </a:ext>
            </a:extLst>
          </p:cNvPr>
          <p:cNvSpPr txBox="1"/>
          <p:nvPr/>
        </p:nvSpPr>
        <p:spPr>
          <a:xfrm>
            <a:off x="2520197" y="4799803"/>
            <a:ext cx="6121767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Find no abnormal returns in any portfolios in the pre and post event periods</a:t>
            </a:r>
            <a:endParaRPr lang="ko-KR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5F2B71-4281-4599-B20D-A91873B3A268}"/>
              </a:ext>
            </a:extLst>
          </p:cNvPr>
          <p:cNvGrpSpPr/>
          <p:nvPr/>
        </p:nvGrpSpPr>
        <p:grpSpPr>
          <a:xfrm>
            <a:off x="1165255" y="2648247"/>
            <a:ext cx="10432808" cy="1863156"/>
            <a:chOff x="1148927" y="3015640"/>
            <a:chExt cx="10432808" cy="18631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C7396B-7AAF-4A71-9D3D-4ECD4421C081}"/>
                </a:ext>
              </a:extLst>
            </p:cNvPr>
            <p:cNvSpPr txBox="1"/>
            <p:nvPr/>
          </p:nvSpPr>
          <p:spPr>
            <a:xfrm>
              <a:off x="1148927" y="3015640"/>
              <a:ext cx="183068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1">
                      <a:lumMod val="7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2001/01</a:t>
              </a:r>
              <a:endParaRPr lang="ko-KR" altLang="en-US" sz="2700" b="1">
                <a:solidFill>
                  <a:schemeClr val="accent1">
                    <a:lumMod val="7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327F08-E96C-46EA-A22E-BB1B9817ED4C}"/>
                </a:ext>
              </a:extLst>
            </p:cNvPr>
            <p:cNvSpPr txBox="1"/>
            <p:nvPr/>
          </p:nvSpPr>
          <p:spPr>
            <a:xfrm>
              <a:off x="8065124" y="3023231"/>
              <a:ext cx="183068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3">
                      <a:lumMod val="50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2002/11</a:t>
              </a:r>
              <a:endParaRPr lang="ko-KR" altLang="en-US" sz="2700" b="1">
                <a:solidFill>
                  <a:schemeClr val="accent3">
                    <a:lumMod val="50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35640A-1433-4C4D-8623-92CD63A9AD4C}"/>
                </a:ext>
              </a:extLst>
            </p:cNvPr>
            <p:cNvSpPr txBox="1"/>
            <p:nvPr/>
          </p:nvSpPr>
          <p:spPr>
            <a:xfrm>
              <a:off x="2371014" y="4231832"/>
              <a:ext cx="183068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1">
                      <a:lumMod val="7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2001/10</a:t>
              </a:r>
              <a:endParaRPr lang="ko-KR" altLang="en-US" sz="2700" b="1">
                <a:solidFill>
                  <a:schemeClr val="accent1">
                    <a:lumMod val="7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B7CE6D-754B-473E-910C-F8C9A1DCE3A7}"/>
                </a:ext>
              </a:extLst>
            </p:cNvPr>
            <p:cNvSpPr txBox="1"/>
            <p:nvPr/>
          </p:nvSpPr>
          <p:spPr>
            <a:xfrm>
              <a:off x="9751055" y="4231832"/>
              <a:ext cx="1830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3">
                      <a:lumMod val="50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2003/07</a:t>
              </a:r>
              <a:endParaRPr lang="ko-KR" altLang="en-US" sz="2700" b="1">
                <a:solidFill>
                  <a:schemeClr val="accent3">
                    <a:lumMod val="50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241FABF-62C9-47F7-BB0F-9A6B6CF85A76}"/>
                </a:ext>
              </a:extLst>
            </p:cNvPr>
            <p:cNvSpPr/>
            <p:nvPr/>
          </p:nvSpPr>
          <p:spPr>
            <a:xfrm>
              <a:off x="1823985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8A1A834-D3CE-4F08-9F83-FE715B664A4D}"/>
                </a:ext>
              </a:extLst>
            </p:cNvPr>
            <p:cNvSpPr/>
            <p:nvPr/>
          </p:nvSpPr>
          <p:spPr>
            <a:xfrm>
              <a:off x="2399947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BD7D738-4760-491A-9884-A586626EDF83}"/>
                </a:ext>
              </a:extLst>
            </p:cNvPr>
            <p:cNvSpPr/>
            <p:nvPr/>
          </p:nvSpPr>
          <p:spPr>
            <a:xfrm>
              <a:off x="2687928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DA1931A-F8CD-4F17-B0F5-FA811457A336}"/>
                </a:ext>
              </a:extLst>
            </p:cNvPr>
            <p:cNvSpPr/>
            <p:nvPr/>
          </p:nvSpPr>
          <p:spPr>
            <a:xfrm>
              <a:off x="2975909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A66EDC-EB12-4E92-A81D-9E7CFAB51F23}"/>
                </a:ext>
              </a:extLst>
            </p:cNvPr>
            <p:cNvSpPr/>
            <p:nvPr/>
          </p:nvSpPr>
          <p:spPr>
            <a:xfrm>
              <a:off x="3772367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A29EF05-B3D3-4BC9-8B76-3EC3EA0C9924}"/>
                </a:ext>
              </a:extLst>
            </p:cNvPr>
            <p:cNvSpPr/>
            <p:nvPr/>
          </p:nvSpPr>
          <p:spPr>
            <a:xfrm>
              <a:off x="4348329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EB57A91-5CC1-4E0C-A85B-F2E5BDFE4033}"/>
                </a:ext>
              </a:extLst>
            </p:cNvPr>
            <p:cNvSpPr/>
            <p:nvPr/>
          </p:nvSpPr>
          <p:spPr>
            <a:xfrm>
              <a:off x="4636310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F7292D1-EF5D-4A88-8C81-4E0B5E0FFC35}"/>
                </a:ext>
              </a:extLst>
            </p:cNvPr>
            <p:cNvSpPr/>
            <p:nvPr/>
          </p:nvSpPr>
          <p:spPr>
            <a:xfrm>
              <a:off x="4924291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2880672-7C3A-4D55-B4A8-F9B41AAA9858}"/>
                </a:ext>
              </a:extLst>
            </p:cNvPr>
            <p:cNvSpPr/>
            <p:nvPr/>
          </p:nvSpPr>
          <p:spPr>
            <a:xfrm>
              <a:off x="5720749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EB60CF-DF42-40AC-810B-77A279FBF830}"/>
                </a:ext>
              </a:extLst>
            </p:cNvPr>
            <p:cNvSpPr/>
            <p:nvPr/>
          </p:nvSpPr>
          <p:spPr>
            <a:xfrm>
              <a:off x="6296711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DA7D90-8EFF-4ABC-A16E-45C04CDDE438}"/>
                </a:ext>
              </a:extLst>
            </p:cNvPr>
            <p:cNvSpPr/>
            <p:nvPr/>
          </p:nvSpPr>
          <p:spPr>
            <a:xfrm>
              <a:off x="6584692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4323081-2140-46AD-BBFA-FB909B43289A}"/>
                </a:ext>
              </a:extLst>
            </p:cNvPr>
            <p:cNvSpPr/>
            <p:nvPr/>
          </p:nvSpPr>
          <p:spPr>
            <a:xfrm>
              <a:off x="6872673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8E6A11-8081-470B-9155-6EC6FF21905C}"/>
                </a:ext>
              </a:extLst>
            </p:cNvPr>
            <p:cNvSpPr/>
            <p:nvPr/>
          </p:nvSpPr>
          <p:spPr>
            <a:xfrm>
              <a:off x="7669131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0D2276-A8DA-4EF1-A1F2-A56481FE037D}"/>
                </a:ext>
              </a:extLst>
            </p:cNvPr>
            <p:cNvSpPr/>
            <p:nvPr/>
          </p:nvSpPr>
          <p:spPr>
            <a:xfrm>
              <a:off x="8245093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345BB38-302C-4FC7-A3E7-86706807042F}"/>
                </a:ext>
              </a:extLst>
            </p:cNvPr>
            <p:cNvSpPr/>
            <p:nvPr/>
          </p:nvSpPr>
          <p:spPr>
            <a:xfrm>
              <a:off x="8533074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74170B-50CC-4B77-A274-F1BDE8BA5C65}"/>
                </a:ext>
              </a:extLst>
            </p:cNvPr>
            <p:cNvSpPr/>
            <p:nvPr/>
          </p:nvSpPr>
          <p:spPr>
            <a:xfrm>
              <a:off x="8821055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9AF76DD-BA9A-4B94-85A7-A0E6730C0377}"/>
                </a:ext>
              </a:extLst>
            </p:cNvPr>
            <p:cNvSpPr/>
            <p:nvPr/>
          </p:nvSpPr>
          <p:spPr>
            <a:xfrm>
              <a:off x="9389294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A406D1A-D9FE-4C8F-B797-EF374962BE10}"/>
                </a:ext>
              </a:extLst>
            </p:cNvPr>
            <p:cNvGrpSpPr/>
            <p:nvPr/>
          </p:nvGrpSpPr>
          <p:grpSpPr>
            <a:xfrm>
              <a:off x="10760969" y="3639782"/>
              <a:ext cx="691486" cy="550376"/>
              <a:chOff x="6546734" y="4469326"/>
              <a:chExt cx="691486" cy="550376"/>
            </a:xfrm>
            <a:solidFill>
              <a:schemeClr val="bg1">
                <a:lumMod val="75000"/>
              </a:schemeClr>
            </a:solidFill>
          </p:grpSpPr>
          <p:sp>
            <p:nvSpPr>
              <p:cNvPr id="57" name="Rounded Rectangle 25">
                <a:extLst>
                  <a:ext uri="{FF2B5EF4-FFF2-40B4-BE49-F238E27FC236}">
                    <a16:creationId xmlns:a16="http://schemas.microsoft.com/office/drawing/2014/main" id="{EC183F49-4238-48A5-B5CD-83E426F9B1EB}"/>
                  </a:ext>
                </a:extLst>
              </p:cNvPr>
              <p:cNvSpPr/>
              <p:nvPr/>
            </p:nvSpPr>
            <p:spPr>
              <a:xfrm rot="2624939">
                <a:off x="6546734" y="446932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58" name="Rounded Rectangle 26">
                <a:extLst>
                  <a:ext uri="{FF2B5EF4-FFF2-40B4-BE49-F238E27FC236}">
                    <a16:creationId xmlns:a16="http://schemas.microsoft.com/office/drawing/2014/main" id="{4EA1557F-5060-4F08-826E-1B26405FF328}"/>
                  </a:ext>
                </a:extLst>
              </p:cNvPr>
              <p:cNvSpPr/>
              <p:nvPr/>
            </p:nvSpPr>
            <p:spPr>
              <a:xfrm rot="18900000">
                <a:off x="6555378" y="483970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芫荽 0.94" pitchFamily="2" charset="-120"/>
                  <a:cs typeface="芫荽 0.94" pitchFamily="2" charset="-120"/>
                </a:endParaRP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2516F05-7B43-42DB-BC09-CB17C03B3289}"/>
                </a:ext>
              </a:extLst>
            </p:cNvPr>
            <p:cNvSpPr/>
            <p:nvPr/>
          </p:nvSpPr>
          <p:spPr>
            <a:xfrm>
              <a:off x="10042516" y="3804677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01B2188-5A0B-4420-978D-48C2E26B9792}"/>
                </a:ext>
              </a:extLst>
            </p:cNvPr>
            <p:cNvSpPr/>
            <p:nvPr/>
          </p:nvSpPr>
          <p:spPr>
            <a:xfrm>
              <a:off x="10369969" y="3795097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5B9A993-F319-4161-AF4C-1085D636EC7D}"/>
                </a:ext>
              </a:extLst>
            </p:cNvPr>
            <p:cNvSpPr/>
            <p:nvPr/>
          </p:nvSpPr>
          <p:spPr>
            <a:xfrm>
              <a:off x="10731253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2" name="Oval 5">
              <a:extLst>
                <a:ext uri="{FF2B5EF4-FFF2-40B4-BE49-F238E27FC236}">
                  <a16:creationId xmlns:a16="http://schemas.microsoft.com/office/drawing/2014/main" id="{06D7567F-C55C-48E0-8FED-4EF0596CFE6E}"/>
                </a:ext>
              </a:extLst>
            </p:cNvPr>
            <p:cNvSpPr/>
            <p:nvPr/>
          </p:nvSpPr>
          <p:spPr>
            <a:xfrm>
              <a:off x="2111966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3" name="Oval 9">
              <a:extLst>
                <a:ext uri="{FF2B5EF4-FFF2-40B4-BE49-F238E27FC236}">
                  <a16:creationId xmlns:a16="http://schemas.microsoft.com/office/drawing/2014/main" id="{81A36E36-DDD1-4253-8C6C-C1CF8103E80B}"/>
                </a:ext>
              </a:extLst>
            </p:cNvPr>
            <p:cNvSpPr/>
            <p:nvPr/>
          </p:nvSpPr>
          <p:spPr>
            <a:xfrm>
              <a:off x="4060348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4" name="Oval 13">
              <a:extLst>
                <a:ext uri="{FF2B5EF4-FFF2-40B4-BE49-F238E27FC236}">
                  <a16:creationId xmlns:a16="http://schemas.microsoft.com/office/drawing/2014/main" id="{7767DED3-7F2B-4617-A22D-5D7989BB57FD}"/>
                </a:ext>
              </a:extLst>
            </p:cNvPr>
            <p:cNvSpPr/>
            <p:nvPr/>
          </p:nvSpPr>
          <p:spPr>
            <a:xfrm>
              <a:off x="6008730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5" name="Oval 17">
              <a:extLst>
                <a:ext uri="{FF2B5EF4-FFF2-40B4-BE49-F238E27FC236}">
                  <a16:creationId xmlns:a16="http://schemas.microsoft.com/office/drawing/2014/main" id="{7DAE1070-FCA0-4D48-B71C-81B3BB4B3D4E}"/>
                </a:ext>
              </a:extLst>
            </p:cNvPr>
            <p:cNvSpPr/>
            <p:nvPr/>
          </p:nvSpPr>
          <p:spPr>
            <a:xfrm>
              <a:off x="7957112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C30071D0-9910-4612-880F-B49590AA77FC}"/>
                </a:ext>
              </a:extLst>
            </p:cNvPr>
            <p:cNvSpPr/>
            <p:nvPr/>
          </p:nvSpPr>
          <p:spPr>
            <a:xfrm>
              <a:off x="9715488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9" name="Oval 38">
              <a:extLst>
                <a:ext uri="{FF2B5EF4-FFF2-40B4-BE49-F238E27FC236}">
                  <a16:creationId xmlns:a16="http://schemas.microsoft.com/office/drawing/2014/main" id="{32880672-7C3A-4D55-B4A8-F9B41AAA9858}"/>
                </a:ext>
              </a:extLst>
            </p:cNvPr>
            <p:cNvSpPr/>
            <p:nvPr/>
          </p:nvSpPr>
          <p:spPr>
            <a:xfrm>
              <a:off x="5190378" y="3795097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1" name="Smiley Face 14">
              <a:extLst>
                <a:ext uri="{FF2B5EF4-FFF2-40B4-BE49-F238E27FC236}">
                  <a16:creationId xmlns:a16="http://schemas.microsoft.com/office/drawing/2014/main" id="{BD37565A-D14C-4133-B9E1-D7F8BF1C6551}"/>
                </a:ext>
              </a:extLst>
            </p:cNvPr>
            <p:cNvSpPr/>
            <p:nvPr/>
          </p:nvSpPr>
          <p:spPr>
            <a:xfrm>
              <a:off x="3206414" y="3592722"/>
              <a:ext cx="559934" cy="5599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26698" y="2215122"/>
                  </a:moveTo>
                  <a:cubicBezTo>
                    <a:pt x="1959656" y="2378616"/>
                    <a:pt x="1801229" y="2486070"/>
                    <a:pt x="1624533" y="2487892"/>
                  </a:cubicBezTo>
                  <a:cubicBezTo>
                    <a:pt x="1447837" y="2489714"/>
                    <a:pt x="1287227" y="2385551"/>
                    <a:pt x="1216828" y="2223474"/>
                  </a:cubicBezTo>
                  <a:lnTo>
                    <a:pt x="1039110" y="2300667"/>
                  </a:lnTo>
                  <a:cubicBezTo>
                    <a:pt x="1140541" y="2534187"/>
                    <a:pt x="1371947" y="2684266"/>
                    <a:pt x="1626531" y="2681641"/>
                  </a:cubicBezTo>
                  <a:cubicBezTo>
                    <a:pt x="1881115" y="2679016"/>
                    <a:pt x="2109376" y="2524196"/>
                    <a:pt x="2205970" y="2288634"/>
                  </a:cubicBez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2" name="Smiley Face 14">
              <a:extLst>
                <a:ext uri="{FF2B5EF4-FFF2-40B4-BE49-F238E27FC236}">
                  <a16:creationId xmlns:a16="http://schemas.microsoft.com/office/drawing/2014/main" id="{BD37565A-D14C-4133-B9E1-D7F8BF1C6551}"/>
                </a:ext>
              </a:extLst>
            </p:cNvPr>
            <p:cNvSpPr/>
            <p:nvPr/>
          </p:nvSpPr>
          <p:spPr>
            <a:xfrm>
              <a:off x="7431952" y="3585585"/>
              <a:ext cx="559934" cy="5599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26698" y="2215122"/>
                  </a:moveTo>
                  <a:cubicBezTo>
                    <a:pt x="1959656" y="2378616"/>
                    <a:pt x="1801229" y="2486070"/>
                    <a:pt x="1624533" y="2487892"/>
                  </a:cubicBezTo>
                  <a:cubicBezTo>
                    <a:pt x="1447837" y="2489714"/>
                    <a:pt x="1287227" y="2385551"/>
                    <a:pt x="1216828" y="2223474"/>
                  </a:cubicBezTo>
                  <a:lnTo>
                    <a:pt x="1039110" y="2300667"/>
                  </a:lnTo>
                  <a:cubicBezTo>
                    <a:pt x="1140541" y="2534187"/>
                    <a:pt x="1371947" y="2684266"/>
                    <a:pt x="1626531" y="2681641"/>
                  </a:cubicBezTo>
                  <a:cubicBezTo>
                    <a:pt x="1881115" y="2679016"/>
                    <a:pt x="2109376" y="2524196"/>
                    <a:pt x="2205970" y="2288634"/>
                  </a:cubicBez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4" name="Oval 38">
              <a:extLst>
                <a:ext uri="{FF2B5EF4-FFF2-40B4-BE49-F238E27FC236}">
                  <a16:creationId xmlns:a16="http://schemas.microsoft.com/office/drawing/2014/main" id="{32880672-7C3A-4D55-B4A8-F9B41AAA9858}"/>
                </a:ext>
              </a:extLst>
            </p:cNvPr>
            <p:cNvSpPr/>
            <p:nvPr/>
          </p:nvSpPr>
          <p:spPr>
            <a:xfrm>
              <a:off x="9094906" y="3795097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6" name="Oval 38">
              <a:extLst>
                <a:ext uri="{FF2B5EF4-FFF2-40B4-BE49-F238E27FC236}">
                  <a16:creationId xmlns:a16="http://schemas.microsoft.com/office/drawing/2014/main" id="{32880672-7C3A-4D55-B4A8-F9B41AAA9858}"/>
                </a:ext>
              </a:extLst>
            </p:cNvPr>
            <p:cNvSpPr/>
            <p:nvPr/>
          </p:nvSpPr>
          <p:spPr>
            <a:xfrm>
              <a:off x="5456741" y="3795097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7" name="TextBox 15">
              <a:extLst>
                <a:ext uri="{FF2B5EF4-FFF2-40B4-BE49-F238E27FC236}">
                  <a16:creationId xmlns:a16="http://schemas.microsoft.com/office/drawing/2014/main" id="{E135640A-1433-4C4D-8623-92CD63A9AD4C}"/>
                </a:ext>
              </a:extLst>
            </p:cNvPr>
            <p:cNvSpPr txBox="1"/>
            <p:nvPr/>
          </p:nvSpPr>
          <p:spPr>
            <a:xfrm>
              <a:off x="3374459" y="3019198"/>
              <a:ext cx="154983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rgbClr val="FF0000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2001/11</a:t>
              </a:r>
              <a:endParaRPr lang="ko-KR" altLang="en-US" sz="2700" b="1">
                <a:solidFill>
                  <a:srgbClr val="FF0000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8" name="TextBox 7">
              <a:extLst>
                <a:ext uri="{FF2B5EF4-FFF2-40B4-BE49-F238E27FC236}">
                  <a16:creationId xmlns:a16="http://schemas.microsoft.com/office/drawing/2014/main" id="{29327F08-E96C-46EA-A22E-BB1B9817ED4C}"/>
                </a:ext>
              </a:extLst>
            </p:cNvPr>
            <p:cNvSpPr txBox="1"/>
            <p:nvPr/>
          </p:nvSpPr>
          <p:spPr>
            <a:xfrm>
              <a:off x="6296711" y="3019198"/>
              <a:ext cx="183068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rgbClr val="FF0000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2002/10</a:t>
              </a:r>
              <a:endParaRPr lang="ko-KR" altLang="en-US" sz="2700" b="1">
                <a:solidFill>
                  <a:srgbClr val="FF0000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9" name="Oval 41">
              <a:extLst>
                <a:ext uri="{FF2B5EF4-FFF2-40B4-BE49-F238E27FC236}">
                  <a16:creationId xmlns:a16="http://schemas.microsoft.com/office/drawing/2014/main" id="{C4323081-2140-46AD-BBFA-FB909B43289A}"/>
                </a:ext>
              </a:extLst>
            </p:cNvPr>
            <p:cNvSpPr/>
            <p:nvPr/>
          </p:nvSpPr>
          <p:spPr>
            <a:xfrm>
              <a:off x="7167061" y="3804265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4" name="弧形 13"/>
            <p:cNvSpPr/>
            <p:nvPr/>
          </p:nvSpPr>
          <p:spPr>
            <a:xfrm rot="10800000">
              <a:off x="3956584" y="3059887"/>
              <a:ext cx="3217392" cy="1818909"/>
            </a:xfrm>
            <a:prstGeom prst="arc">
              <a:avLst>
                <a:gd name="adj1" fmla="val 10760860"/>
                <a:gd name="adj2" fmla="val 120561"/>
              </a:avLst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11" name="TextBox 31">
              <a:extLst>
                <a:ext uri="{FF2B5EF4-FFF2-40B4-BE49-F238E27FC236}">
                  <a16:creationId xmlns:a16="http://schemas.microsoft.com/office/drawing/2014/main" id="{BC416AB6-2373-40FC-9A88-FBCF5A1DA6D3}"/>
                </a:ext>
              </a:extLst>
            </p:cNvPr>
            <p:cNvSpPr txBox="1"/>
            <p:nvPr/>
          </p:nvSpPr>
          <p:spPr>
            <a:xfrm>
              <a:off x="4701482" y="4339553"/>
              <a:ext cx="2555314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000" b="1">
                  <a:solidFill>
                    <a:srgbClr val="FF0000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Event Window</a:t>
              </a:r>
              <a:endParaRPr lang="ko-KR" altLang="en-US" sz="2000" b="1">
                <a:solidFill>
                  <a:srgbClr val="FF0000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698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6">
            <a:extLst>
              <a:ext uri="{FF2B5EF4-FFF2-40B4-BE49-F238E27FC236}">
                <a16:creationId xmlns:a16="http://schemas.microsoft.com/office/drawing/2014/main" id="{E9D0EF58-669D-43E8-99AF-FF11C07356E9}"/>
              </a:ext>
            </a:extLst>
          </p:cNvPr>
          <p:cNvGrpSpPr/>
          <p:nvPr/>
        </p:nvGrpSpPr>
        <p:grpSpPr>
          <a:xfrm>
            <a:off x="3871367" y="1712077"/>
            <a:ext cx="4463645" cy="4039835"/>
            <a:chOff x="4367809" y="2190304"/>
            <a:chExt cx="3456386" cy="331237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1870F71-84B3-4C94-BDB5-B3349A36E45B}"/>
                </a:ext>
              </a:extLst>
            </p:cNvPr>
            <p:cNvSpPr/>
            <p:nvPr/>
          </p:nvSpPr>
          <p:spPr>
            <a:xfrm>
              <a:off x="4367809" y="3630464"/>
              <a:ext cx="1872210" cy="18722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accent2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C6909F-162E-4384-951A-141B4636D182}"/>
                </a:ext>
              </a:extLst>
            </p:cNvPr>
            <p:cNvSpPr/>
            <p:nvPr/>
          </p:nvSpPr>
          <p:spPr>
            <a:xfrm>
              <a:off x="5951985" y="3630464"/>
              <a:ext cx="1872210" cy="1872210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138597-C00D-4F2B-A997-19FDE8CC1815}"/>
                </a:ext>
              </a:extLst>
            </p:cNvPr>
            <p:cNvSpPr/>
            <p:nvPr/>
          </p:nvSpPr>
          <p:spPr>
            <a:xfrm>
              <a:off x="5159897" y="2190304"/>
              <a:ext cx="1872210" cy="1872210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ADE0AA-D338-4FEE-A93A-1AB5C3050834}"/>
              </a:ext>
            </a:extLst>
          </p:cNvPr>
          <p:cNvSpPr txBox="1"/>
          <p:nvPr/>
        </p:nvSpPr>
        <p:spPr>
          <a:xfrm>
            <a:off x="4106555" y="4875986"/>
            <a:ext cx="18722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Result 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85447-660F-458D-BFE7-E6417A8C511D}"/>
              </a:ext>
            </a:extLst>
          </p:cNvPr>
          <p:cNvSpPr txBox="1"/>
          <p:nvPr/>
        </p:nvSpPr>
        <p:spPr>
          <a:xfrm>
            <a:off x="6219586" y="4869370"/>
            <a:ext cx="18722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Result Ⅱ</a:t>
            </a:r>
            <a:endParaRPr lang="zh-TW" altLang="en-US" sz="2400" b="1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902FC-7E05-4516-A291-C79B41D8A991}"/>
              </a:ext>
            </a:extLst>
          </p:cNvPr>
          <p:cNvSpPr txBox="1"/>
          <p:nvPr/>
        </p:nvSpPr>
        <p:spPr>
          <a:xfrm>
            <a:off x="5159899" y="2979943"/>
            <a:ext cx="18722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Question</a:t>
            </a:r>
            <a:endParaRPr lang="zh-TW" altLang="en-US" sz="2400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11" name="그룹 13">
            <a:extLst>
              <a:ext uri="{FF2B5EF4-FFF2-40B4-BE49-F238E27FC236}">
                <a16:creationId xmlns:a16="http://schemas.microsoft.com/office/drawing/2014/main" id="{E58A537B-E30F-4003-BDD4-5957AB0178E2}"/>
              </a:ext>
            </a:extLst>
          </p:cNvPr>
          <p:cNvGrpSpPr/>
          <p:nvPr/>
        </p:nvGrpSpPr>
        <p:grpSpPr>
          <a:xfrm>
            <a:off x="330322" y="5417518"/>
            <a:ext cx="3866371" cy="665378"/>
            <a:chOff x="-1193679" y="5274643"/>
            <a:chExt cx="3866371" cy="66537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A3AF95-9067-4192-9919-12305A4798D1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 flipV="1">
              <a:off x="1823959" y="5274643"/>
              <a:ext cx="848733" cy="665377"/>
            </a:xfrm>
            <a:prstGeom prst="line">
              <a:avLst/>
            </a:prstGeom>
            <a:ln w="3175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6162A85-D6BB-4CAF-B246-134B9E872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193679" y="5896889"/>
              <a:ext cx="3118280" cy="43132"/>
            </a:xfrm>
            <a:prstGeom prst="line">
              <a:avLst/>
            </a:prstGeom>
            <a:ln w="3175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5">
            <a:extLst>
              <a:ext uri="{FF2B5EF4-FFF2-40B4-BE49-F238E27FC236}">
                <a16:creationId xmlns:a16="http://schemas.microsoft.com/office/drawing/2014/main" id="{141189C5-65FC-4FA6-9E26-4445B1018905}"/>
              </a:ext>
            </a:extLst>
          </p:cNvPr>
          <p:cNvGrpSpPr/>
          <p:nvPr/>
        </p:nvGrpSpPr>
        <p:grpSpPr>
          <a:xfrm>
            <a:off x="7029901" y="1842770"/>
            <a:ext cx="4305669" cy="304342"/>
            <a:chOff x="5329243" y="1786454"/>
            <a:chExt cx="4482326" cy="38848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C6E6448-5959-4236-8BC0-5E459EE40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9243" y="1806329"/>
              <a:ext cx="1532815" cy="368607"/>
            </a:xfrm>
            <a:prstGeom prst="line">
              <a:avLst/>
            </a:prstGeom>
            <a:ln w="3175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67EC0D-A9E5-467C-9F9D-9A4A42C027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7063" y="1786454"/>
              <a:ext cx="2974506" cy="0"/>
            </a:xfrm>
            <a:prstGeom prst="line">
              <a:avLst/>
            </a:prstGeom>
            <a:ln w="3175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A06CBD-662C-4E4E-AA8A-0E0556C81A86}"/>
              </a:ext>
            </a:extLst>
          </p:cNvPr>
          <p:cNvSpPr txBox="1"/>
          <p:nvPr/>
        </p:nvSpPr>
        <p:spPr>
          <a:xfrm>
            <a:off x="8414078" y="1963147"/>
            <a:ext cx="3476177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Results may be driven by some firm characteristics</a:t>
            </a:r>
          </a:p>
          <a:p>
            <a:pPr algn="ctr"/>
            <a:r>
              <a:rPr lang="en-US" sz="2000" b="1">
                <a:solidFill>
                  <a:schemeClr val="accent4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EX:CEO holdings, leverage, book assets...</a:t>
            </a:r>
            <a:endParaRPr lang="en-US" altLang="zh-TW" sz="2000" b="1">
              <a:solidFill>
                <a:schemeClr val="accent4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algn="ctr"/>
            <a:endParaRPr lang="en-US" altLang="ko-KR" sz="2000" b="1">
              <a:solidFill>
                <a:schemeClr val="accent4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53BA01-54BA-4BF6-A8B2-8E6BB0ECDFD0}"/>
              </a:ext>
            </a:extLst>
          </p:cNvPr>
          <p:cNvSpPr txBox="1"/>
          <p:nvPr/>
        </p:nvSpPr>
        <p:spPr>
          <a:xfrm>
            <a:off x="8414077" y="5260664"/>
            <a:ext cx="31886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board and CEO holdings </a:t>
            </a:r>
            <a:r>
              <a:rPr lang="zh-TW" altLang="en-US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在</a:t>
            </a:r>
            <a:r>
              <a:rPr lang="zh-TW" altLang="en-US" sz="2000" b="1">
                <a:solidFill>
                  <a:srgbClr val="0070C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獨立性方面</a:t>
            </a:r>
            <a:r>
              <a:rPr lang="zh-TW" altLang="en-US" sz="20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有明顯差異</a:t>
            </a:r>
          </a:p>
        </p:txBody>
      </p:sp>
      <p:grpSp>
        <p:nvGrpSpPr>
          <p:cNvPr id="23" name="그룹 9">
            <a:extLst>
              <a:ext uri="{FF2B5EF4-FFF2-40B4-BE49-F238E27FC236}">
                <a16:creationId xmlns:a16="http://schemas.microsoft.com/office/drawing/2014/main" id="{36A8CF90-319C-4799-A15A-5078EC735EF1}"/>
              </a:ext>
            </a:extLst>
          </p:cNvPr>
          <p:cNvGrpSpPr/>
          <p:nvPr/>
        </p:nvGrpSpPr>
        <p:grpSpPr>
          <a:xfrm>
            <a:off x="1" y="2629016"/>
            <a:ext cx="3731636" cy="583910"/>
            <a:chOff x="210072" y="3507473"/>
            <a:chExt cx="2305295" cy="5839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5FF3A0-81AB-4F88-A701-A6C5433E4A51}"/>
                </a:ext>
              </a:extLst>
            </p:cNvPr>
            <p:cNvSpPr txBox="1"/>
            <p:nvPr/>
          </p:nvSpPr>
          <p:spPr>
            <a:xfrm>
              <a:off x="210072" y="3691273"/>
              <a:ext cx="211899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2FD7A3-50F5-4188-AE86-870B7EDF29A0}"/>
                </a:ext>
              </a:extLst>
            </p:cNvPr>
            <p:cNvSpPr txBox="1"/>
            <p:nvPr/>
          </p:nvSpPr>
          <p:spPr>
            <a:xfrm>
              <a:off x="787176" y="3507473"/>
              <a:ext cx="172819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429F9C9-51CA-4540-A8D5-ABC79EF513C2}"/>
              </a:ext>
            </a:extLst>
          </p:cNvPr>
          <p:cNvGrpSpPr/>
          <p:nvPr/>
        </p:nvGrpSpPr>
        <p:grpSpPr>
          <a:xfrm>
            <a:off x="44844" y="1642679"/>
            <a:ext cx="4534854" cy="1555978"/>
            <a:chOff x="-554515" y="1992982"/>
            <a:chExt cx="3189918" cy="33802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E1F9A3-6A5A-4005-88EC-A54C0947616A}"/>
                </a:ext>
              </a:extLst>
            </p:cNvPr>
            <p:cNvSpPr/>
            <p:nvPr/>
          </p:nvSpPr>
          <p:spPr>
            <a:xfrm>
              <a:off x="-554515" y="1992982"/>
              <a:ext cx="3110291" cy="3380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F9A0DB-A35A-4FC2-959F-9CBD7BB1DF10}"/>
                </a:ext>
              </a:extLst>
            </p:cNvPr>
            <p:cNvSpPr/>
            <p:nvPr/>
          </p:nvSpPr>
          <p:spPr>
            <a:xfrm>
              <a:off x="2589684" y="1992982"/>
              <a:ext cx="45719" cy="3380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46175BC-6C32-4E18-B8C9-2E6AA5B8E494}"/>
              </a:ext>
            </a:extLst>
          </p:cNvPr>
          <p:cNvSpPr txBox="1"/>
          <p:nvPr/>
        </p:nvSpPr>
        <p:spPr>
          <a:xfrm>
            <a:off x="49119" y="1643498"/>
            <a:ext cx="454067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Solution : </a:t>
            </a:r>
            <a:r>
              <a:rPr lang="zh-TW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檢定</a:t>
            </a:r>
            <a:r>
              <a:rPr lang="en-US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sample </a:t>
            </a:r>
            <a:r>
              <a:rPr lang="en-US" altLang="ko-KR" sz="2400" b="1" err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portfolios&amp;matching</a:t>
            </a:r>
            <a:r>
              <a:rPr lang="en-US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ko-KR" sz="2400" b="1" err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porfolios</a:t>
            </a:r>
            <a:r>
              <a:rPr lang="zh-TW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是否有差異</a:t>
            </a:r>
            <a:endParaRPr lang="en-US" altLang="ko-KR" sz="2400" b="1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en-US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(by t-test and Wilcoxon test)</a:t>
            </a:r>
          </a:p>
        </p:txBody>
      </p:sp>
      <p:grpSp>
        <p:nvGrpSpPr>
          <p:cNvPr id="30" name="그룹 46">
            <a:extLst>
              <a:ext uri="{FF2B5EF4-FFF2-40B4-BE49-F238E27FC236}">
                <a16:creationId xmlns:a16="http://schemas.microsoft.com/office/drawing/2014/main" id="{1D70F0E1-70A1-43DD-885A-650B8214D9B2}"/>
              </a:ext>
            </a:extLst>
          </p:cNvPr>
          <p:cNvGrpSpPr/>
          <p:nvPr/>
        </p:nvGrpSpPr>
        <p:grpSpPr>
          <a:xfrm flipH="1">
            <a:off x="7724777" y="5500111"/>
            <a:ext cx="3610793" cy="530128"/>
            <a:chOff x="-704849" y="5366761"/>
            <a:chExt cx="3610793" cy="530128"/>
          </a:xfrm>
        </p:grpSpPr>
        <p:cxnSp>
          <p:nvCxnSpPr>
            <p:cNvPr id="31" name="Straight Connector 44">
              <a:extLst>
                <a:ext uri="{FF2B5EF4-FFF2-40B4-BE49-F238E27FC236}">
                  <a16:creationId xmlns:a16="http://schemas.microsoft.com/office/drawing/2014/main" id="{5BFD7990-AE73-4F93-8781-485CB972D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9657" y="5366761"/>
              <a:ext cx="636287" cy="53012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45">
              <a:extLst>
                <a:ext uri="{FF2B5EF4-FFF2-40B4-BE49-F238E27FC236}">
                  <a16:creationId xmlns:a16="http://schemas.microsoft.com/office/drawing/2014/main" id="{6D3003CA-E3C9-4A21-8666-16D9BC0F3512}"/>
                </a:ext>
              </a:extLst>
            </p:cNvPr>
            <p:cNvCxnSpPr>
              <a:cxnSpLocks/>
            </p:cNvCxnSpPr>
            <p:nvPr/>
          </p:nvCxnSpPr>
          <p:spPr>
            <a:xfrm>
              <a:off x="-704849" y="5896889"/>
              <a:ext cx="2974506" cy="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字版面配置區 1">
            <a:extLst>
              <a:ext uri="{FF2B5EF4-FFF2-40B4-BE49-F238E27FC236}">
                <a16:creationId xmlns:a16="http://schemas.microsoft.com/office/drawing/2014/main" id="{FF2B1AA1-6556-5B5E-4AAA-7B3273E47109}"/>
              </a:ext>
            </a:extLst>
          </p:cNvPr>
          <p:cNvSpPr>
            <a:spLocks noGrp="1"/>
          </p:cNvSpPr>
          <p:nvPr/>
        </p:nvSpPr>
        <p:spPr>
          <a:xfrm>
            <a:off x="107868" y="325131"/>
            <a:ext cx="11501311" cy="724247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sz="32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B. Controlling for Other Financial and Governance Characteristics</a:t>
            </a:r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D9C7529C-E2F1-1DB6-A0EB-3D29E3055FC8}"/>
              </a:ext>
            </a:extLst>
          </p:cNvPr>
          <p:cNvSpPr/>
          <p:nvPr/>
        </p:nvSpPr>
        <p:spPr>
          <a:xfrm rot="18900000">
            <a:off x="5991395" y="2374973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10" name="Smiley Face 14">
            <a:extLst>
              <a:ext uri="{FF2B5EF4-FFF2-40B4-BE49-F238E27FC236}">
                <a16:creationId xmlns:a16="http://schemas.microsoft.com/office/drawing/2014/main" id="{CDA60017-759F-2147-F3A1-8DB8BB62F4BE}"/>
              </a:ext>
            </a:extLst>
          </p:cNvPr>
          <p:cNvSpPr/>
          <p:nvPr/>
        </p:nvSpPr>
        <p:spPr>
          <a:xfrm>
            <a:off x="4829071" y="4172915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19" name="Smiley Face 15">
            <a:extLst>
              <a:ext uri="{FF2B5EF4-FFF2-40B4-BE49-F238E27FC236}">
                <a16:creationId xmlns:a16="http://schemas.microsoft.com/office/drawing/2014/main" id="{898DA992-8918-C6EA-DD91-DD17B5D41DE0}"/>
              </a:ext>
            </a:extLst>
          </p:cNvPr>
          <p:cNvSpPr/>
          <p:nvPr/>
        </p:nvSpPr>
        <p:spPr>
          <a:xfrm>
            <a:off x="6873108" y="4172916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11B0A5E-FB73-B86F-F018-B5B6002B5419}"/>
              </a:ext>
            </a:extLst>
          </p:cNvPr>
          <p:cNvSpPr txBox="1"/>
          <p:nvPr/>
        </p:nvSpPr>
        <p:spPr>
          <a:xfrm>
            <a:off x="123645" y="4451231"/>
            <a:ext cx="327516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BEA00E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institutional holdings, outside financing, leverage, book assets, and sales</a:t>
            </a:r>
            <a:endParaRPr lang="en-US" sz="2000" b="1" err="1">
              <a:solidFill>
                <a:srgbClr val="BEA00E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algn="ctr"/>
            <a:r>
              <a:rPr lang="en-US" altLang="zh-CN" sz="2000" b="1">
                <a:solidFill>
                  <a:srgbClr val="BEA00E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</a:t>
            </a:r>
            <a:r>
              <a:rPr lang="en-US" altLang="zh-CN" sz="2000" b="1" err="1">
                <a:solidFill>
                  <a:srgbClr val="BEA00E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都沒有明顯差異</a:t>
            </a:r>
            <a:endParaRPr lang="en-US" sz="2000" b="1" err="1">
              <a:solidFill>
                <a:srgbClr val="BEA00E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34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EBD36555-048D-2A06-DF4A-7ADC4009D7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r>
              <a:rPr lang="zh-TW" sz="32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VIII</a:t>
            </a:r>
            <a:r>
              <a:rPr lang="en-US" altLang="zh-TW" sz="32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-</a:t>
            </a:r>
            <a:r>
              <a:rPr lang="zh-TW" sz="32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Abnormal Returns: Controlling for Other Governance Characteristics</a:t>
            </a:r>
          </a:p>
        </p:txBody>
      </p:sp>
      <p:pic>
        <p:nvPicPr>
          <p:cNvPr id="11" name="圖片 11" descr="一張含有 桌 的圖片&#10;&#10;自動產生的描述">
            <a:extLst>
              <a:ext uri="{FF2B5EF4-FFF2-40B4-BE49-F238E27FC236}">
                <a16:creationId xmlns:a16="http://schemas.microsoft.com/office/drawing/2014/main" id="{7A2F6D0D-FC22-C3C7-DB5B-2D8EAB8D9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38" y="1709925"/>
            <a:ext cx="7732143" cy="499090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8D15E95E-4691-3FD2-8710-17BF645A2B49}"/>
              </a:ext>
            </a:extLst>
          </p:cNvPr>
          <p:cNvSpPr txBox="1"/>
          <p:nvPr/>
        </p:nvSpPr>
        <p:spPr>
          <a:xfrm rot="-10800000" flipV="1">
            <a:off x="265491" y="1317816"/>
            <a:ext cx="47963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時間(B&amp;H Return) : 2001/11~2002/10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602F77E9-D7EF-9C17-84E4-D859A0CC9921}"/>
              </a:ext>
            </a:extLst>
          </p:cNvPr>
          <p:cNvSpPr/>
          <p:nvPr/>
        </p:nvSpPr>
        <p:spPr>
          <a:xfrm>
            <a:off x="6740584" y="3561390"/>
            <a:ext cx="805132" cy="5463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EB44D6-5631-2E50-758F-21E0EE7EC70E}"/>
              </a:ext>
            </a:extLst>
          </p:cNvPr>
          <p:cNvSpPr txBox="1"/>
          <p:nvPr/>
        </p:nvSpPr>
        <p:spPr>
          <a:xfrm>
            <a:off x="7855878" y="2365244"/>
            <a:ext cx="4064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在高股權公司 : 董事獨立性的高低，對報酬無顯著差異。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97591968-73CC-6D5C-8038-C49BD4CB9417}"/>
              </a:ext>
            </a:extLst>
          </p:cNvPr>
          <p:cNvSpPr/>
          <p:nvPr/>
        </p:nvSpPr>
        <p:spPr>
          <a:xfrm>
            <a:off x="6740583" y="4826597"/>
            <a:ext cx="805132" cy="5463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13D97DE-825C-141E-4391-6385AA0BA7BD}"/>
              </a:ext>
            </a:extLst>
          </p:cNvPr>
          <p:cNvSpPr txBox="1"/>
          <p:nvPr/>
        </p:nvSpPr>
        <p:spPr>
          <a:xfrm>
            <a:off x="7855878" y="3403161"/>
            <a:ext cx="4053515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在低股權公司 : 董事獨立性低的(L)公司，相對獨立性高的(H)獲得較高報酬，而且只有在大公司才顯著。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33B8C06-126A-3EFC-F8F4-557F7C08996B}"/>
              </a:ext>
            </a:extLst>
          </p:cNvPr>
          <p:cNvSpPr txBox="1"/>
          <p:nvPr/>
        </p:nvSpPr>
        <p:spPr>
          <a:xfrm>
            <a:off x="7862618" y="5812645"/>
            <a:ext cx="4052018" cy="64633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問題:那是甚麼造成TableⅦ小公司顯著的負異常回報?</a:t>
            </a:r>
          </a:p>
        </p:txBody>
      </p:sp>
    </p:spTree>
    <p:extLst>
      <p:ext uri="{BB962C8B-B14F-4D97-AF65-F5344CB8AC3E}">
        <p14:creationId xmlns:p14="http://schemas.microsoft.com/office/powerpoint/2010/main" val="36941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9">
            <a:extLst>
              <a:ext uri="{FF2B5EF4-FFF2-40B4-BE49-F238E27FC236}">
                <a16:creationId xmlns:a16="http://schemas.microsoft.com/office/drawing/2014/main" id="{34C17374-7CDD-A336-1090-F04E3F2A0520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32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VIII</a:t>
            </a:r>
            <a:r>
              <a:rPr lang="en-US" altLang="zh-TW" sz="32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-</a:t>
            </a:r>
            <a:r>
              <a:rPr lang="zh-TW" sz="3200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Abnormal Returns: Controlling for Other Governance Characteristics</a:t>
            </a:r>
          </a:p>
        </p:txBody>
      </p:sp>
      <p:pic>
        <p:nvPicPr>
          <p:cNvPr id="5" name="圖片 5" descr="一張含有 桌 的圖片&#10;&#10;自動產生的描述">
            <a:extLst>
              <a:ext uri="{FF2B5EF4-FFF2-40B4-BE49-F238E27FC236}">
                <a16:creationId xmlns:a16="http://schemas.microsoft.com/office/drawing/2014/main" id="{9CDCF2D4-F525-D962-9D80-242DE3B6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910"/>
            <a:ext cx="6754482" cy="519420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3A8838C-4CCA-985D-BE89-3AF080C03BE7}"/>
              </a:ext>
            </a:extLst>
          </p:cNvPr>
          <p:cNvSpPr txBox="1"/>
          <p:nvPr/>
        </p:nvSpPr>
        <p:spPr>
          <a:xfrm>
            <a:off x="137982" y="1354523"/>
            <a:ext cx="119442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GIM</a:t>
            </a:r>
            <a:r>
              <a:rPr lang="en-US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</a:t>
            </a:r>
            <a:r>
              <a:rPr 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Gompers, Ishii, and Metrick (2003)</a:t>
            </a:r>
            <a:r>
              <a:rPr lang="zh-TW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)</a:t>
            </a:r>
            <a:r>
              <a:rPr lang="zh-TW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:反映對被收購的脆弱程度和股東影響決策能力，分成"民主"和"獨裁"兩類</a:t>
            </a:r>
            <a:r>
              <a:rPr lang="zh-TW" altLang="en-US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</a:t>
            </a:r>
            <a:endParaRPr lang="zh-TW" altLang="en-US" b="1">
              <a:solidFill>
                <a:schemeClr val="tx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41AD9DF8-FC4C-8E99-0D9F-BA61680EB785}"/>
              </a:ext>
            </a:extLst>
          </p:cNvPr>
          <p:cNvSpPr/>
          <p:nvPr/>
        </p:nvSpPr>
        <p:spPr>
          <a:xfrm>
            <a:off x="4742131" y="3475126"/>
            <a:ext cx="805132" cy="11358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2E997C3-A412-5AF7-8CD5-0D92638C4B66}"/>
              </a:ext>
            </a:extLst>
          </p:cNvPr>
          <p:cNvSpPr/>
          <p:nvPr/>
        </p:nvSpPr>
        <p:spPr>
          <a:xfrm>
            <a:off x="4742131" y="4668446"/>
            <a:ext cx="805132" cy="10495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272EEF4-D4AE-2A92-FC78-B3C174355244}"/>
              </a:ext>
            </a:extLst>
          </p:cNvPr>
          <p:cNvSpPr txBox="1"/>
          <p:nvPr/>
        </p:nvSpPr>
        <p:spPr>
          <a:xfrm>
            <a:off x="7642465" y="2217708"/>
            <a:ext cx="406400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中大公司 : 有異常正回報但不顯著。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44A070D-9E91-04FC-551C-C14EF6CAC1FB}"/>
              </a:ext>
            </a:extLst>
          </p:cNvPr>
          <p:cNvSpPr txBox="1"/>
          <p:nvPr/>
        </p:nvSpPr>
        <p:spPr>
          <a:xfrm>
            <a:off x="7642465" y="3396651"/>
            <a:ext cx="414676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小公司 : 顯著為負，民主和獨裁的差異甚大，原因可能是民主公司受到更多收購市場的約束性。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FD485E46-6701-C91C-9CCD-30DCCF4BB37B}"/>
              </a:ext>
            </a:extLst>
          </p:cNvPr>
          <p:cNvSpPr/>
          <p:nvPr/>
        </p:nvSpPr>
        <p:spPr>
          <a:xfrm>
            <a:off x="4604949" y="5770112"/>
            <a:ext cx="2429771" cy="963283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9FE672E-5C84-086E-95E5-6ACDC4869384}"/>
              </a:ext>
            </a:extLst>
          </p:cNvPr>
          <p:cNvSpPr txBox="1"/>
          <p:nvPr/>
        </p:nvSpPr>
        <p:spPr>
          <a:xfrm>
            <a:off x="7646958" y="4748720"/>
            <a:ext cx="4052018" cy="175432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ü"/>
            </a:pP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positive impact on</a:t>
            </a:r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</a:t>
            </a: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large and medium firms.(</a:t>
            </a:r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持股數低時顯著</a:t>
            </a: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)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marL="342900" indent="-342900">
              <a:buFont typeface="Wingdings"/>
              <a:buChar char="ü"/>
            </a:pPr>
            <a:endParaRPr lang="en-US" altLang="zh-TW" b="1" dirty="0">
              <a:solidFill>
                <a:schemeClr val="tx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marL="285750" indent="-285750">
              <a:buFont typeface="Wingdings"/>
              <a:buChar char="ü"/>
            </a:pP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negative</a:t>
            </a:r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impact</a:t>
            </a:r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</a:t>
            </a:r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smaller</a:t>
            </a:r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firms.(</a:t>
            </a:r>
            <a:r>
              <a:rPr lang="en-US" altLang="zh-TW" b="1" dirty="0" err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民主公司時顯著</a:t>
            </a:r>
            <a:r>
              <a:rPr lang="en-US" altLang="zh-TW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)</a:t>
            </a:r>
          </a:p>
          <a:p>
            <a:endParaRPr lang="zh-TW" altLang="en-US" b="1" dirty="0">
              <a:solidFill>
                <a:schemeClr val="tx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693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8" grpId="0" animBg="1"/>
      <p:bldP spid="10" grpId="0" animBg="1"/>
      <p:bldP spid="12" grpId="0" animBg="1"/>
      <p:bldP spid="13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43" y="192347"/>
            <a:ext cx="12069857" cy="724247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l"/>
            <a:r>
              <a:rPr lang="en-US" sz="3200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C. Association of Abnormal Return with Rule Announcements</a:t>
            </a:r>
            <a:endParaRPr lang="zh-TW" altLang="en-US" sz="3200" b="1">
              <a:solidFill>
                <a:schemeClr val="tx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3" name="Graphic 27">
            <a:extLst>
              <a:ext uri="{FF2B5EF4-FFF2-40B4-BE49-F238E27FC236}">
                <a16:creationId xmlns:a16="http://schemas.microsoft.com/office/drawing/2014/main" id="{B0C03E5E-3A74-4E7B-8095-6C46DB1FBFFB}"/>
              </a:ext>
            </a:extLst>
          </p:cNvPr>
          <p:cNvGrpSpPr/>
          <p:nvPr/>
        </p:nvGrpSpPr>
        <p:grpSpPr>
          <a:xfrm>
            <a:off x="7548405" y="1694962"/>
            <a:ext cx="3958883" cy="4345920"/>
            <a:chOff x="3033791" y="66648"/>
            <a:chExt cx="6126139" cy="6725057"/>
          </a:xfrm>
          <a:solidFill>
            <a:schemeClr val="accent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D0FDDD7-39AD-4389-8733-BC6502FA934F}"/>
                </a:ext>
              </a:extLst>
            </p:cNvPr>
            <p:cNvSpPr/>
            <p:nvPr/>
          </p:nvSpPr>
          <p:spPr>
            <a:xfrm>
              <a:off x="3033791" y="66648"/>
              <a:ext cx="6126139" cy="6725057"/>
            </a:xfrm>
            <a:custGeom>
              <a:avLst/>
              <a:gdLst>
                <a:gd name="connsiteX0" fmla="*/ 2177431 w 6126139"/>
                <a:gd name="connsiteY0" fmla="*/ 6725058 h 6725057"/>
                <a:gd name="connsiteX1" fmla="*/ 2176098 w 6126139"/>
                <a:gd name="connsiteY1" fmla="*/ 6722867 h 6725057"/>
                <a:gd name="connsiteX2" fmla="*/ 2142665 w 6126139"/>
                <a:gd name="connsiteY2" fmla="*/ 6671527 h 6725057"/>
                <a:gd name="connsiteX3" fmla="*/ 1859677 w 6126139"/>
                <a:gd name="connsiteY3" fmla="*/ 5963820 h 6725057"/>
                <a:gd name="connsiteX4" fmla="*/ 1209310 w 6126139"/>
                <a:gd name="connsiteY4" fmla="*/ 5928196 h 6725057"/>
                <a:gd name="connsiteX5" fmla="*/ 495602 w 6126139"/>
                <a:gd name="connsiteY5" fmla="*/ 5616729 h 6725057"/>
                <a:gd name="connsiteX6" fmla="*/ 552752 w 6126139"/>
                <a:gd name="connsiteY6" fmla="*/ 5027703 h 6725057"/>
                <a:gd name="connsiteX7" fmla="*/ 569325 w 6126139"/>
                <a:gd name="connsiteY7" fmla="*/ 4913689 h 6725057"/>
                <a:gd name="connsiteX8" fmla="*/ 465979 w 6126139"/>
                <a:gd name="connsiteY8" fmla="*/ 4759193 h 6725057"/>
                <a:gd name="connsiteX9" fmla="*/ 399495 w 6126139"/>
                <a:gd name="connsiteY9" fmla="*/ 4591458 h 6725057"/>
                <a:gd name="connsiteX10" fmla="*/ 511032 w 6126139"/>
                <a:gd name="connsiteY10" fmla="*/ 4438582 h 6725057"/>
                <a:gd name="connsiteX11" fmla="*/ 363490 w 6126139"/>
                <a:gd name="connsiteY11" fmla="*/ 4273513 h 6725057"/>
                <a:gd name="connsiteX12" fmla="*/ 454549 w 6126139"/>
                <a:gd name="connsiteY12" fmla="*/ 4036341 h 6725057"/>
                <a:gd name="connsiteX13" fmla="*/ 477695 w 6126139"/>
                <a:gd name="connsiteY13" fmla="*/ 3793644 h 6725057"/>
                <a:gd name="connsiteX14" fmla="*/ 386541 w 6126139"/>
                <a:gd name="connsiteY14" fmla="*/ 3771451 h 6725057"/>
                <a:gd name="connsiteX15" fmla="*/ 96314 w 6126139"/>
                <a:gd name="connsiteY15" fmla="*/ 3645911 h 6725057"/>
                <a:gd name="connsiteX16" fmla="*/ 8112 w 6126139"/>
                <a:gd name="connsiteY16" fmla="*/ 3529611 h 6725057"/>
                <a:gd name="connsiteX17" fmla="*/ 57642 w 6126139"/>
                <a:gd name="connsiteY17" fmla="*/ 3296534 h 6725057"/>
                <a:gd name="connsiteX18" fmla="*/ 512842 w 6126139"/>
                <a:gd name="connsiteY18" fmla="*/ 2672551 h 6725057"/>
                <a:gd name="connsiteX19" fmla="*/ 829739 w 6126139"/>
                <a:gd name="connsiteY19" fmla="*/ 2257547 h 6725057"/>
                <a:gd name="connsiteX20" fmla="*/ 834120 w 6126139"/>
                <a:gd name="connsiteY20" fmla="*/ 2216971 h 6725057"/>
                <a:gd name="connsiteX21" fmla="*/ 1065387 w 6126139"/>
                <a:gd name="connsiteY21" fmla="*/ 1136550 h 6725057"/>
                <a:gd name="connsiteX22" fmla="*/ 1956165 w 6126139"/>
                <a:gd name="connsiteY22" fmla="*/ 298350 h 6725057"/>
                <a:gd name="connsiteX23" fmla="*/ 3503978 w 6126139"/>
                <a:gd name="connsiteY23" fmla="*/ 7551 h 6725057"/>
                <a:gd name="connsiteX24" fmla="*/ 5464032 w 6126139"/>
                <a:gd name="connsiteY24" fmla="*/ 777743 h 6725057"/>
                <a:gd name="connsiteX25" fmla="*/ 5967238 w 6126139"/>
                <a:gd name="connsiteY25" fmla="*/ 3418740 h 6725057"/>
                <a:gd name="connsiteX26" fmla="*/ 5624720 w 6126139"/>
                <a:gd name="connsiteY26" fmla="*/ 4085204 h 6725057"/>
                <a:gd name="connsiteX27" fmla="*/ 5268580 w 6126139"/>
                <a:gd name="connsiteY27" fmla="*/ 4724237 h 6725057"/>
                <a:gd name="connsiteX28" fmla="*/ 5352780 w 6126139"/>
                <a:gd name="connsiteY28" fmla="*/ 6013731 h 6725057"/>
                <a:gd name="connsiteX29" fmla="*/ 5400882 w 6126139"/>
                <a:gd name="connsiteY29" fmla="*/ 6292813 h 6725057"/>
                <a:gd name="connsiteX30" fmla="*/ 5303060 w 6126139"/>
                <a:gd name="connsiteY30" fmla="*/ 6518175 h 6725057"/>
                <a:gd name="connsiteX31" fmla="*/ 5056458 w 6126139"/>
                <a:gd name="connsiteY31" fmla="*/ 6629141 h 6725057"/>
                <a:gd name="connsiteX32" fmla="*/ 4201780 w 6126139"/>
                <a:gd name="connsiteY32" fmla="*/ 6537606 h 6725057"/>
                <a:gd name="connsiteX33" fmla="*/ 3504168 w 6126139"/>
                <a:gd name="connsiteY33" fmla="*/ 6062023 h 6725057"/>
                <a:gd name="connsiteX34" fmla="*/ 3196035 w 6126139"/>
                <a:gd name="connsiteY34" fmla="*/ 5247444 h 6725057"/>
                <a:gd name="connsiteX35" fmla="*/ 3196225 w 6126139"/>
                <a:gd name="connsiteY35" fmla="*/ 4708520 h 6725057"/>
                <a:gd name="connsiteX36" fmla="*/ 3280902 w 6126139"/>
                <a:gd name="connsiteY36" fmla="*/ 4708425 h 6725057"/>
                <a:gd name="connsiteX37" fmla="*/ 3265377 w 6126139"/>
                <a:gd name="connsiteY37" fmla="*/ 5088187 h 6725057"/>
                <a:gd name="connsiteX38" fmla="*/ 3635709 w 6126139"/>
                <a:gd name="connsiteY38" fmla="*/ 6097170 h 6725057"/>
                <a:gd name="connsiteX39" fmla="*/ 4317127 w 6126139"/>
                <a:gd name="connsiteY39" fmla="*/ 6482932 h 6725057"/>
                <a:gd name="connsiteX40" fmla="*/ 5247244 w 6126139"/>
                <a:gd name="connsiteY40" fmla="*/ 6454548 h 6725057"/>
                <a:gd name="connsiteX41" fmla="*/ 5312490 w 6126139"/>
                <a:gd name="connsiteY41" fmla="*/ 6278716 h 6725057"/>
                <a:gd name="connsiteX42" fmla="*/ 5179711 w 6126139"/>
                <a:gd name="connsiteY42" fmla="*/ 5377652 h 6725057"/>
                <a:gd name="connsiteX43" fmla="*/ 5250101 w 6126139"/>
                <a:gd name="connsiteY43" fmla="*/ 4534308 h 6725057"/>
                <a:gd name="connsiteX44" fmla="*/ 5631673 w 6126139"/>
                <a:gd name="connsiteY44" fmla="*/ 3916230 h 6725057"/>
                <a:gd name="connsiteX45" fmla="*/ 5932853 w 6126139"/>
                <a:gd name="connsiteY45" fmla="*/ 3243670 h 6725057"/>
                <a:gd name="connsiteX46" fmla="*/ 5303917 w 6126139"/>
                <a:gd name="connsiteY46" fmla="*/ 746691 h 6725057"/>
                <a:gd name="connsiteX47" fmla="*/ 3209084 w 6126139"/>
                <a:gd name="connsiteY47" fmla="*/ 85466 h 6725057"/>
                <a:gd name="connsiteX48" fmla="*/ 1982169 w 6126139"/>
                <a:gd name="connsiteY48" fmla="*/ 383789 h 6725057"/>
                <a:gd name="connsiteX49" fmla="*/ 1173210 w 6126139"/>
                <a:gd name="connsiteY49" fmla="*/ 1118262 h 6725057"/>
                <a:gd name="connsiteX50" fmla="*/ 890889 w 6126139"/>
                <a:gd name="connsiteY50" fmla="*/ 2059332 h 6725057"/>
                <a:gd name="connsiteX51" fmla="*/ 909844 w 6126139"/>
                <a:gd name="connsiteY51" fmla="*/ 2294695 h 6725057"/>
                <a:gd name="connsiteX52" fmla="*/ 849456 w 6126139"/>
                <a:gd name="connsiteY52" fmla="*/ 2389087 h 6725057"/>
                <a:gd name="connsiteX53" fmla="*/ 412925 w 6126139"/>
                <a:gd name="connsiteY53" fmla="*/ 2916296 h 6725057"/>
                <a:gd name="connsiteX54" fmla="*/ 90599 w 6126139"/>
                <a:gd name="connsiteY54" fmla="*/ 3448172 h 6725057"/>
                <a:gd name="connsiteX55" fmla="*/ 93933 w 6126139"/>
                <a:gd name="connsiteY55" fmla="*/ 3512847 h 6725057"/>
                <a:gd name="connsiteX56" fmla="*/ 147558 w 6126139"/>
                <a:gd name="connsiteY56" fmla="*/ 3579331 h 6725057"/>
                <a:gd name="connsiteX57" fmla="*/ 327962 w 6126139"/>
                <a:gd name="connsiteY57" fmla="*/ 3670867 h 6725057"/>
                <a:gd name="connsiteX58" fmla="*/ 576183 w 6126139"/>
                <a:gd name="connsiteY58" fmla="*/ 3769546 h 6725057"/>
                <a:gd name="connsiteX59" fmla="*/ 496554 w 6126139"/>
                <a:gd name="connsiteY59" fmla="*/ 4125019 h 6725057"/>
                <a:gd name="connsiteX60" fmla="*/ 446453 w 6126139"/>
                <a:gd name="connsiteY60" fmla="*/ 4265512 h 6725057"/>
                <a:gd name="connsiteX61" fmla="*/ 599139 w 6126139"/>
                <a:gd name="connsiteY61" fmla="*/ 4450107 h 6725057"/>
                <a:gd name="connsiteX62" fmla="*/ 486267 w 6126139"/>
                <a:gd name="connsiteY62" fmla="*/ 4641655 h 6725057"/>
                <a:gd name="connsiteX63" fmla="*/ 546370 w 6126139"/>
                <a:gd name="connsiteY63" fmla="*/ 4717855 h 6725057"/>
                <a:gd name="connsiteX64" fmla="*/ 546942 w 6126139"/>
                <a:gd name="connsiteY64" fmla="*/ 5328217 h 6725057"/>
                <a:gd name="connsiteX65" fmla="*/ 541608 w 6126139"/>
                <a:gd name="connsiteY65" fmla="*/ 5507382 h 6725057"/>
                <a:gd name="connsiteX66" fmla="*/ 939181 w 6126139"/>
                <a:gd name="connsiteY66" fmla="*/ 5820945 h 6725057"/>
                <a:gd name="connsiteX67" fmla="*/ 1403334 w 6126139"/>
                <a:gd name="connsiteY67" fmla="*/ 5838185 h 6725057"/>
                <a:gd name="connsiteX68" fmla="*/ 1929591 w 6126139"/>
                <a:gd name="connsiteY68" fmla="*/ 5900384 h 6725057"/>
                <a:gd name="connsiteX69" fmla="*/ 2225247 w 6126139"/>
                <a:gd name="connsiteY69" fmla="*/ 6706579 h 6725057"/>
                <a:gd name="connsiteX70" fmla="*/ 2224866 w 6126139"/>
                <a:gd name="connsiteY70" fmla="*/ 6724963 h 6725057"/>
                <a:gd name="connsiteX71" fmla="*/ 2177431 w 6126139"/>
                <a:gd name="connsiteY71" fmla="*/ 6725058 h 67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126139" h="6725057">
                  <a:moveTo>
                    <a:pt x="2177431" y="6725058"/>
                  </a:moveTo>
                  <a:cubicBezTo>
                    <a:pt x="2176955" y="6724296"/>
                    <a:pt x="2176669" y="6723058"/>
                    <a:pt x="2176098" y="6722867"/>
                  </a:cubicBezTo>
                  <a:cubicBezTo>
                    <a:pt x="2139141" y="6711152"/>
                    <a:pt x="2139903" y="6711247"/>
                    <a:pt x="2142665" y="6671527"/>
                  </a:cubicBezTo>
                  <a:cubicBezTo>
                    <a:pt x="2158572" y="6437593"/>
                    <a:pt x="2095230" y="6076786"/>
                    <a:pt x="1859677" y="5963820"/>
                  </a:cubicBezTo>
                  <a:cubicBezTo>
                    <a:pt x="1660414" y="5868284"/>
                    <a:pt x="1420479" y="5926863"/>
                    <a:pt x="1209310" y="5928196"/>
                  </a:cubicBezTo>
                  <a:cubicBezTo>
                    <a:pt x="933942" y="5929911"/>
                    <a:pt x="646668" y="5869808"/>
                    <a:pt x="495602" y="5616729"/>
                  </a:cubicBezTo>
                  <a:cubicBezTo>
                    <a:pt x="385017" y="5431563"/>
                    <a:pt x="497507" y="5212679"/>
                    <a:pt x="552752" y="5027703"/>
                  </a:cubicBezTo>
                  <a:cubicBezTo>
                    <a:pt x="563801" y="4990555"/>
                    <a:pt x="575040" y="4951979"/>
                    <a:pt x="569325" y="4913689"/>
                  </a:cubicBezTo>
                  <a:cubicBezTo>
                    <a:pt x="559991" y="4851300"/>
                    <a:pt x="509223" y="4805104"/>
                    <a:pt x="465979" y="4759193"/>
                  </a:cubicBezTo>
                  <a:cubicBezTo>
                    <a:pt x="422736" y="4713283"/>
                    <a:pt x="382159" y="4652037"/>
                    <a:pt x="399495" y="4591458"/>
                  </a:cubicBezTo>
                  <a:cubicBezTo>
                    <a:pt x="417021" y="4530212"/>
                    <a:pt x="486458" y="4497256"/>
                    <a:pt x="511032" y="4438582"/>
                  </a:cubicBezTo>
                  <a:cubicBezTo>
                    <a:pt x="436737" y="4416103"/>
                    <a:pt x="377587" y="4349809"/>
                    <a:pt x="363490" y="4273513"/>
                  </a:cubicBezTo>
                  <a:cubicBezTo>
                    <a:pt x="344916" y="4172358"/>
                    <a:pt x="408924" y="4114922"/>
                    <a:pt x="454549" y="4036341"/>
                  </a:cubicBezTo>
                  <a:cubicBezTo>
                    <a:pt x="485505" y="3982905"/>
                    <a:pt x="553514" y="3839078"/>
                    <a:pt x="477695" y="3793644"/>
                  </a:cubicBezTo>
                  <a:cubicBezTo>
                    <a:pt x="450644" y="3777451"/>
                    <a:pt x="417783" y="3775546"/>
                    <a:pt x="386541" y="3771451"/>
                  </a:cubicBezTo>
                  <a:cubicBezTo>
                    <a:pt x="280623" y="3757639"/>
                    <a:pt x="178896" y="3713538"/>
                    <a:pt x="96314" y="3645911"/>
                  </a:cubicBezTo>
                  <a:cubicBezTo>
                    <a:pt x="58119" y="3614574"/>
                    <a:pt x="22971" y="3576664"/>
                    <a:pt x="8112" y="3529611"/>
                  </a:cubicBezTo>
                  <a:cubicBezTo>
                    <a:pt x="-16462" y="3451696"/>
                    <a:pt x="19066" y="3368543"/>
                    <a:pt x="57642" y="3296534"/>
                  </a:cubicBezTo>
                  <a:cubicBezTo>
                    <a:pt x="180515" y="3067458"/>
                    <a:pt x="350060" y="2873243"/>
                    <a:pt x="512842" y="2672551"/>
                  </a:cubicBezTo>
                  <a:cubicBezTo>
                    <a:pt x="622570" y="2537296"/>
                    <a:pt x="734203" y="2403661"/>
                    <a:pt x="829739" y="2257547"/>
                  </a:cubicBezTo>
                  <a:cubicBezTo>
                    <a:pt x="838883" y="2243545"/>
                    <a:pt x="840883" y="2232592"/>
                    <a:pt x="834120" y="2216971"/>
                  </a:cubicBezTo>
                  <a:cubicBezTo>
                    <a:pt x="689912" y="1883310"/>
                    <a:pt x="888794" y="1421061"/>
                    <a:pt x="1065387" y="1136550"/>
                  </a:cubicBezTo>
                  <a:cubicBezTo>
                    <a:pt x="1282748" y="786125"/>
                    <a:pt x="1593263" y="494088"/>
                    <a:pt x="1956165" y="298350"/>
                  </a:cubicBezTo>
                  <a:cubicBezTo>
                    <a:pt x="2426796" y="44508"/>
                    <a:pt x="2976865" y="-25215"/>
                    <a:pt x="3503978" y="7551"/>
                  </a:cubicBezTo>
                  <a:cubicBezTo>
                    <a:pt x="4206447" y="51271"/>
                    <a:pt x="4951207" y="275013"/>
                    <a:pt x="5464032" y="777743"/>
                  </a:cubicBezTo>
                  <a:cubicBezTo>
                    <a:pt x="6165168" y="1465067"/>
                    <a:pt x="6267371" y="2522056"/>
                    <a:pt x="5967238" y="3418740"/>
                  </a:cubicBezTo>
                  <a:cubicBezTo>
                    <a:pt x="5886466" y="3659913"/>
                    <a:pt x="5770452" y="3877559"/>
                    <a:pt x="5624720" y="4085204"/>
                  </a:cubicBezTo>
                  <a:cubicBezTo>
                    <a:pt x="5484702" y="4284562"/>
                    <a:pt x="5331254" y="4484492"/>
                    <a:pt x="5268580" y="4724237"/>
                  </a:cubicBezTo>
                  <a:cubicBezTo>
                    <a:pt x="5163329" y="5126858"/>
                    <a:pt x="5284296" y="5611586"/>
                    <a:pt x="5352780" y="6013731"/>
                  </a:cubicBezTo>
                  <a:cubicBezTo>
                    <a:pt x="5368592" y="6106790"/>
                    <a:pt x="5388023" y="6199373"/>
                    <a:pt x="5400882" y="6292813"/>
                  </a:cubicBezTo>
                  <a:cubicBezTo>
                    <a:pt x="5413741" y="6385968"/>
                    <a:pt x="5373259" y="6459977"/>
                    <a:pt x="5303060" y="6518175"/>
                  </a:cubicBezTo>
                  <a:cubicBezTo>
                    <a:pt x="5231337" y="6577706"/>
                    <a:pt x="5145422" y="6607805"/>
                    <a:pt x="5056458" y="6629141"/>
                  </a:cubicBezTo>
                  <a:cubicBezTo>
                    <a:pt x="4772613" y="6697245"/>
                    <a:pt x="4470289" y="6638857"/>
                    <a:pt x="4201780" y="6537606"/>
                  </a:cubicBezTo>
                  <a:cubicBezTo>
                    <a:pt x="3936603" y="6437498"/>
                    <a:pt x="3664950" y="6303100"/>
                    <a:pt x="3504168" y="6062023"/>
                  </a:cubicBezTo>
                  <a:cubicBezTo>
                    <a:pt x="3338815" y="5814087"/>
                    <a:pt x="3237183" y="5542243"/>
                    <a:pt x="3196035" y="5247444"/>
                  </a:cubicBezTo>
                  <a:cubicBezTo>
                    <a:pt x="3170889" y="5067708"/>
                    <a:pt x="3170222" y="4888162"/>
                    <a:pt x="3196225" y="4708520"/>
                  </a:cubicBezTo>
                  <a:cubicBezTo>
                    <a:pt x="3226229" y="4707472"/>
                    <a:pt x="3252708" y="4705758"/>
                    <a:pt x="3280902" y="4708425"/>
                  </a:cubicBezTo>
                  <a:cubicBezTo>
                    <a:pt x="3263376" y="4834536"/>
                    <a:pt x="3256804" y="4961218"/>
                    <a:pt x="3265377" y="5088187"/>
                  </a:cubicBezTo>
                  <a:cubicBezTo>
                    <a:pt x="3290427" y="5460424"/>
                    <a:pt x="3406728" y="5799704"/>
                    <a:pt x="3635709" y="6097170"/>
                  </a:cubicBezTo>
                  <a:cubicBezTo>
                    <a:pt x="3788109" y="6295100"/>
                    <a:pt x="4084146" y="6415210"/>
                    <a:pt x="4317127" y="6482932"/>
                  </a:cubicBezTo>
                  <a:cubicBezTo>
                    <a:pt x="4580684" y="6559608"/>
                    <a:pt x="5014738" y="6644953"/>
                    <a:pt x="5247244" y="6454548"/>
                  </a:cubicBezTo>
                  <a:cubicBezTo>
                    <a:pt x="5303060" y="6408828"/>
                    <a:pt x="5325634" y="6353583"/>
                    <a:pt x="5312490" y="6278716"/>
                  </a:cubicBezTo>
                  <a:cubicBezTo>
                    <a:pt x="5259531" y="5978774"/>
                    <a:pt x="5217049" y="5679022"/>
                    <a:pt x="5179711" y="5377652"/>
                  </a:cubicBezTo>
                  <a:cubicBezTo>
                    <a:pt x="5143040" y="5081900"/>
                    <a:pt x="5130467" y="4816724"/>
                    <a:pt x="5250101" y="4534308"/>
                  </a:cubicBezTo>
                  <a:cubicBezTo>
                    <a:pt x="5345161" y="4309994"/>
                    <a:pt x="5496894" y="4117113"/>
                    <a:pt x="5631673" y="3916230"/>
                  </a:cubicBezTo>
                  <a:cubicBezTo>
                    <a:pt x="5774738" y="3702966"/>
                    <a:pt x="5862559" y="3489320"/>
                    <a:pt x="5932853" y="3243670"/>
                  </a:cubicBezTo>
                  <a:cubicBezTo>
                    <a:pt x="6184123" y="2365751"/>
                    <a:pt x="6018578" y="1365150"/>
                    <a:pt x="5303917" y="746691"/>
                  </a:cubicBezTo>
                  <a:cubicBezTo>
                    <a:pt x="4742419" y="260821"/>
                    <a:pt x="3936889" y="74988"/>
                    <a:pt x="3209084" y="85466"/>
                  </a:cubicBezTo>
                  <a:cubicBezTo>
                    <a:pt x="2777982" y="91752"/>
                    <a:pt x="2365169" y="178811"/>
                    <a:pt x="1982169" y="383789"/>
                  </a:cubicBezTo>
                  <a:cubicBezTo>
                    <a:pt x="1651365" y="560859"/>
                    <a:pt x="1373807" y="798317"/>
                    <a:pt x="1173210" y="1118262"/>
                  </a:cubicBezTo>
                  <a:cubicBezTo>
                    <a:pt x="1004808" y="1386867"/>
                    <a:pt x="820976" y="1732434"/>
                    <a:pt x="890889" y="2059332"/>
                  </a:cubicBezTo>
                  <a:cubicBezTo>
                    <a:pt x="907558" y="2137437"/>
                    <a:pt x="936895" y="2219447"/>
                    <a:pt x="909844" y="2294695"/>
                  </a:cubicBezTo>
                  <a:cubicBezTo>
                    <a:pt x="897176" y="2330032"/>
                    <a:pt x="873078" y="2359941"/>
                    <a:pt x="849456" y="2389087"/>
                  </a:cubicBezTo>
                  <a:cubicBezTo>
                    <a:pt x="699246" y="2560823"/>
                    <a:pt x="551133" y="2734749"/>
                    <a:pt x="412925" y="2916296"/>
                  </a:cubicBezTo>
                  <a:cubicBezTo>
                    <a:pt x="300720" y="3063553"/>
                    <a:pt x="118888" y="3258148"/>
                    <a:pt x="90599" y="3448172"/>
                  </a:cubicBezTo>
                  <a:cubicBezTo>
                    <a:pt x="87360" y="3469698"/>
                    <a:pt x="86884" y="3492273"/>
                    <a:pt x="93933" y="3512847"/>
                  </a:cubicBezTo>
                  <a:cubicBezTo>
                    <a:pt x="103362" y="3540184"/>
                    <a:pt x="124984" y="3561329"/>
                    <a:pt x="147558" y="3579331"/>
                  </a:cubicBezTo>
                  <a:cubicBezTo>
                    <a:pt x="200517" y="3621813"/>
                    <a:pt x="262335" y="3653150"/>
                    <a:pt x="327962" y="3670867"/>
                  </a:cubicBezTo>
                  <a:cubicBezTo>
                    <a:pt x="404638" y="3691536"/>
                    <a:pt x="526939" y="3696584"/>
                    <a:pt x="576183" y="3769546"/>
                  </a:cubicBezTo>
                  <a:cubicBezTo>
                    <a:pt x="640382" y="3864891"/>
                    <a:pt x="550656" y="4042342"/>
                    <a:pt x="496554" y="4125019"/>
                  </a:cubicBezTo>
                  <a:cubicBezTo>
                    <a:pt x="468360" y="4167976"/>
                    <a:pt x="433023" y="4215887"/>
                    <a:pt x="446453" y="4265512"/>
                  </a:cubicBezTo>
                  <a:cubicBezTo>
                    <a:pt x="468075" y="4345427"/>
                    <a:pt x="601044" y="4367335"/>
                    <a:pt x="599139" y="4450107"/>
                  </a:cubicBezTo>
                  <a:cubicBezTo>
                    <a:pt x="597424" y="4527069"/>
                    <a:pt x="473218" y="4565740"/>
                    <a:pt x="486267" y="4641655"/>
                  </a:cubicBezTo>
                  <a:cubicBezTo>
                    <a:pt x="491887" y="4674230"/>
                    <a:pt x="521796" y="4695757"/>
                    <a:pt x="546370" y="4717855"/>
                  </a:cubicBezTo>
                  <a:cubicBezTo>
                    <a:pt x="749253" y="4899877"/>
                    <a:pt x="594852" y="5120381"/>
                    <a:pt x="546942" y="5328217"/>
                  </a:cubicBezTo>
                  <a:cubicBezTo>
                    <a:pt x="533226" y="5387653"/>
                    <a:pt x="524367" y="5448136"/>
                    <a:pt x="541608" y="5507382"/>
                  </a:cubicBezTo>
                  <a:cubicBezTo>
                    <a:pt x="592662" y="5683499"/>
                    <a:pt x="769255" y="5783892"/>
                    <a:pt x="939181" y="5820945"/>
                  </a:cubicBezTo>
                  <a:cubicBezTo>
                    <a:pt x="1090914" y="5853997"/>
                    <a:pt x="1248172" y="5844757"/>
                    <a:pt x="1403334" y="5838185"/>
                  </a:cubicBezTo>
                  <a:cubicBezTo>
                    <a:pt x="1576118" y="5830946"/>
                    <a:pt x="1772428" y="5812372"/>
                    <a:pt x="1929591" y="5900384"/>
                  </a:cubicBezTo>
                  <a:cubicBezTo>
                    <a:pt x="2183051" y="6042306"/>
                    <a:pt x="2250583" y="6444547"/>
                    <a:pt x="2225247" y="6706579"/>
                  </a:cubicBezTo>
                  <a:cubicBezTo>
                    <a:pt x="2224675" y="6712675"/>
                    <a:pt x="2224961" y="6718771"/>
                    <a:pt x="2224866" y="6724963"/>
                  </a:cubicBezTo>
                  <a:cubicBezTo>
                    <a:pt x="2208959" y="6725058"/>
                    <a:pt x="2193147" y="6725058"/>
                    <a:pt x="2177431" y="67250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DD6A2A9-075C-4C00-83D8-ACF806FE776C}"/>
                </a:ext>
              </a:extLst>
            </p:cNvPr>
            <p:cNvSpPr/>
            <p:nvPr/>
          </p:nvSpPr>
          <p:spPr>
            <a:xfrm>
              <a:off x="5925620" y="4385213"/>
              <a:ext cx="776730" cy="131447"/>
            </a:xfrm>
            <a:custGeom>
              <a:avLst/>
              <a:gdLst>
                <a:gd name="connsiteX0" fmla="*/ 751118 w 776730"/>
                <a:gd name="connsiteY0" fmla="*/ 2 h 131447"/>
                <a:gd name="connsiteX1" fmla="*/ 776550 w 776730"/>
                <a:gd name="connsiteY1" fmla="*/ 24576 h 131447"/>
                <a:gd name="connsiteX2" fmla="*/ 776550 w 776730"/>
                <a:gd name="connsiteY2" fmla="*/ 103348 h 131447"/>
                <a:gd name="connsiteX3" fmla="*/ 748927 w 776730"/>
                <a:gd name="connsiteY3" fmla="*/ 131446 h 131447"/>
                <a:gd name="connsiteX4" fmla="*/ 24170 w 776730"/>
                <a:gd name="connsiteY4" fmla="*/ 131351 h 131447"/>
                <a:gd name="connsiteX5" fmla="*/ 262 w 776730"/>
                <a:gd name="connsiteY5" fmla="*/ 107824 h 131447"/>
                <a:gd name="connsiteX6" fmla="*/ 167 w 776730"/>
                <a:gd name="connsiteY6" fmla="*/ 26481 h 131447"/>
                <a:gd name="connsiteX7" fmla="*/ 26265 w 776730"/>
                <a:gd name="connsiteY7" fmla="*/ 97 h 131447"/>
                <a:gd name="connsiteX8" fmla="*/ 751118 w 776730"/>
                <a:gd name="connsiteY8" fmla="*/ 2 h 1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30" h="131447">
                  <a:moveTo>
                    <a:pt x="751118" y="2"/>
                  </a:moveTo>
                  <a:cubicBezTo>
                    <a:pt x="770263" y="-94"/>
                    <a:pt x="777883" y="4288"/>
                    <a:pt x="776550" y="24576"/>
                  </a:cubicBezTo>
                  <a:cubicBezTo>
                    <a:pt x="774835" y="50770"/>
                    <a:pt x="774835" y="77154"/>
                    <a:pt x="776550" y="103348"/>
                  </a:cubicBezTo>
                  <a:cubicBezTo>
                    <a:pt x="777978" y="124969"/>
                    <a:pt x="771120" y="131542"/>
                    <a:pt x="748927" y="131446"/>
                  </a:cubicBezTo>
                  <a:cubicBezTo>
                    <a:pt x="587002" y="130494"/>
                    <a:pt x="103799" y="130494"/>
                    <a:pt x="24170" y="131351"/>
                  </a:cubicBezTo>
                  <a:cubicBezTo>
                    <a:pt x="6072" y="131542"/>
                    <a:pt x="-690" y="126589"/>
                    <a:pt x="262" y="107824"/>
                  </a:cubicBezTo>
                  <a:cubicBezTo>
                    <a:pt x="1691" y="80773"/>
                    <a:pt x="1881" y="53532"/>
                    <a:pt x="167" y="26481"/>
                  </a:cubicBezTo>
                  <a:cubicBezTo>
                    <a:pt x="-1167" y="5907"/>
                    <a:pt x="5310" y="-94"/>
                    <a:pt x="26265" y="97"/>
                  </a:cubicBezTo>
                  <a:cubicBezTo>
                    <a:pt x="147995" y="954"/>
                    <a:pt x="631198" y="859"/>
                    <a:pt x="751118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93EB89-34D6-4DD9-ADF3-292879C39D6B}"/>
                </a:ext>
              </a:extLst>
            </p:cNvPr>
            <p:cNvSpPr/>
            <p:nvPr/>
          </p:nvSpPr>
          <p:spPr>
            <a:xfrm>
              <a:off x="5925624" y="4127274"/>
              <a:ext cx="776759" cy="128687"/>
            </a:xfrm>
            <a:custGeom>
              <a:avLst/>
              <a:gdLst>
                <a:gd name="connsiteX0" fmla="*/ 750829 w 776759"/>
                <a:gd name="connsiteY0" fmla="*/ 3 h 128687"/>
                <a:gd name="connsiteX1" fmla="*/ 776451 w 776759"/>
                <a:gd name="connsiteY1" fmla="*/ 27340 h 128687"/>
                <a:gd name="connsiteX2" fmla="*/ 776546 w 776759"/>
                <a:gd name="connsiteY2" fmla="*/ 100778 h 128687"/>
                <a:gd name="connsiteX3" fmla="*/ 748828 w 776759"/>
                <a:gd name="connsiteY3" fmla="*/ 128686 h 128687"/>
                <a:gd name="connsiteX4" fmla="*/ 24452 w 776759"/>
                <a:gd name="connsiteY4" fmla="*/ 128496 h 128687"/>
                <a:gd name="connsiteX5" fmla="*/ 259 w 776759"/>
                <a:gd name="connsiteY5" fmla="*/ 105350 h 128687"/>
                <a:gd name="connsiteX6" fmla="*/ 163 w 776759"/>
                <a:gd name="connsiteY6" fmla="*/ 26673 h 128687"/>
                <a:gd name="connsiteX7" fmla="*/ 26357 w 776759"/>
                <a:gd name="connsiteY7" fmla="*/ 99 h 128687"/>
                <a:gd name="connsiteX8" fmla="*/ 750829 w 776759"/>
                <a:gd name="connsiteY8" fmla="*/ 3 h 1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59" h="128687">
                  <a:moveTo>
                    <a:pt x="750829" y="3"/>
                  </a:moveTo>
                  <a:cubicBezTo>
                    <a:pt x="772831" y="-187"/>
                    <a:pt x="777594" y="7719"/>
                    <a:pt x="776451" y="27340"/>
                  </a:cubicBezTo>
                  <a:cubicBezTo>
                    <a:pt x="775117" y="51724"/>
                    <a:pt x="774736" y="76394"/>
                    <a:pt x="776546" y="100778"/>
                  </a:cubicBezTo>
                  <a:cubicBezTo>
                    <a:pt x="778165" y="122781"/>
                    <a:pt x="770736" y="128781"/>
                    <a:pt x="748828" y="128686"/>
                  </a:cubicBezTo>
                  <a:cubicBezTo>
                    <a:pt x="574711" y="127829"/>
                    <a:pt x="91794" y="127734"/>
                    <a:pt x="24452" y="128496"/>
                  </a:cubicBezTo>
                  <a:cubicBezTo>
                    <a:pt x="6831" y="128686"/>
                    <a:pt x="-789" y="124400"/>
                    <a:pt x="259" y="105350"/>
                  </a:cubicBezTo>
                  <a:cubicBezTo>
                    <a:pt x="1782" y="79156"/>
                    <a:pt x="1973" y="52772"/>
                    <a:pt x="163" y="26673"/>
                  </a:cubicBezTo>
                  <a:cubicBezTo>
                    <a:pt x="-1170" y="5909"/>
                    <a:pt x="5497" y="-92"/>
                    <a:pt x="26357" y="99"/>
                  </a:cubicBezTo>
                  <a:cubicBezTo>
                    <a:pt x="147134" y="956"/>
                    <a:pt x="630147" y="1051"/>
                    <a:pt x="750829" y="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BDDA3E3-3F5E-4762-B4C9-670336BA3A62}"/>
                </a:ext>
              </a:extLst>
            </p:cNvPr>
            <p:cNvSpPr/>
            <p:nvPr/>
          </p:nvSpPr>
          <p:spPr>
            <a:xfrm>
              <a:off x="6055020" y="4643056"/>
              <a:ext cx="517365" cy="131170"/>
            </a:xfrm>
            <a:custGeom>
              <a:avLst/>
              <a:gdLst>
                <a:gd name="connsiteX0" fmla="*/ 25454 w 517365"/>
                <a:gd name="connsiteY0" fmla="*/ 131159 h 131170"/>
                <a:gd name="connsiteX1" fmla="*/ 117 w 517365"/>
                <a:gd name="connsiteY1" fmla="*/ 106299 h 131170"/>
                <a:gd name="connsiteX2" fmla="*/ 308 w 517365"/>
                <a:gd name="connsiteY2" fmla="*/ 19717 h 131170"/>
                <a:gd name="connsiteX3" fmla="*/ 19834 w 517365"/>
                <a:gd name="connsiteY3" fmla="*/ 0 h 131170"/>
                <a:gd name="connsiteX4" fmla="*/ 497322 w 517365"/>
                <a:gd name="connsiteY4" fmla="*/ 0 h 131170"/>
                <a:gd name="connsiteX5" fmla="*/ 517229 w 517365"/>
                <a:gd name="connsiteY5" fmla="*/ 19050 h 131170"/>
                <a:gd name="connsiteX6" fmla="*/ 517325 w 517365"/>
                <a:gd name="connsiteY6" fmla="*/ 110871 h 131170"/>
                <a:gd name="connsiteX7" fmla="*/ 495608 w 517365"/>
                <a:gd name="connsiteY7" fmla="*/ 130874 h 131170"/>
                <a:gd name="connsiteX8" fmla="*/ 25454 w 517365"/>
                <a:gd name="connsiteY8" fmla="*/ 131159 h 1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365" h="131170">
                  <a:moveTo>
                    <a:pt x="25454" y="131159"/>
                  </a:moveTo>
                  <a:cubicBezTo>
                    <a:pt x="6118" y="131445"/>
                    <a:pt x="-1026" y="126397"/>
                    <a:pt x="117" y="106299"/>
                  </a:cubicBezTo>
                  <a:cubicBezTo>
                    <a:pt x="1736" y="77534"/>
                    <a:pt x="1165" y="48578"/>
                    <a:pt x="308" y="19717"/>
                  </a:cubicBezTo>
                  <a:cubicBezTo>
                    <a:pt x="-73" y="5048"/>
                    <a:pt x="4879" y="0"/>
                    <a:pt x="19834" y="0"/>
                  </a:cubicBezTo>
                  <a:cubicBezTo>
                    <a:pt x="178996" y="381"/>
                    <a:pt x="338159" y="381"/>
                    <a:pt x="497322" y="0"/>
                  </a:cubicBezTo>
                  <a:cubicBezTo>
                    <a:pt x="511610" y="0"/>
                    <a:pt x="517705" y="3715"/>
                    <a:pt x="517229" y="19050"/>
                  </a:cubicBezTo>
                  <a:cubicBezTo>
                    <a:pt x="516277" y="49625"/>
                    <a:pt x="516086" y="80296"/>
                    <a:pt x="517325" y="110871"/>
                  </a:cubicBezTo>
                  <a:cubicBezTo>
                    <a:pt x="517991" y="128111"/>
                    <a:pt x="510467" y="130874"/>
                    <a:pt x="495608" y="130874"/>
                  </a:cubicBezTo>
                  <a:cubicBezTo>
                    <a:pt x="416836" y="130874"/>
                    <a:pt x="75269" y="130302"/>
                    <a:pt x="25454" y="131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6A70B4A-448F-4C25-B633-8219859B4EC7}"/>
                </a:ext>
              </a:extLst>
            </p:cNvPr>
            <p:cNvSpPr/>
            <p:nvPr/>
          </p:nvSpPr>
          <p:spPr>
            <a:xfrm>
              <a:off x="5147286" y="1162502"/>
              <a:ext cx="2325139" cy="2834763"/>
            </a:xfrm>
            <a:custGeom>
              <a:avLst/>
              <a:gdLst>
                <a:gd name="connsiteX0" fmla="*/ 2301359 w 2325139"/>
                <a:gd name="connsiteY0" fmla="*/ 902042 h 2834763"/>
                <a:gd name="connsiteX1" fmla="*/ 1949886 w 2325139"/>
                <a:gd name="connsiteY1" fmla="*/ 307015 h 2834763"/>
                <a:gd name="connsiteX2" fmla="*/ 971002 w 2325139"/>
                <a:gd name="connsiteY2" fmla="*/ 15836 h 2834763"/>
                <a:gd name="connsiteX3" fmla="*/ 242720 w 2325139"/>
                <a:gd name="connsiteY3" fmla="*/ 442270 h 2834763"/>
                <a:gd name="connsiteX4" fmla="*/ 6405 w 2325139"/>
                <a:gd name="connsiteY4" fmla="*/ 1229987 h 2834763"/>
                <a:gd name="connsiteX5" fmla="*/ 249483 w 2325139"/>
                <a:gd name="connsiteY5" fmla="*/ 1818633 h 2834763"/>
                <a:gd name="connsiteX6" fmla="*/ 495800 w 2325139"/>
                <a:gd name="connsiteY6" fmla="*/ 2180678 h 2834763"/>
                <a:gd name="connsiteX7" fmla="*/ 644485 w 2325139"/>
                <a:gd name="connsiteY7" fmla="*/ 2806756 h 2834763"/>
                <a:gd name="connsiteX8" fmla="*/ 671250 w 2325139"/>
                <a:gd name="connsiteY8" fmla="*/ 2834760 h 2834763"/>
                <a:gd name="connsiteX9" fmla="*/ 1162264 w 2325139"/>
                <a:gd name="connsiteY9" fmla="*/ 2834188 h 2834763"/>
                <a:gd name="connsiteX10" fmla="*/ 1653278 w 2325139"/>
                <a:gd name="connsiteY10" fmla="*/ 2834760 h 2834763"/>
                <a:gd name="connsiteX11" fmla="*/ 1681567 w 2325139"/>
                <a:gd name="connsiteY11" fmla="*/ 2805327 h 2834763"/>
                <a:gd name="connsiteX12" fmla="*/ 1702712 w 2325139"/>
                <a:gd name="connsiteY12" fmla="*/ 2525959 h 2834763"/>
                <a:gd name="connsiteX13" fmla="*/ 1892546 w 2325139"/>
                <a:gd name="connsiteY13" fmla="*/ 2067140 h 2834763"/>
                <a:gd name="connsiteX14" fmla="*/ 2127718 w 2325139"/>
                <a:gd name="connsiteY14" fmla="*/ 1741670 h 2834763"/>
                <a:gd name="connsiteX15" fmla="*/ 2301359 w 2325139"/>
                <a:gd name="connsiteY15" fmla="*/ 902042 h 2834763"/>
                <a:gd name="connsiteX16" fmla="*/ 1992272 w 2325139"/>
                <a:gd name="connsiteY16" fmla="*/ 1704809 h 2834763"/>
                <a:gd name="connsiteX17" fmla="*/ 1679948 w 2325139"/>
                <a:gd name="connsiteY17" fmla="*/ 2179059 h 2834763"/>
                <a:gd name="connsiteX18" fmla="*/ 1552694 w 2325139"/>
                <a:gd name="connsiteY18" fmla="*/ 2678550 h 2834763"/>
                <a:gd name="connsiteX19" fmla="*/ 1524595 w 2325139"/>
                <a:gd name="connsiteY19" fmla="*/ 2706648 h 2834763"/>
                <a:gd name="connsiteX20" fmla="*/ 1448490 w 2325139"/>
                <a:gd name="connsiteY20" fmla="*/ 2706553 h 2834763"/>
                <a:gd name="connsiteX21" fmla="*/ 1423630 w 2325139"/>
                <a:gd name="connsiteY21" fmla="*/ 2681407 h 2834763"/>
                <a:gd name="connsiteX22" fmla="*/ 1424106 w 2325139"/>
                <a:gd name="connsiteY22" fmla="*/ 2250687 h 2834763"/>
                <a:gd name="connsiteX23" fmla="*/ 1423916 w 2325139"/>
                <a:gd name="connsiteY23" fmla="*/ 1827776 h 2834763"/>
                <a:gd name="connsiteX24" fmla="*/ 1434393 w 2325139"/>
                <a:gd name="connsiteY24" fmla="*/ 1782628 h 2834763"/>
                <a:gd name="connsiteX25" fmla="*/ 1669185 w 2325139"/>
                <a:gd name="connsiteY25" fmla="*/ 1313522 h 2834763"/>
                <a:gd name="connsiteX26" fmla="*/ 1653754 w 2325139"/>
                <a:gd name="connsiteY26" fmla="*/ 1286852 h 2834763"/>
                <a:gd name="connsiteX27" fmla="*/ 1561838 w 2325139"/>
                <a:gd name="connsiteY27" fmla="*/ 1286566 h 2834763"/>
                <a:gd name="connsiteX28" fmla="*/ 1535549 w 2325139"/>
                <a:gd name="connsiteY28" fmla="*/ 1302949 h 2834763"/>
                <a:gd name="connsiteX29" fmla="*/ 1298567 w 2325139"/>
                <a:gd name="connsiteY29" fmla="*/ 1791582 h 2834763"/>
                <a:gd name="connsiteX30" fmla="*/ 1292947 w 2325139"/>
                <a:gd name="connsiteY30" fmla="*/ 1827300 h 2834763"/>
                <a:gd name="connsiteX31" fmla="*/ 1293423 w 2325139"/>
                <a:gd name="connsiteY31" fmla="*/ 2675692 h 2834763"/>
                <a:gd name="connsiteX32" fmla="*/ 1263705 w 2325139"/>
                <a:gd name="connsiteY32" fmla="*/ 2706744 h 2834763"/>
                <a:gd name="connsiteX33" fmla="*/ 1061489 w 2325139"/>
                <a:gd name="connsiteY33" fmla="*/ 2706553 h 2834763"/>
                <a:gd name="connsiteX34" fmla="*/ 1035391 w 2325139"/>
                <a:gd name="connsiteY34" fmla="*/ 2679883 h 2834763"/>
                <a:gd name="connsiteX35" fmla="*/ 1036058 w 2325139"/>
                <a:gd name="connsiteY35" fmla="*/ 1828919 h 2834763"/>
                <a:gd name="connsiteX36" fmla="*/ 1025389 w 2325139"/>
                <a:gd name="connsiteY36" fmla="*/ 1781199 h 2834763"/>
                <a:gd name="connsiteX37" fmla="*/ 797742 w 2325139"/>
                <a:gd name="connsiteY37" fmla="*/ 1311426 h 2834763"/>
                <a:gd name="connsiteX38" fmla="*/ 758118 w 2325139"/>
                <a:gd name="connsiteY38" fmla="*/ 1286376 h 2834763"/>
                <a:gd name="connsiteX39" fmla="*/ 671536 w 2325139"/>
                <a:gd name="connsiteY39" fmla="*/ 1286566 h 2834763"/>
                <a:gd name="connsiteX40" fmla="*/ 657915 w 2325139"/>
                <a:gd name="connsiteY40" fmla="*/ 1310188 h 2834763"/>
                <a:gd name="connsiteX41" fmla="*/ 891944 w 2325139"/>
                <a:gd name="connsiteY41" fmla="*/ 1776913 h 2834763"/>
                <a:gd name="connsiteX42" fmla="*/ 905184 w 2325139"/>
                <a:gd name="connsiteY42" fmla="*/ 1831968 h 2834763"/>
                <a:gd name="connsiteX43" fmla="*/ 905470 w 2325139"/>
                <a:gd name="connsiteY43" fmla="*/ 2675120 h 2834763"/>
                <a:gd name="connsiteX44" fmla="*/ 873561 w 2325139"/>
                <a:gd name="connsiteY44" fmla="*/ 2706744 h 2834763"/>
                <a:gd name="connsiteX45" fmla="*/ 797456 w 2325139"/>
                <a:gd name="connsiteY45" fmla="*/ 2706458 h 2834763"/>
                <a:gd name="connsiteX46" fmla="*/ 777073 w 2325139"/>
                <a:gd name="connsiteY46" fmla="*/ 2687503 h 2834763"/>
                <a:gd name="connsiteX47" fmla="*/ 498371 w 2325139"/>
                <a:gd name="connsiteY47" fmla="*/ 1926170 h 2834763"/>
                <a:gd name="connsiteX48" fmla="*/ 317206 w 2325139"/>
                <a:gd name="connsiteY48" fmla="*/ 1681377 h 2834763"/>
                <a:gd name="connsiteX49" fmla="*/ 445031 w 2325139"/>
                <a:gd name="connsiteY49" fmla="*/ 423125 h 2834763"/>
                <a:gd name="connsiteX50" fmla="*/ 844129 w 2325139"/>
                <a:gd name="connsiteY50" fmla="*/ 178237 h 2834763"/>
                <a:gd name="connsiteX51" fmla="*/ 1855112 w 2325139"/>
                <a:gd name="connsiteY51" fmla="*/ 399026 h 2834763"/>
                <a:gd name="connsiteX52" fmla="*/ 2128861 w 2325139"/>
                <a:gd name="connsiteY52" fmla="*/ 778217 h 2834763"/>
                <a:gd name="connsiteX53" fmla="*/ 1992272 w 2325139"/>
                <a:gd name="connsiteY53" fmla="*/ 1704809 h 283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25139" h="2834763">
                  <a:moveTo>
                    <a:pt x="2301359" y="902042"/>
                  </a:moveTo>
                  <a:cubicBezTo>
                    <a:pt x="2251353" y="664488"/>
                    <a:pt x="2130480" y="467702"/>
                    <a:pt x="1949886" y="307015"/>
                  </a:cubicBezTo>
                  <a:cubicBezTo>
                    <a:pt x="1669185" y="57174"/>
                    <a:pt x="1341524" y="-41505"/>
                    <a:pt x="971002" y="15836"/>
                  </a:cubicBezTo>
                  <a:cubicBezTo>
                    <a:pt x="673917" y="61841"/>
                    <a:pt x="431411" y="210146"/>
                    <a:pt x="242720" y="442270"/>
                  </a:cubicBezTo>
                  <a:cubicBezTo>
                    <a:pt x="56507" y="671251"/>
                    <a:pt x="-24456" y="935093"/>
                    <a:pt x="6405" y="1229987"/>
                  </a:cubicBezTo>
                  <a:cubicBezTo>
                    <a:pt x="29456" y="1449539"/>
                    <a:pt x="114514" y="1644420"/>
                    <a:pt x="249483" y="1818633"/>
                  </a:cubicBezTo>
                  <a:cubicBezTo>
                    <a:pt x="339018" y="1934171"/>
                    <a:pt x="426077" y="2052185"/>
                    <a:pt x="495800" y="2180678"/>
                  </a:cubicBezTo>
                  <a:cubicBezTo>
                    <a:pt x="601337" y="2375178"/>
                    <a:pt x="648009" y="2585586"/>
                    <a:pt x="644485" y="2806756"/>
                  </a:cubicBezTo>
                  <a:cubicBezTo>
                    <a:pt x="644104" y="2828283"/>
                    <a:pt x="648676" y="2834950"/>
                    <a:pt x="671250" y="2834760"/>
                  </a:cubicBezTo>
                  <a:cubicBezTo>
                    <a:pt x="834889" y="2833807"/>
                    <a:pt x="998624" y="2834188"/>
                    <a:pt x="1162264" y="2834188"/>
                  </a:cubicBezTo>
                  <a:cubicBezTo>
                    <a:pt x="1325903" y="2834188"/>
                    <a:pt x="1489638" y="2833617"/>
                    <a:pt x="1653278" y="2834760"/>
                  </a:cubicBezTo>
                  <a:cubicBezTo>
                    <a:pt x="1677185" y="2834950"/>
                    <a:pt x="1682519" y="2828092"/>
                    <a:pt x="1681567" y="2805327"/>
                  </a:cubicBezTo>
                  <a:cubicBezTo>
                    <a:pt x="1677471" y="2711411"/>
                    <a:pt x="1684234" y="2618161"/>
                    <a:pt x="1702712" y="2525959"/>
                  </a:cubicBezTo>
                  <a:cubicBezTo>
                    <a:pt x="1735860" y="2360605"/>
                    <a:pt x="1789866" y="2204204"/>
                    <a:pt x="1892546" y="2067140"/>
                  </a:cubicBezTo>
                  <a:cubicBezTo>
                    <a:pt x="1972841" y="1959984"/>
                    <a:pt x="2053899" y="1853208"/>
                    <a:pt x="2127718" y="1741670"/>
                  </a:cubicBezTo>
                  <a:cubicBezTo>
                    <a:pt x="2297168" y="1485734"/>
                    <a:pt x="2365557" y="1206747"/>
                    <a:pt x="2301359" y="902042"/>
                  </a:cubicBezTo>
                  <a:close/>
                  <a:moveTo>
                    <a:pt x="1992272" y="1704809"/>
                  </a:moveTo>
                  <a:cubicBezTo>
                    <a:pt x="1878830" y="1856637"/>
                    <a:pt x="1766625" y="2009609"/>
                    <a:pt x="1679948" y="2179059"/>
                  </a:cubicBezTo>
                  <a:cubicBezTo>
                    <a:pt x="1599842" y="2335650"/>
                    <a:pt x="1559266" y="2503004"/>
                    <a:pt x="1552694" y="2678550"/>
                  </a:cubicBezTo>
                  <a:cubicBezTo>
                    <a:pt x="1551932" y="2699504"/>
                    <a:pt x="1547074" y="2708363"/>
                    <a:pt x="1524595" y="2706648"/>
                  </a:cubicBezTo>
                  <a:cubicBezTo>
                    <a:pt x="1499354" y="2704648"/>
                    <a:pt x="1473827" y="2705029"/>
                    <a:pt x="1448490" y="2706553"/>
                  </a:cubicBezTo>
                  <a:cubicBezTo>
                    <a:pt x="1428678" y="2707791"/>
                    <a:pt x="1423535" y="2700933"/>
                    <a:pt x="1423630" y="2681407"/>
                  </a:cubicBezTo>
                  <a:cubicBezTo>
                    <a:pt x="1424487" y="2537865"/>
                    <a:pt x="1424106" y="2394228"/>
                    <a:pt x="1424106" y="2250687"/>
                  </a:cubicBezTo>
                  <a:cubicBezTo>
                    <a:pt x="1424106" y="2109717"/>
                    <a:pt x="1424297" y="1968746"/>
                    <a:pt x="1423916" y="1827776"/>
                  </a:cubicBezTo>
                  <a:cubicBezTo>
                    <a:pt x="1423916" y="1811584"/>
                    <a:pt x="1427059" y="1797201"/>
                    <a:pt x="1434393" y="1782628"/>
                  </a:cubicBezTo>
                  <a:cubicBezTo>
                    <a:pt x="1512974" y="1626418"/>
                    <a:pt x="1591079" y="1469922"/>
                    <a:pt x="1669185" y="1313522"/>
                  </a:cubicBezTo>
                  <a:cubicBezTo>
                    <a:pt x="1682424" y="1287042"/>
                    <a:pt x="1682329" y="1286947"/>
                    <a:pt x="1653754" y="1286852"/>
                  </a:cubicBezTo>
                  <a:cubicBezTo>
                    <a:pt x="1623083" y="1286756"/>
                    <a:pt x="1592413" y="1287423"/>
                    <a:pt x="1561838" y="1286566"/>
                  </a:cubicBezTo>
                  <a:cubicBezTo>
                    <a:pt x="1548503" y="1286185"/>
                    <a:pt x="1541359" y="1291138"/>
                    <a:pt x="1535549" y="1302949"/>
                  </a:cubicBezTo>
                  <a:cubicBezTo>
                    <a:pt x="1456872" y="1465922"/>
                    <a:pt x="1377815" y="1628799"/>
                    <a:pt x="1298567" y="1791582"/>
                  </a:cubicBezTo>
                  <a:cubicBezTo>
                    <a:pt x="1292852" y="1803297"/>
                    <a:pt x="1292947" y="1815108"/>
                    <a:pt x="1292947" y="1827300"/>
                  </a:cubicBezTo>
                  <a:cubicBezTo>
                    <a:pt x="1292947" y="2110097"/>
                    <a:pt x="1292661" y="2392895"/>
                    <a:pt x="1293423" y="2675692"/>
                  </a:cubicBezTo>
                  <a:cubicBezTo>
                    <a:pt x="1293519" y="2698743"/>
                    <a:pt x="1288851" y="2707410"/>
                    <a:pt x="1263705" y="2706744"/>
                  </a:cubicBezTo>
                  <a:cubicBezTo>
                    <a:pt x="1196363" y="2704934"/>
                    <a:pt x="1128927" y="2705315"/>
                    <a:pt x="1061489" y="2706553"/>
                  </a:cubicBezTo>
                  <a:cubicBezTo>
                    <a:pt x="1040534" y="2706934"/>
                    <a:pt x="1035391" y="2700267"/>
                    <a:pt x="1035391" y="2679883"/>
                  </a:cubicBezTo>
                  <a:cubicBezTo>
                    <a:pt x="1036058" y="2396228"/>
                    <a:pt x="1035772" y="2112574"/>
                    <a:pt x="1036058" y="1828919"/>
                  </a:cubicBezTo>
                  <a:cubicBezTo>
                    <a:pt x="1036058" y="1811870"/>
                    <a:pt x="1032914" y="1796630"/>
                    <a:pt x="1025389" y="1781199"/>
                  </a:cubicBezTo>
                  <a:cubicBezTo>
                    <a:pt x="948999" y="1624799"/>
                    <a:pt x="872989" y="1468303"/>
                    <a:pt x="797742" y="1311426"/>
                  </a:cubicBezTo>
                  <a:cubicBezTo>
                    <a:pt x="788979" y="1293043"/>
                    <a:pt x="779073" y="1284947"/>
                    <a:pt x="758118" y="1286376"/>
                  </a:cubicBezTo>
                  <a:cubicBezTo>
                    <a:pt x="729353" y="1288376"/>
                    <a:pt x="700301" y="1287899"/>
                    <a:pt x="671536" y="1286566"/>
                  </a:cubicBezTo>
                  <a:cubicBezTo>
                    <a:pt x="649057" y="1285518"/>
                    <a:pt x="649247" y="1292948"/>
                    <a:pt x="657915" y="1310188"/>
                  </a:cubicBezTo>
                  <a:cubicBezTo>
                    <a:pt x="736211" y="1465636"/>
                    <a:pt x="813649" y="1621465"/>
                    <a:pt x="891944" y="1776913"/>
                  </a:cubicBezTo>
                  <a:cubicBezTo>
                    <a:pt x="900898" y="1794629"/>
                    <a:pt x="905184" y="1812060"/>
                    <a:pt x="905184" y="1831968"/>
                  </a:cubicBezTo>
                  <a:cubicBezTo>
                    <a:pt x="904803" y="2113050"/>
                    <a:pt x="904517" y="2394038"/>
                    <a:pt x="905470" y="2675120"/>
                  </a:cubicBezTo>
                  <a:cubicBezTo>
                    <a:pt x="905565" y="2700647"/>
                    <a:pt x="898993" y="2709029"/>
                    <a:pt x="873561" y="2706744"/>
                  </a:cubicBezTo>
                  <a:cubicBezTo>
                    <a:pt x="848415" y="2704553"/>
                    <a:pt x="822793" y="2705696"/>
                    <a:pt x="797456" y="2706458"/>
                  </a:cubicBezTo>
                  <a:cubicBezTo>
                    <a:pt x="783455" y="2706839"/>
                    <a:pt x="777359" y="2703029"/>
                    <a:pt x="777073" y="2687503"/>
                  </a:cubicBezTo>
                  <a:cubicBezTo>
                    <a:pt x="771358" y="2401848"/>
                    <a:pt x="662106" y="2153912"/>
                    <a:pt x="498371" y="1926170"/>
                  </a:cubicBezTo>
                  <a:cubicBezTo>
                    <a:pt x="439126" y="1843778"/>
                    <a:pt x="377880" y="1762721"/>
                    <a:pt x="317206" y="1681377"/>
                  </a:cubicBezTo>
                  <a:cubicBezTo>
                    <a:pt x="27170" y="1292090"/>
                    <a:pt x="84415" y="747070"/>
                    <a:pt x="445031" y="423125"/>
                  </a:cubicBezTo>
                  <a:cubicBezTo>
                    <a:pt x="563998" y="316254"/>
                    <a:pt x="690776" y="224814"/>
                    <a:pt x="844129" y="178237"/>
                  </a:cubicBezTo>
                  <a:cubicBezTo>
                    <a:pt x="1221414" y="63556"/>
                    <a:pt x="1558885" y="137470"/>
                    <a:pt x="1855112" y="399026"/>
                  </a:cubicBezTo>
                  <a:cubicBezTo>
                    <a:pt x="1975127" y="504944"/>
                    <a:pt x="2073044" y="627055"/>
                    <a:pt x="2128861" y="778217"/>
                  </a:cubicBezTo>
                  <a:cubicBezTo>
                    <a:pt x="2252210" y="1111306"/>
                    <a:pt x="2205061" y="1420011"/>
                    <a:pt x="1992272" y="170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1815EB-344F-4848-82E2-44823B97DE24}"/>
              </a:ext>
            </a:extLst>
          </p:cNvPr>
          <p:cNvSpPr txBox="1"/>
          <p:nvPr/>
        </p:nvSpPr>
        <p:spPr>
          <a:xfrm>
            <a:off x="612765" y="1233297"/>
            <a:ext cx="74965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2400" b="1" u="sng">
                <a:solidFill>
                  <a:schemeClr val="accent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So far in the analysis we use a large window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692ED-CF7A-49B6-8DB0-65E9F199BB99}"/>
              </a:ext>
            </a:extLst>
          </p:cNvPr>
          <p:cNvSpPr txBox="1"/>
          <p:nvPr/>
        </p:nvSpPr>
        <p:spPr>
          <a:xfrm>
            <a:off x="2360667" y="2820526"/>
            <a:ext cx="438453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it might capture other events during the period that cause a similar effect on prices.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9CA66-40A7-40FF-8181-1E3024BD04A6}"/>
              </a:ext>
            </a:extLst>
          </p:cNvPr>
          <p:cNvSpPr txBox="1"/>
          <p:nvPr/>
        </p:nvSpPr>
        <p:spPr>
          <a:xfrm>
            <a:off x="2360666" y="4310932"/>
            <a:ext cx="490211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 use an </a:t>
            </a:r>
            <a:r>
              <a:rPr lang="en-US" b="1">
                <a:solidFill>
                  <a:srgbClr val="BEA00E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event window of one day around rule-related</a:t>
            </a:r>
            <a:r>
              <a:rPr lang="en-US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announcements.</a:t>
            </a:r>
          </a:p>
          <a:p>
            <a:r>
              <a:rPr lang="en-US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Note that the announcement events are </a:t>
            </a:r>
            <a:r>
              <a:rPr lang="en-US" b="1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not</a:t>
            </a:r>
            <a:r>
              <a:rPr lang="en-US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independent across firms(Schwert (1981)).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5EE4C7-DC59-4CCE-BEF6-D9502F95032F}"/>
              </a:ext>
            </a:extLst>
          </p:cNvPr>
          <p:cNvSpPr txBox="1"/>
          <p:nvPr/>
        </p:nvSpPr>
        <p:spPr>
          <a:xfrm>
            <a:off x="379019" y="2817301"/>
            <a:ext cx="18091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/>
            <a:r>
              <a:rPr lang="en-GB" altLang="ko-KR" sz="2800">
                <a:solidFill>
                  <a:schemeClr val="accent4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Question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D9428C-DA62-41AF-A5DC-5D243A7A8479}"/>
              </a:ext>
            </a:extLst>
          </p:cNvPr>
          <p:cNvSpPr txBox="1"/>
          <p:nvPr/>
        </p:nvSpPr>
        <p:spPr>
          <a:xfrm>
            <a:off x="-109811" y="4474779"/>
            <a:ext cx="229794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/>
            <a:r>
              <a:rPr lang="en-GB" altLang="ko-KR" sz="2800">
                <a:solidFill>
                  <a:schemeClr val="accent2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Benchmark</a:t>
            </a:r>
          </a:p>
        </p:txBody>
      </p:sp>
    </p:spTree>
    <p:extLst>
      <p:ext uri="{BB962C8B-B14F-4D97-AF65-F5344CB8AC3E}">
        <p14:creationId xmlns:p14="http://schemas.microsoft.com/office/powerpoint/2010/main" val="1061894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B1D4942-DB2C-4B15-AF59-18846A79C0D6}"/>
              </a:ext>
            </a:extLst>
          </p:cNvPr>
          <p:cNvSpPr txBox="1"/>
          <p:nvPr/>
        </p:nvSpPr>
        <p:spPr>
          <a:xfrm>
            <a:off x="3550378" y="1661352"/>
            <a:ext cx="78745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1.M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ethodology: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Schipper and Thompson (1983, 1985) </a:t>
            </a:r>
            <a:r>
              <a:rPr 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E6E4ABE-BB75-49D9-9FF7-9DE0C52CB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0322" y="1095334"/>
            <a:ext cx="1327228" cy="5665229"/>
          </a:xfrm>
          <a:prstGeom prst="rect">
            <a:avLst/>
          </a:prstGeom>
        </p:spPr>
      </p:pic>
      <p:sp>
        <p:nvSpPr>
          <p:cNvPr id="35" name="TextBox 14">
            <a:extLst>
              <a:ext uri="{FF2B5EF4-FFF2-40B4-BE49-F238E27FC236}">
                <a16:creationId xmlns:a16="http://schemas.microsoft.com/office/drawing/2014/main" id="{937A57B2-42C1-4E0A-9FE0-277257857063}"/>
              </a:ext>
            </a:extLst>
          </p:cNvPr>
          <p:cNvSpPr txBox="1"/>
          <p:nvPr/>
        </p:nvSpPr>
        <p:spPr>
          <a:xfrm>
            <a:off x="3550378" y="3719262"/>
            <a:ext cx="787451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2. 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Spirit : 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Separate event dates and increase control variables to reduce residuals</a:t>
            </a:r>
            <a:endParaRPr lang="en-US" altLang="ko-KR" b="1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BE60AE1-982F-B418-C120-0C3BF76AF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7341" y="267622"/>
            <a:ext cx="11573197" cy="724247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C. Association of Abnormal Return with Rule Announcements</a:t>
            </a:r>
            <a:endParaRPr lang="zh-TW" altLang="en-US" sz="3200" b="1" dirty="0">
              <a:solidFill>
                <a:schemeClr val="tx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D5BD2D8-A682-F3BC-0384-649DBFCE6263}"/>
              </a:ext>
            </a:extLst>
          </p:cNvPr>
          <p:cNvSpPr/>
          <p:nvPr/>
        </p:nvSpPr>
        <p:spPr>
          <a:xfrm>
            <a:off x="3004869" y="2179967"/>
            <a:ext cx="3091131" cy="138022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Select all firms from the director independent portfolio with a score of zero.</a:t>
            </a:r>
            <a:endParaRPr lang="zh-TW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F8225E9B-C0A7-9655-1A29-B82E03A60CAA}"/>
              </a:ext>
            </a:extLst>
          </p:cNvPr>
          <p:cNvSpPr/>
          <p:nvPr/>
        </p:nvSpPr>
        <p:spPr>
          <a:xfrm>
            <a:off x="6621672" y="2746374"/>
            <a:ext cx="646980" cy="24441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BC1597D-EC1D-02E3-EE39-AAEAEE749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042" y="4457435"/>
            <a:ext cx="6236898" cy="646074"/>
          </a:xfrm>
          <a:prstGeom prst="rect">
            <a:avLst/>
          </a:prstGeom>
        </p:spPr>
      </p:pic>
      <p:sp>
        <p:nvSpPr>
          <p:cNvPr id="4" name="Donut 24">
            <a:extLst>
              <a:ext uri="{FF2B5EF4-FFF2-40B4-BE49-F238E27FC236}">
                <a16:creationId xmlns:a16="http://schemas.microsoft.com/office/drawing/2014/main" id="{25B04511-7D5E-63FA-D618-BC6AB08D3D98}"/>
              </a:ext>
            </a:extLst>
          </p:cNvPr>
          <p:cNvSpPr/>
          <p:nvPr/>
        </p:nvSpPr>
        <p:spPr>
          <a:xfrm>
            <a:off x="3444472" y="4485578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9F5FEDF-37A8-BD08-C98F-7D99BD806E59}"/>
              </a:ext>
            </a:extLst>
          </p:cNvPr>
          <p:cNvSpPr/>
          <p:nvPr/>
        </p:nvSpPr>
        <p:spPr>
          <a:xfrm>
            <a:off x="7717047" y="2030684"/>
            <a:ext cx="3263660" cy="16839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285750">
              <a:buFont typeface="Wingdings"/>
              <a:buChar char="ü"/>
            </a:pP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For each of these groups to estimate the following regression</a:t>
            </a:r>
            <a:endParaRPr lang="zh-TW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indent="-285750">
              <a:buFont typeface="Wingdings"/>
              <a:buChar char="ü"/>
            </a:pP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Separate firms(</a:t>
            </a:r>
            <a:r>
              <a:rPr lang="en-US" altLang="zh-TW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小到大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): 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J firms × T (237 days) (2001/11-2002/10)</a:t>
            </a:r>
            <a:endParaRPr lang="en-US" altLang="zh-TW" sz="1600" b="1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2826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B47A29B-3C68-0CE2-9A1E-78B1B7E90CB9}"/>
              </a:ext>
            </a:extLst>
          </p:cNvPr>
          <p:cNvSpPr/>
          <p:nvPr/>
        </p:nvSpPr>
        <p:spPr>
          <a:xfrm>
            <a:off x="4714709" y="5345620"/>
            <a:ext cx="1969700" cy="106392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1 : 有監管</a:t>
            </a:r>
          </a:p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0 : 無監管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3531833-9E88-8975-61AE-43A3B7C2C75B}"/>
              </a:ext>
            </a:extLst>
          </p:cNvPr>
          <p:cNvSpPr txBox="1">
            <a:spLocks/>
          </p:cNvSpPr>
          <p:nvPr/>
        </p:nvSpPr>
        <p:spPr>
          <a:xfrm>
            <a:off x="518483" y="268288"/>
            <a:ext cx="11572875" cy="72390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Methodology: Schipper and Thompson (1983, 1985)</a:t>
            </a:r>
            <a:r>
              <a:rPr lang="en-US" altLang="zh-TW" sz="3200" b="1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10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1E86DB0-4466-3302-80B8-640EE0AF3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948" y="1251284"/>
            <a:ext cx="6236898" cy="646074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2A78231A-C901-FAFB-C7E4-DADE7274AB3E}"/>
              </a:ext>
            </a:extLst>
          </p:cNvPr>
          <p:cNvSpPr/>
          <p:nvPr/>
        </p:nvSpPr>
        <p:spPr>
          <a:xfrm>
            <a:off x="7194697" y="1098698"/>
            <a:ext cx="1049547" cy="920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2F45D7D-5349-167A-8C54-017DA1166A5A}"/>
              </a:ext>
            </a:extLst>
          </p:cNvPr>
          <p:cNvSpPr txBox="1"/>
          <p:nvPr/>
        </p:nvSpPr>
        <p:spPr>
          <a:xfrm>
            <a:off x="850604" y="2091069"/>
            <a:ext cx="100300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TW" dirty="0" err="1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δk</a:t>
            </a:r>
            <a:r>
              <a:rPr lang="en-US" alt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: </a:t>
            </a:r>
            <a:r>
              <a:rPr 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事件參數的</a:t>
            </a:r>
            <a:r>
              <a:rPr lang="en-US" alt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k×1</a:t>
            </a:r>
            <a:r>
              <a:rPr 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向量乘以監管公告變數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µ</a:t>
            </a:r>
            <a:r>
              <a:rPr lang="en-US" altLang="zh-TW" dirty="0" err="1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jk</a:t>
            </a:r>
            <a:r>
              <a:rPr lang="en-US" alt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: </a:t>
            </a:r>
            <a:r>
              <a:rPr 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監管變化變數的</a:t>
            </a:r>
            <a:r>
              <a:rPr lang="en-US" alt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T×K</a:t>
            </a:r>
            <a:r>
              <a:rPr 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矩陣，每列考慮一項監管變化</a:t>
            </a:r>
            <a:r>
              <a:rPr lang="en-US" alt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</a:t>
            </a:r>
            <a:r>
              <a:rPr lang="en-US" altLang="zh-TW" dirty="0" err="1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此處k</a:t>
            </a:r>
            <a:r>
              <a:rPr lang="en-US" altLang="zh-TW" dirty="0">
                <a:solidFill>
                  <a:srgbClr val="00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=6</a:t>
            </a:r>
            <a:r>
              <a:rPr lang="en-US" altLang="zh-TW" dirty="0">
                <a:solidFill>
                  <a:srgbClr val="000000"/>
                </a:solidFill>
                <a:ea typeface="+mn-lt"/>
                <a:cs typeface="Arial"/>
              </a:rPr>
              <a:t>)</a:t>
            </a:r>
            <a:endParaRPr lang="zh-TW" dirty="0">
              <a:solidFill>
                <a:srgbClr val="000000"/>
              </a:solidFill>
              <a:ea typeface="Arial Unicode MS"/>
              <a:cs typeface="Arial"/>
            </a:endParaRPr>
          </a:p>
        </p:txBody>
      </p:sp>
      <p:pic>
        <p:nvPicPr>
          <p:cNvPr id="13" name="圖片 13">
            <a:extLst>
              <a:ext uri="{FF2B5EF4-FFF2-40B4-BE49-F238E27FC236}">
                <a16:creationId xmlns:a16="http://schemas.microsoft.com/office/drawing/2014/main" id="{A2FA35E7-9110-90A8-78C4-41608703D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61" y="2934313"/>
            <a:ext cx="3577086" cy="3160354"/>
          </a:xfrm>
          <a:prstGeom prst="rect">
            <a:avLst/>
          </a:prstGeom>
        </p:spPr>
      </p:pic>
      <p:sp>
        <p:nvSpPr>
          <p:cNvPr id="21" name="橢圓 20">
            <a:extLst>
              <a:ext uri="{FF2B5EF4-FFF2-40B4-BE49-F238E27FC236}">
                <a16:creationId xmlns:a16="http://schemas.microsoft.com/office/drawing/2014/main" id="{0633CDF8-38F2-D532-C6DB-9AFA5EAE8EEA}"/>
              </a:ext>
            </a:extLst>
          </p:cNvPr>
          <p:cNvSpPr/>
          <p:nvPr/>
        </p:nvSpPr>
        <p:spPr>
          <a:xfrm>
            <a:off x="2241864" y="3432510"/>
            <a:ext cx="733245" cy="3163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D9238CB0-A408-C7C6-7BB2-DAF9218D971C}"/>
              </a:ext>
            </a:extLst>
          </p:cNvPr>
          <p:cNvCxnSpPr/>
          <p:nvPr/>
        </p:nvCxnSpPr>
        <p:spPr>
          <a:xfrm flipV="1">
            <a:off x="2863970" y="3152955"/>
            <a:ext cx="4321833" cy="336429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DE7A439-52C5-28F2-E73D-31767BD5F40F}"/>
              </a:ext>
            </a:extLst>
          </p:cNvPr>
          <p:cNvSpPr/>
          <p:nvPr/>
        </p:nvSpPr>
        <p:spPr>
          <a:xfrm>
            <a:off x="7249483" y="2935977"/>
            <a:ext cx="4183811" cy="130833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We identify 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from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Figure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six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important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announcement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dates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that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are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related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to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the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rulings.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 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D32C5665-417C-7077-4CCA-16C1F9883A68}"/>
              </a:ext>
            </a:extLst>
          </p:cNvPr>
          <p:cNvSpPr/>
          <p:nvPr/>
        </p:nvSpPr>
        <p:spPr>
          <a:xfrm rot="18900000">
            <a:off x="7472263" y="2993200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83E8FBB0-AA13-D4EB-FF0C-6CDB88963B92}"/>
              </a:ext>
            </a:extLst>
          </p:cNvPr>
          <p:cNvSpPr/>
          <p:nvPr/>
        </p:nvSpPr>
        <p:spPr>
          <a:xfrm rot="18900000">
            <a:off x="4970601" y="5408595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9FEF3630-4C75-1621-02C8-1FD6E11842C9}"/>
              </a:ext>
            </a:extLst>
          </p:cNvPr>
          <p:cNvSpPr/>
          <p:nvPr/>
        </p:nvSpPr>
        <p:spPr>
          <a:xfrm>
            <a:off x="2141222" y="4827112"/>
            <a:ext cx="287548" cy="3163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725D630A-EE6E-0E52-27BA-330A4BC55312}"/>
              </a:ext>
            </a:extLst>
          </p:cNvPr>
          <p:cNvCxnSpPr/>
          <p:nvPr/>
        </p:nvCxnSpPr>
        <p:spPr>
          <a:xfrm>
            <a:off x="2431752" y="4983732"/>
            <a:ext cx="2035835" cy="1259457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B6FB4EF-4A1A-A3D1-10D2-4FDD700C1055}"/>
              </a:ext>
            </a:extLst>
          </p:cNvPr>
          <p:cNvSpPr/>
          <p:nvPr/>
        </p:nvSpPr>
        <p:spPr>
          <a:xfrm>
            <a:off x="2239873" y="3059382"/>
            <a:ext cx="2458527" cy="25879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>
                <a:ea typeface="+mn-lt"/>
                <a:cs typeface="Arial"/>
              </a:rPr>
              <a:t>µ</a:t>
            </a:r>
            <a:r>
              <a:rPr lang="en-US" altLang="zh-TW" err="1">
                <a:ea typeface="+mn-lt"/>
                <a:cs typeface="Arial"/>
              </a:rPr>
              <a:t>jk</a:t>
            </a:r>
            <a:r>
              <a:rPr lang="en-US" altLang="zh-TW">
                <a:ea typeface="+mn-lt"/>
                <a:cs typeface="Arial"/>
              </a:rPr>
              <a:t>                   </a:t>
            </a:r>
            <a:r>
              <a:rPr lang="zh-TW" altLang="en-US">
                <a:ea typeface="+mn-lt"/>
                <a:cs typeface="Arial"/>
              </a:rPr>
              <a:t> </a:t>
            </a:r>
            <a:r>
              <a:rPr lang="en-US" err="1">
                <a:ea typeface="+mn-lt"/>
                <a:cs typeface="Arial"/>
              </a:rPr>
              <a:t>δk</a:t>
            </a:r>
            <a:r>
              <a:rPr lang="en-US">
                <a:ea typeface="+mn-lt"/>
                <a:cs typeface="Arial"/>
              </a:rPr>
              <a:t> </a:t>
            </a:r>
            <a:r>
              <a:rPr lang="en-US" altLang="zh-TW">
                <a:ea typeface="+mn-lt"/>
                <a:cs typeface="Arial"/>
              </a:rPr>
              <a:t>  </a:t>
            </a:r>
            <a:endParaRPr lang="zh-TW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B5F5DF7-7E72-D97E-FCE1-0FE64206938F}"/>
              </a:ext>
            </a:extLst>
          </p:cNvPr>
          <p:cNvSpPr/>
          <p:nvPr/>
        </p:nvSpPr>
        <p:spPr>
          <a:xfrm>
            <a:off x="7243732" y="5101207"/>
            <a:ext cx="4183811" cy="13083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  H0:</a:t>
            </a:r>
            <a:r>
              <a:rPr lang="zh-TW" altLang="en-US" sz="2800" b="1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µ</a:t>
            </a:r>
            <a:r>
              <a:rPr lang="en-US" altLang="zh-TW" sz="2800" b="1" dirty="0" err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jk</a:t>
            </a:r>
            <a:r>
              <a:rPr lang="zh-TW" altLang="en-US" sz="2800" b="1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=</a:t>
            </a:r>
            <a:r>
              <a:rPr lang="zh-TW" altLang="en-US" sz="2800" b="1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0 , ∀ j</a:t>
            </a:r>
            <a:endParaRPr lang="zh-TW" sz="2800" b="1" dirty="0">
              <a:solidFill>
                <a:schemeClr val="bg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9" name="Block Arc 31">
            <a:extLst>
              <a:ext uri="{FF2B5EF4-FFF2-40B4-BE49-F238E27FC236}">
                <a16:creationId xmlns:a16="http://schemas.microsoft.com/office/drawing/2014/main" id="{25B3E708-B9D2-AEC7-97CA-44EA8A9BC1AF}"/>
              </a:ext>
            </a:extLst>
          </p:cNvPr>
          <p:cNvSpPr/>
          <p:nvPr/>
        </p:nvSpPr>
        <p:spPr>
          <a:xfrm>
            <a:off x="7490854" y="5407044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 animBg="1"/>
      <p:bldP spid="21" grpId="0" animBg="1"/>
      <p:bldP spid="24" grpId="0" animBg="1"/>
      <p:bldP spid="28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E9F26302-2B2D-9E57-079D-9968DC738D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001" y="440151"/>
            <a:ext cx="11573197" cy="724247"/>
          </a:xfrm>
        </p:spPr>
        <p:txBody>
          <a:bodyPr lIns="91440" tIns="45720" rIns="91440" bIns="45720" anchor="ctr"/>
          <a:lstStyle/>
          <a:p>
            <a:r>
              <a:rPr lang="en-US" altLang="zh-TW" sz="44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Table IX- Abnormal Returns on Specific Ruling Dates</a:t>
            </a:r>
            <a:endParaRPr lang="zh-TW" altLang="en-US" sz="44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7" name="圖片 7" descr="一張含有 桌 的圖片&#10;&#10;自動產生的描述">
            <a:extLst>
              <a:ext uri="{FF2B5EF4-FFF2-40B4-BE49-F238E27FC236}">
                <a16:creationId xmlns:a16="http://schemas.microsoft.com/office/drawing/2014/main" id="{36BACAFB-B412-F15A-29FF-53C4C88D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1623510"/>
            <a:ext cx="7214557" cy="4142942"/>
          </a:xfrm>
          <a:prstGeom prst="rect">
            <a:avLst/>
          </a:prstGeom>
        </p:spPr>
      </p:pic>
      <p:sp>
        <p:nvSpPr>
          <p:cNvPr id="10" name="Oval 22">
            <a:extLst>
              <a:ext uri="{FF2B5EF4-FFF2-40B4-BE49-F238E27FC236}">
                <a16:creationId xmlns:a16="http://schemas.microsoft.com/office/drawing/2014/main" id="{E1FB0C7D-2B40-20F8-6934-86A0905344A0}"/>
              </a:ext>
            </a:extLst>
          </p:cNvPr>
          <p:cNvSpPr/>
          <p:nvPr/>
        </p:nvSpPr>
        <p:spPr>
          <a:xfrm>
            <a:off x="2209288" y="2893426"/>
            <a:ext cx="120658" cy="186710"/>
          </a:xfrm>
          <a:prstGeom prst="ellipse">
            <a:avLst/>
          </a:prstGeom>
          <a:solidFill>
            <a:srgbClr val="20648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Oval 22">
            <a:extLst>
              <a:ext uri="{FF2B5EF4-FFF2-40B4-BE49-F238E27FC236}">
                <a16:creationId xmlns:a16="http://schemas.microsoft.com/office/drawing/2014/main" id="{7DDC9182-3B57-7214-4B18-F6A3B21F80E5}"/>
              </a:ext>
            </a:extLst>
          </p:cNvPr>
          <p:cNvSpPr/>
          <p:nvPr/>
        </p:nvSpPr>
        <p:spPr>
          <a:xfrm>
            <a:off x="2209288" y="4043614"/>
            <a:ext cx="120658" cy="186710"/>
          </a:xfrm>
          <a:prstGeom prst="ellipse">
            <a:avLst/>
          </a:prstGeom>
          <a:solidFill>
            <a:srgbClr val="20648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Oval 22">
            <a:extLst>
              <a:ext uri="{FF2B5EF4-FFF2-40B4-BE49-F238E27FC236}">
                <a16:creationId xmlns:a16="http://schemas.microsoft.com/office/drawing/2014/main" id="{804CF53F-223B-511F-AB2E-DDBFE85ECAC7}"/>
              </a:ext>
            </a:extLst>
          </p:cNvPr>
          <p:cNvSpPr/>
          <p:nvPr/>
        </p:nvSpPr>
        <p:spPr>
          <a:xfrm>
            <a:off x="2209288" y="5179426"/>
            <a:ext cx="120658" cy="186710"/>
          </a:xfrm>
          <a:prstGeom prst="ellipse">
            <a:avLst/>
          </a:prstGeom>
          <a:solidFill>
            <a:srgbClr val="20648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Oval 22">
            <a:extLst>
              <a:ext uri="{FF2B5EF4-FFF2-40B4-BE49-F238E27FC236}">
                <a16:creationId xmlns:a16="http://schemas.microsoft.com/office/drawing/2014/main" id="{8666521A-4C54-F7E4-E717-F34E4D73C1F5}"/>
              </a:ext>
            </a:extLst>
          </p:cNvPr>
          <p:cNvSpPr/>
          <p:nvPr/>
        </p:nvSpPr>
        <p:spPr>
          <a:xfrm>
            <a:off x="2209288" y="3080331"/>
            <a:ext cx="120658" cy="186710"/>
          </a:xfrm>
          <a:prstGeom prst="ellipse">
            <a:avLst/>
          </a:prstGeom>
          <a:solidFill>
            <a:srgbClr val="BEA00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Oval 22">
            <a:extLst>
              <a:ext uri="{FF2B5EF4-FFF2-40B4-BE49-F238E27FC236}">
                <a16:creationId xmlns:a16="http://schemas.microsoft.com/office/drawing/2014/main" id="{BD6C641E-A4FC-C780-6950-F2264DC38AAA}"/>
              </a:ext>
            </a:extLst>
          </p:cNvPr>
          <p:cNvSpPr/>
          <p:nvPr/>
        </p:nvSpPr>
        <p:spPr>
          <a:xfrm>
            <a:off x="2209287" y="5366330"/>
            <a:ext cx="120658" cy="186710"/>
          </a:xfrm>
          <a:prstGeom prst="ellipse">
            <a:avLst/>
          </a:prstGeom>
          <a:solidFill>
            <a:srgbClr val="BEA00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9EF93A1-A199-A688-C4E1-42CC379668A8}"/>
              </a:ext>
            </a:extLst>
          </p:cNvPr>
          <p:cNvSpPr/>
          <p:nvPr/>
        </p:nvSpPr>
        <p:spPr>
          <a:xfrm>
            <a:off x="7381875" y="1666875"/>
            <a:ext cx="4169434" cy="57509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卡方值:檢測公告效應中不考慮方向，只須確定效果</a:t>
            </a:r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56E15E99-9F9C-DF9D-BB79-C206D0D496C9}"/>
              </a:ext>
            </a:extLst>
          </p:cNvPr>
          <p:cNvSpPr/>
          <p:nvPr/>
        </p:nvSpPr>
        <p:spPr>
          <a:xfrm>
            <a:off x="6091174" y="1771991"/>
            <a:ext cx="120658" cy="186710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90F71AE-9E84-D814-B65A-A5E501E166D8}"/>
              </a:ext>
            </a:extLst>
          </p:cNvPr>
          <p:cNvSpPr/>
          <p:nvPr/>
        </p:nvSpPr>
        <p:spPr>
          <a:xfrm>
            <a:off x="7381874" y="2888950"/>
            <a:ext cx="4169434" cy="1164565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2002年7月24號，國會宣佈就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SOX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達成共識，以及NASDAQ董事會準予納斯達克的治理提案之日，</a:t>
            </a:r>
            <a:r>
              <a:rPr lang="zh-TW" altLang="en-US" b="1" dirty="0">
                <a:solidFill>
                  <a:srgbClr val="20648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所有規模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的集團都有顯著的公告效應。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0913DD9B-7995-06F8-BC3F-39F15E98C720}"/>
              </a:ext>
            </a:extLst>
          </p:cNvPr>
          <p:cNvSpPr/>
          <p:nvPr/>
        </p:nvSpPr>
        <p:spPr>
          <a:xfrm>
            <a:off x="7381875" y="4599856"/>
            <a:ext cx="4169434" cy="1567132"/>
          </a:xfrm>
          <a:prstGeom prst="roundRect">
            <a:avLst/>
          </a:prstGeom>
          <a:ln>
            <a:solidFill>
              <a:srgbClr val="BEA00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2002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年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8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月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日，NYSE董事會準予紐約證券交易所提案之日，對</a:t>
            </a:r>
            <a:r>
              <a:rPr lang="zh-TW" altLang="en-US" b="1" dirty="0">
                <a:solidFill>
                  <a:srgbClr val="BEA00E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大公司和小公司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也產生了重大影響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Arial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7040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4085185" cy="724247"/>
          </a:xfrm>
          <a:prstGeom prst="rect">
            <a:avLst/>
          </a:prstGeom>
        </p:spPr>
        <p:txBody>
          <a:bodyPr/>
          <a:lstStyle/>
          <a:p>
            <a:r>
              <a:rPr lang="en-US" sz="36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What’s the point?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134C63A-8C3F-497D-BA5B-340E7503AC0D}"/>
              </a:ext>
            </a:extLst>
          </p:cNvPr>
          <p:cNvGrpSpPr/>
          <p:nvPr/>
        </p:nvGrpSpPr>
        <p:grpSpPr>
          <a:xfrm>
            <a:off x="443701" y="1320760"/>
            <a:ext cx="6123103" cy="4745486"/>
            <a:chOff x="494432" y="1464074"/>
            <a:chExt cx="6513474" cy="477167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ED7669-58C1-4397-A029-C068960E664A}"/>
                </a:ext>
              </a:extLst>
            </p:cNvPr>
            <p:cNvSpPr/>
            <p:nvPr/>
          </p:nvSpPr>
          <p:spPr>
            <a:xfrm>
              <a:off x="494432" y="2451503"/>
              <a:ext cx="4978429" cy="3784241"/>
            </a:xfrm>
            <a:custGeom>
              <a:avLst/>
              <a:gdLst>
                <a:gd name="connsiteX0" fmla="*/ 1005 w 7155770"/>
                <a:gd name="connsiteY0" fmla="*/ 1973084 h 5439298"/>
                <a:gd name="connsiteX1" fmla="*/ 740251 w 7155770"/>
                <a:gd name="connsiteY1" fmla="*/ 427475 h 5439298"/>
                <a:gd name="connsiteX2" fmla="*/ 2022873 w 7155770"/>
                <a:gd name="connsiteY2" fmla="*/ 2616 h 5439298"/>
                <a:gd name="connsiteX3" fmla="*/ 3624925 w 7155770"/>
                <a:gd name="connsiteY3" fmla="*/ 1033290 h 5439298"/>
                <a:gd name="connsiteX4" fmla="*/ 3735179 w 7155770"/>
                <a:gd name="connsiteY4" fmla="*/ 1330567 h 5439298"/>
                <a:gd name="connsiteX5" fmla="*/ 3744245 w 7155770"/>
                <a:gd name="connsiteY5" fmla="*/ 1424152 h 5439298"/>
                <a:gd name="connsiteX6" fmla="*/ 3833809 w 7155770"/>
                <a:gd name="connsiteY6" fmla="*/ 1604522 h 5439298"/>
                <a:gd name="connsiteX7" fmla="*/ 4431361 w 7155770"/>
                <a:gd name="connsiteY7" fmla="*/ 2115362 h 5439298"/>
                <a:gd name="connsiteX8" fmla="*/ 4263860 w 7155770"/>
                <a:gd name="connsiteY8" fmla="*/ 2552286 h 5439298"/>
                <a:gd name="connsiteX9" fmla="*/ 4362635 w 7155770"/>
                <a:gd name="connsiteY9" fmla="*/ 2928964 h 5439298"/>
                <a:gd name="connsiteX10" fmla="*/ 4406869 w 7155770"/>
                <a:gd name="connsiteY10" fmla="*/ 2975756 h 5439298"/>
                <a:gd name="connsiteX11" fmla="*/ 4520340 w 7155770"/>
                <a:gd name="connsiteY11" fmla="*/ 2867256 h 5439298"/>
                <a:gd name="connsiteX12" fmla="*/ 4618458 w 7155770"/>
                <a:gd name="connsiteY12" fmla="*/ 2875372 h 5439298"/>
                <a:gd name="connsiteX13" fmla="*/ 4737485 w 7155770"/>
                <a:gd name="connsiteY13" fmla="*/ 2917485 h 5439298"/>
                <a:gd name="connsiteX14" fmla="*/ 4815570 w 7155770"/>
                <a:gd name="connsiteY14" fmla="*/ 3005586 h 5439298"/>
                <a:gd name="connsiteX15" fmla="*/ 5361797 w 7155770"/>
                <a:gd name="connsiteY15" fmla="*/ 3811365 h 5439298"/>
                <a:gd name="connsiteX16" fmla="*/ 5238968 w 7155770"/>
                <a:gd name="connsiteY16" fmla="*/ 3747537 h 5439298"/>
                <a:gd name="connsiteX17" fmla="*/ 4673146 w 7155770"/>
                <a:gd name="connsiteY17" fmla="*/ 2979046 h 5439298"/>
                <a:gd name="connsiteX18" fmla="*/ 5282616 w 7155770"/>
                <a:gd name="connsiteY18" fmla="*/ 3857938 h 5439298"/>
                <a:gd name="connsiteX19" fmla="*/ 5312300 w 7155770"/>
                <a:gd name="connsiteY19" fmla="*/ 3886671 h 5439298"/>
                <a:gd name="connsiteX20" fmla="*/ 5364210 w 7155770"/>
                <a:gd name="connsiteY20" fmla="*/ 3880603 h 5439298"/>
                <a:gd name="connsiteX21" fmla="*/ 6084008 w 7155770"/>
                <a:gd name="connsiteY21" fmla="*/ 3746660 h 5439298"/>
                <a:gd name="connsiteX22" fmla="*/ 6274833 w 7155770"/>
                <a:gd name="connsiteY22" fmla="*/ 3769032 h 5439298"/>
                <a:gd name="connsiteX23" fmla="*/ 6656994 w 7155770"/>
                <a:gd name="connsiteY23" fmla="*/ 4013741 h 5439298"/>
                <a:gd name="connsiteX24" fmla="*/ 6999602 w 7155770"/>
                <a:gd name="connsiteY24" fmla="*/ 4280604 h 5439298"/>
                <a:gd name="connsiteX25" fmla="*/ 7101741 w 7155770"/>
                <a:gd name="connsiteY25" fmla="*/ 4656259 h 5439298"/>
                <a:gd name="connsiteX26" fmla="*/ 7155771 w 7155770"/>
                <a:gd name="connsiteY26" fmla="*/ 5438129 h 5439298"/>
                <a:gd name="connsiteX27" fmla="*/ 5847999 w 7155770"/>
                <a:gd name="connsiteY27" fmla="*/ 5439299 h 5439298"/>
                <a:gd name="connsiteX28" fmla="*/ 5800330 w 7155770"/>
                <a:gd name="connsiteY28" fmla="*/ 5429867 h 5439298"/>
                <a:gd name="connsiteX29" fmla="*/ 5773570 w 7155770"/>
                <a:gd name="connsiteY29" fmla="*/ 5391337 h 5439298"/>
                <a:gd name="connsiteX30" fmla="*/ 5339133 w 7155770"/>
                <a:gd name="connsiteY30" fmla="*/ 4811624 h 5439298"/>
                <a:gd name="connsiteX31" fmla="*/ 5262510 w 7155770"/>
                <a:gd name="connsiteY31" fmla="*/ 4726155 h 5439298"/>
                <a:gd name="connsiteX32" fmla="*/ 5280277 w 7155770"/>
                <a:gd name="connsiteY32" fmla="*/ 4621091 h 5439298"/>
                <a:gd name="connsiteX33" fmla="*/ 5170973 w 7155770"/>
                <a:gd name="connsiteY33" fmla="*/ 4571155 h 5439298"/>
                <a:gd name="connsiteX34" fmla="*/ 5144286 w 7155770"/>
                <a:gd name="connsiteY34" fmla="*/ 4462290 h 5439298"/>
                <a:gd name="connsiteX35" fmla="*/ 5171338 w 7155770"/>
                <a:gd name="connsiteY35" fmla="*/ 4428512 h 5439298"/>
                <a:gd name="connsiteX36" fmla="*/ 5125642 w 7155770"/>
                <a:gd name="connsiteY36" fmla="*/ 4135401 h 5439298"/>
                <a:gd name="connsiteX37" fmla="*/ 4438380 w 7155770"/>
                <a:gd name="connsiteY37" fmla="*/ 3036952 h 5439298"/>
                <a:gd name="connsiteX38" fmla="*/ 4391003 w 7155770"/>
                <a:gd name="connsiteY38" fmla="*/ 3254097 h 5439298"/>
                <a:gd name="connsiteX39" fmla="*/ 4553168 w 7155770"/>
                <a:gd name="connsiteY39" fmla="*/ 3542017 h 5439298"/>
                <a:gd name="connsiteX40" fmla="*/ 4311163 w 7155770"/>
                <a:gd name="connsiteY40" fmla="*/ 4045180 h 5439298"/>
                <a:gd name="connsiteX41" fmla="*/ 3818528 w 7155770"/>
                <a:gd name="connsiteY41" fmla="*/ 4122241 h 5439298"/>
                <a:gd name="connsiteX42" fmla="*/ 3622585 w 7155770"/>
                <a:gd name="connsiteY42" fmla="*/ 4285868 h 5439298"/>
                <a:gd name="connsiteX43" fmla="*/ 3627630 w 7155770"/>
                <a:gd name="connsiteY43" fmla="*/ 4516978 h 5439298"/>
                <a:gd name="connsiteX44" fmla="*/ 3614470 w 7155770"/>
                <a:gd name="connsiteY44" fmla="*/ 4997111 h 5439298"/>
                <a:gd name="connsiteX45" fmla="*/ 3557076 w 7155770"/>
                <a:gd name="connsiteY45" fmla="*/ 5438714 h 5439298"/>
                <a:gd name="connsiteX46" fmla="*/ 1151658 w 7155770"/>
                <a:gd name="connsiteY46" fmla="*/ 5438714 h 5439298"/>
                <a:gd name="connsiteX47" fmla="*/ 1155533 w 7155770"/>
                <a:gd name="connsiteY47" fmla="*/ 5402816 h 5439298"/>
                <a:gd name="connsiteX48" fmla="*/ 1179148 w 7155770"/>
                <a:gd name="connsiteY48" fmla="*/ 4610636 h 5439298"/>
                <a:gd name="connsiteX49" fmla="*/ 893277 w 7155770"/>
                <a:gd name="connsiteY49" fmla="*/ 3879214 h 5439298"/>
                <a:gd name="connsiteX50" fmla="*/ 555495 w 7155770"/>
                <a:gd name="connsiteY50" fmla="*/ 3500050 h 5439298"/>
                <a:gd name="connsiteX51" fmla="*/ 293238 w 7155770"/>
                <a:gd name="connsiteY51" fmla="*/ 3083378 h 5439298"/>
                <a:gd name="connsiteX52" fmla="*/ 1005 w 7155770"/>
                <a:gd name="connsiteY52" fmla="*/ 1973084 h 5439298"/>
                <a:gd name="connsiteX53" fmla="*/ 5932591 w 7155770"/>
                <a:gd name="connsiteY53" fmla="*/ 4678631 h 5439298"/>
                <a:gd name="connsiteX54" fmla="*/ 6059881 w 7155770"/>
                <a:gd name="connsiteY54" fmla="*/ 4810162 h 5439298"/>
                <a:gd name="connsiteX55" fmla="*/ 6088541 w 7155770"/>
                <a:gd name="connsiteY55" fmla="*/ 4813013 h 5439298"/>
                <a:gd name="connsiteX56" fmla="*/ 6250413 w 7155770"/>
                <a:gd name="connsiteY56" fmla="*/ 4738072 h 5439298"/>
                <a:gd name="connsiteX57" fmla="*/ 6321479 w 7155770"/>
                <a:gd name="connsiteY57" fmla="*/ 4690841 h 5439298"/>
                <a:gd name="connsiteX58" fmla="*/ 6288943 w 7155770"/>
                <a:gd name="connsiteY58" fmla="*/ 4676438 h 5439298"/>
                <a:gd name="connsiteX59" fmla="*/ 6044161 w 7155770"/>
                <a:gd name="connsiteY59" fmla="*/ 4613780 h 5439298"/>
                <a:gd name="connsiteX60" fmla="*/ 6015428 w 7155770"/>
                <a:gd name="connsiteY60" fmla="*/ 4616193 h 5439298"/>
                <a:gd name="connsiteX61" fmla="*/ 5932591 w 7155770"/>
                <a:gd name="connsiteY61" fmla="*/ 4678631 h 543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55770" h="5439298">
                  <a:moveTo>
                    <a:pt x="1005" y="1973084"/>
                  </a:moveTo>
                  <a:cubicBezTo>
                    <a:pt x="20015" y="1383501"/>
                    <a:pt x="281394" y="797135"/>
                    <a:pt x="740251" y="427475"/>
                  </a:cubicBezTo>
                  <a:cubicBezTo>
                    <a:pt x="1113127" y="127054"/>
                    <a:pt x="1545006" y="-21950"/>
                    <a:pt x="2022873" y="2616"/>
                  </a:cubicBezTo>
                  <a:cubicBezTo>
                    <a:pt x="2749031" y="39903"/>
                    <a:pt x="3293138" y="377393"/>
                    <a:pt x="3624925" y="1033290"/>
                  </a:cubicBezTo>
                  <a:cubicBezTo>
                    <a:pt x="3672375" y="1127021"/>
                    <a:pt x="3701328" y="1230402"/>
                    <a:pt x="3735179" y="1330567"/>
                  </a:cubicBezTo>
                  <a:cubicBezTo>
                    <a:pt x="3744976" y="1359593"/>
                    <a:pt x="3746512" y="1393225"/>
                    <a:pt x="3744245" y="1424152"/>
                  </a:cubicBezTo>
                  <a:cubicBezTo>
                    <a:pt x="3738542" y="1503041"/>
                    <a:pt x="3771736" y="1560434"/>
                    <a:pt x="3833809" y="1604522"/>
                  </a:cubicBezTo>
                  <a:cubicBezTo>
                    <a:pt x="4027266" y="1741755"/>
                    <a:pt x="4320010" y="1897120"/>
                    <a:pt x="4431361" y="2115362"/>
                  </a:cubicBezTo>
                  <a:cubicBezTo>
                    <a:pt x="4547611" y="2343255"/>
                    <a:pt x="4272925" y="2362411"/>
                    <a:pt x="4263860" y="2552286"/>
                  </a:cubicBezTo>
                  <a:cubicBezTo>
                    <a:pt x="4258815" y="2657715"/>
                    <a:pt x="4518293" y="2841155"/>
                    <a:pt x="4362635" y="2928964"/>
                  </a:cubicBezTo>
                  <a:cubicBezTo>
                    <a:pt x="4377404" y="2944537"/>
                    <a:pt x="4392100" y="2960183"/>
                    <a:pt x="4406869" y="2975756"/>
                  </a:cubicBezTo>
                  <a:cubicBezTo>
                    <a:pt x="4421199" y="2922384"/>
                    <a:pt x="4465871" y="2876615"/>
                    <a:pt x="4520340" y="2867256"/>
                  </a:cubicBezTo>
                  <a:cubicBezTo>
                    <a:pt x="4552875" y="2861627"/>
                    <a:pt x="4586142" y="2868500"/>
                    <a:pt x="4618458" y="2875372"/>
                  </a:cubicBezTo>
                  <a:cubicBezTo>
                    <a:pt x="4659913" y="2884219"/>
                    <a:pt x="4702538" y="2893504"/>
                    <a:pt x="4737485" y="2917485"/>
                  </a:cubicBezTo>
                  <a:cubicBezTo>
                    <a:pt x="4770021" y="2939857"/>
                    <a:pt x="4793198" y="2973051"/>
                    <a:pt x="4815570" y="3005586"/>
                  </a:cubicBezTo>
                  <a:cubicBezTo>
                    <a:pt x="4999523" y="3272888"/>
                    <a:pt x="5181647" y="3541505"/>
                    <a:pt x="5361797" y="3811365"/>
                  </a:cubicBezTo>
                  <a:cubicBezTo>
                    <a:pt x="5316614" y="3833664"/>
                    <a:pt x="5268798" y="3788115"/>
                    <a:pt x="5238968" y="3747537"/>
                  </a:cubicBezTo>
                  <a:cubicBezTo>
                    <a:pt x="5050336" y="3491349"/>
                    <a:pt x="4861705" y="3235234"/>
                    <a:pt x="4673146" y="2979046"/>
                  </a:cubicBezTo>
                  <a:cubicBezTo>
                    <a:pt x="4876327" y="3272010"/>
                    <a:pt x="5079435" y="3564974"/>
                    <a:pt x="5282616" y="3857938"/>
                  </a:cubicBezTo>
                  <a:cubicBezTo>
                    <a:pt x="5290585" y="3869416"/>
                    <a:pt x="5299286" y="3881553"/>
                    <a:pt x="5312300" y="3886671"/>
                  </a:cubicBezTo>
                  <a:cubicBezTo>
                    <a:pt x="5328897" y="3893251"/>
                    <a:pt x="5347540" y="3886817"/>
                    <a:pt x="5364210" y="3880603"/>
                  </a:cubicBezTo>
                  <a:cubicBezTo>
                    <a:pt x="5594078" y="3795207"/>
                    <a:pt x="5838787" y="3749657"/>
                    <a:pt x="6084008" y="3746660"/>
                  </a:cubicBezTo>
                  <a:cubicBezTo>
                    <a:pt x="6148347" y="3745856"/>
                    <a:pt x="6213929" y="3748195"/>
                    <a:pt x="6274833" y="3769032"/>
                  </a:cubicBezTo>
                  <a:cubicBezTo>
                    <a:pt x="6419158" y="3818457"/>
                    <a:pt x="6538990" y="3920669"/>
                    <a:pt x="6656994" y="4013741"/>
                  </a:cubicBezTo>
                  <a:cubicBezTo>
                    <a:pt x="6765787" y="4099576"/>
                    <a:pt x="6914060" y="4170423"/>
                    <a:pt x="6999602" y="4280604"/>
                  </a:cubicBezTo>
                  <a:cubicBezTo>
                    <a:pt x="7080392" y="4384717"/>
                    <a:pt x="7092602" y="4524802"/>
                    <a:pt x="7101741" y="4656259"/>
                  </a:cubicBezTo>
                  <a:cubicBezTo>
                    <a:pt x="7119727" y="4916907"/>
                    <a:pt x="7137712" y="5177481"/>
                    <a:pt x="7155771" y="5438129"/>
                  </a:cubicBezTo>
                  <a:cubicBezTo>
                    <a:pt x="6719871" y="5438495"/>
                    <a:pt x="6283899" y="5438934"/>
                    <a:pt x="5847999" y="5439299"/>
                  </a:cubicBezTo>
                  <a:cubicBezTo>
                    <a:pt x="5831548" y="5439299"/>
                    <a:pt x="5814002" y="5439006"/>
                    <a:pt x="5800330" y="5429867"/>
                  </a:cubicBezTo>
                  <a:cubicBezTo>
                    <a:pt x="5787169" y="5421094"/>
                    <a:pt x="5780150" y="5405813"/>
                    <a:pt x="5773570" y="5391337"/>
                  </a:cubicBezTo>
                  <a:cubicBezTo>
                    <a:pt x="5672528" y="5169951"/>
                    <a:pt x="5523231" y="4970718"/>
                    <a:pt x="5339133" y="4811624"/>
                  </a:cubicBezTo>
                  <a:cubicBezTo>
                    <a:pt x="5309961" y="4786400"/>
                    <a:pt x="5279033" y="4761030"/>
                    <a:pt x="5262510" y="4726155"/>
                  </a:cubicBezTo>
                  <a:cubicBezTo>
                    <a:pt x="5246060" y="4691280"/>
                    <a:pt x="5249057" y="4643683"/>
                    <a:pt x="5280277" y="4621091"/>
                  </a:cubicBezTo>
                  <a:cubicBezTo>
                    <a:pt x="5241380" y="4609978"/>
                    <a:pt x="5201095" y="4598134"/>
                    <a:pt x="5170973" y="4571155"/>
                  </a:cubicBezTo>
                  <a:cubicBezTo>
                    <a:pt x="5140850" y="4544177"/>
                    <a:pt x="5124326" y="4497457"/>
                    <a:pt x="5144286" y="4462290"/>
                  </a:cubicBezTo>
                  <a:cubicBezTo>
                    <a:pt x="5151378" y="4449714"/>
                    <a:pt x="5162345" y="4439844"/>
                    <a:pt x="5171338" y="4428512"/>
                  </a:cubicBezTo>
                  <a:cubicBezTo>
                    <a:pt x="5237067" y="4345601"/>
                    <a:pt x="5181720" y="4225111"/>
                    <a:pt x="5125642" y="4135401"/>
                  </a:cubicBezTo>
                  <a:cubicBezTo>
                    <a:pt x="4896579" y="3769251"/>
                    <a:pt x="4667443" y="3403102"/>
                    <a:pt x="4438380" y="3036952"/>
                  </a:cubicBezTo>
                  <a:cubicBezTo>
                    <a:pt x="4438892" y="3037829"/>
                    <a:pt x="4384569" y="3217614"/>
                    <a:pt x="4391003" y="3254097"/>
                  </a:cubicBezTo>
                  <a:cubicBezTo>
                    <a:pt x="4410671" y="3365887"/>
                    <a:pt x="4514125" y="3437099"/>
                    <a:pt x="4553168" y="3542017"/>
                  </a:cubicBezTo>
                  <a:cubicBezTo>
                    <a:pt x="4636809" y="3766985"/>
                    <a:pt x="4558505" y="4006503"/>
                    <a:pt x="4311163" y="4045180"/>
                  </a:cubicBezTo>
                  <a:cubicBezTo>
                    <a:pt x="4146952" y="4070843"/>
                    <a:pt x="3982740" y="4096505"/>
                    <a:pt x="3818528" y="4122241"/>
                  </a:cubicBezTo>
                  <a:cubicBezTo>
                    <a:pt x="3720045" y="4137668"/>
                    <a:pt x="3648394" y="4181974"/>
                    <a:pt x="3622585" y="4285868"/>
                  </a:cubicBezTo>
                  <a:cubicBezTo>
                    <a:pt x="3603868" y="4361175"/>
                    <a:pt x="3615493" y="4440356"/>
                    <a:pt x="3627630" y="4516978"/>
                  </a:cubicBezTo>
                  <a:cubicBezTo>
                    <a:pt x="3653146" y="4678047"/>
                    <a:pt x="3640644" y="4836775"/>
                    <a:pt x="3614470" y="4997111"/>
                  </a:cubicBezTo>
                  <a:cubicBezTo>
                    <a:pt x="3590562" y="5143557"/>
                    <a:pt x="3575866" y="5291464"/>
                    <a:pt x="3557076" y="5438714"/>
                  </a:cubicBezTo>
                  <a:cubicBezTo>
                    <a:pt x="2755246" y="5438714"/>
                    <a:pt x="1953488" y="5438714"/>
                    <a:pt x="1151658" y="5438714"/>
                  </a:cubicBezTo>
                  <a:cubicBezTo>
                    <a:pt x="1152901" y="5426723"/>
                    <a:pt x="1153193" y="5414587"/>
                    <a:pt x="1155533" y="5402816"/>
                  </a:cubicBezTo>
                  <a:cubicBezTo>
                    <a:pt x="1207955" y="5140048"/>
                    <a:pt x="1215193" y="4876109"/>
                    <a:pt x="1179148" y="4610636"/>
                  </a:cubicBezTo>
                  <a:cubicBezTo>
                    <a:pt x="1143469" y="4348014"/>
                    <a:pt x="1052955" y="4092631"/>
                    <a:pt x="893277" y="3879214"/>
                  </a:cubicBezTo>
                  <a:cubicBezTo>
                    <a:pt x="791650" y="3743370"/>
                    <a:pt x="667577" y="3626901"/>
                    <a:pt x="555495" y="3500050"/>
                  </a:cubicBezTo>
                  <a:cubicBezTo>
                    <a:pt x="440049" y="3369470"/>
                    <a:pt x="372054" y="3235454"/>
                    <a:pt x="293238" y="3083378"/>
                  </a:cubicBezTo>
                  <a:cubicBezTo>
                    <a:pt x="107604" y="2724979"/>
                    <a:pt x="-12301" y="2384418"/>
                    <a:pt x="1005" y="1973084"/>
                  </a:cubicBezTo>
                  <a:close/>
                  <a:moveTo>
                    <a:pt x="5932591" y="4678631"/>
                  </a:moveTo>
                  <a:cubicBezTo>
                    <a:pt x="5975581" y="4723449"/>
                    <a:pt x="6016963" y="4767610"/>
                    <a:pt x="6059881" y="4810162"/>
                  </a:cubicBezTo>
                  <a:cubicBezTo>
                    <a:pt x="6065291" y="4815572"/>
                    <a:pt x="6080645" y="4816523"/>
                    <a:pt x="6088541" y="4813013"/>
                  </a:cubicBezTo>
                  <a:cubicBezTo>
                    <a:pt x="6143010" y="4789178"/>
                    <a:pt x="6197260" y="4764685"/>
                    <a:pt x="6250413" y="4738072"/>
                  </a:cubicBezTo>
                  <a:cubicBezTo>
                    <a:pt x="6273443" y="4726521"/>
                    <a:pt x="6293769" y="4709485"/>
                    <a:pt x="6321479" y="4690841"/>
                  </a:cubicBezTo>
                  <a:cubicBezTo>
                    <a:pt x="6305321" y="4683457"/>
                    <a:pt x="6296986" y="4676146"/>
                    <a:pt x="6288943" y="4676438"/>
                  </a:cubicBezTo>
                  <a:cubicBezTo>
                    <a:pt x="6200916" y="4679947"/>
                    <a:pt x="6122173" y="4649020"/>
                    <a:pt x="6044161" y="4613780"/>
                  </a:cubicBezTo>
                  <a:cubicBezTo>
                    <a:pt x="6036338" y="4610271"/>
                    <a:pt x="6022520" y="4611368"/>
                    <a:pt x="6015428" y="4616193"/>
                  </a:cubicBezTo>
                  <a:cubicBezTo>
                    <a:pt x="5988449" y="4634544"/>
                    <a:pt x="5963152" y="4655235"/>
                    <a:pt x="5932591" y="4678631"/>
                  </a:cubicBezTo>
                  <a:close/>
                </a:path>
              </a:pathLst>
            </a:custGeom>
            <a:solidFill>
              <a:schemeClr val="accent4"/>
            </a:solidFill>
            <a:ln w="7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ED6E6E6-D092-4E55-BEC9-9AAA39FA9600}"/>
                </a:ext>
              </a:extLst>
            </p:cNvPr>
            <p:cNvSpPr/>
            <p:nvPr/>
          </p:nvSpPr>
          <p:spPr>
            <a:xfrm>
              <a:off x="4462881" y="1464074"/>
              <a:ext cx="2545025" cy="1805189"/>
            </a:xfrm>
            <a:custGeom>
              <a:avLst/>
              <a:gdLst>
                <a:gd name="connsiteX0" fmla="*/ 3658104 w 3658104"/>
                <a:gd name="connsiteY0" fmla="*/ 1440326 h 2594697"/>
                <a:gd name="connsiteX1" fmla="*/ 3639022 w 3658104"/>
                <a:gd name="connsiteY1" fmla="*/ 1517826 h 2594697"/>
                <a:gd name="connsiteX2" fmla="*/ 3252108 w 3658104"/>
                <a:gd name="connsiteY2" fmla="*/ 1916804 h 2594697"/>
                <a:gd name="connsiteX3" fmla="*/ 3127596 w 3658104"/>
                <a:gd name="connsiteY3" fmla="*/ 1956358 h 2594697"/>
                <a:gd name="connsiteX4" fmla="*/ 3113339 w 3658104"/>
                <a:gd name="connsiteY4" fmla="*/ 2085841 h 2594697"/>
                <a:gd name="connsiteX5" fmla="*/ 2703029 w 3658104"/>
                <a:gd name="connsiteY5" fmla="*/ 2528175 h 2594697"/>
                <a:gd name="connsiteX6" fmla="*/ 1985352 w 3658104"/>
                <a:gd name="connsiteY6" fmla="*/ 2427937 h 2594697"/>
                <a:gd name="connsiteX7" fmla="*/ 1882628 w 3658104"/>
                <a:gd name="connsiteY7" fmla="*/ 2494397 h 2594697"/>
                <a:gd name="connsiteX8" fmla="*/ 976977 w 3658104"/>
                <a:gd name="connsiteY8" fmla="*/ 2376027 h 2594697"/>
                <a:gd name="connsiteX9" fmla="*/ 888145 w 3658104"/>
                <a:gd name="connsiteY9" fmla="*/ 2256121 h 2594697"/>
                <a:gd name="connsiteX10" fmla="*/ 833968 w 3658104"/>
                <a:gd name="connsiteY10" fmla="*/ 2231701 h 2594697"/>
                <a:gd name="connsiteX11" fmla="*/ 204100 w 3658104"/>
                <a:gd name="connsiteY11" fmla="*/ 2073046 h 2594697"/>
                <a:gd name="connsiteX12" fmla="*/ 162352 w 3658104"/>
                <a:gd name="connsiteY12" fmla="*/ 1269388 h 2594697"/>
                <a:gd name="connsiteX13" fmla="*/ 177560 w 3658104"/>
                <a:gd name="connsiteY13" fmla="*/ 1252133 h 2594697"/>
                <a:gd name="connsiteX14" fmla="*/ 110369 w 3658104"/>
                <a:gd name="connsiteY14" fmla="*/ 989511 h 2594697"/>
                <a:gd name="connsiteX15" fmla="*/ 421099 w 3658104"/>
                <a:gd name="connsiteY15" fmla="*/ 502433 h 2594697"/>
                <a:gd name="connsiteX16" fmla="*/ 858023 w 3658104"/>
                <a:gd name="connsiteY16" fmla="*/ 411114 h 2594697"/>
                <a:gd name="connsiteX17" fmla="*/ 895383 w 3658104"/>
                <a:gd name="connsiteY17" fmla="*/ 393494 h 2594697"/>
                <a:gd name="connsiteX18" fmla="*/ 1430059 w 3658104"/>
                <a:gd name="connsiteY18" fmla="*/ 7311 h 2594697"/>
                <a:gd name="connsiteX19" fmla="*/ 1457403 w 3658104"/>
                <a:gd name="connsiteY19" fmla="*/ 0 h 2594697"/>
                <a:gd name="connsiteX20" fmla="*/ 1618252 w 3658104"/>
                <a:gd name="connsiteY20" fmla="*/ 0 h 2594697"/>
                <a:gd name="connsiteX21" fmla="*/ 1645669 w 3658104"/>
                <a:gd name="connsiteY21" fmla="*/ 7092 h 2594697"/>
                <a:gd name="connsiteX22" fmla="*/ 2088587 w 3658104"/>
                <a:gd name="connsiteY22" fmla="*/ 239226 h 2594697"/>
                <a:gd name="connsiteX23" fmla="*/ 2135014 w 3658104"/>
                <a:gd name="connsiteY23" fmla="*/ 247122 h 2594697"/>
                <a:gd name="connsiteX24" fmla="*/ 2670786 w 3658104"/>
                <a:gd name="connsiteY24" fmla="*/ 213417 h 2594697"/>
                <a:gd name="connsiteX25" fmla="*/ 3140903 w 3658104"/>
                <a:gd name="connsiteY25" fmla="*/ 782821 h 2594697"/>
                <a:gd name="connsiteX26" fmla="*/ 3164299 w 3658104"/>
                <a:gd name="connsiteY26" fmla="*/ 810677 h 2594697"/>
                <a:gd name="connsiteX27" fmla="*/ 3254009 w 3658104"/>
                <a:gd name="connsiteY27" fmla="*/ 841165 h 2594697"/>
                <a:gd name="connsiteX28" fmla="*/ 3639899 w 3658104"/>
                <a:gd name="connsiteY28" fmla="*/ 1246504 h 2594697"/>
                <a:gd name="connsiteX29" fmla="*/ 3657958 w 3658104"/>
                <a:gd name="connsiteY29" fmla="*/ 1316107 h 2594697"/>
                <a:gd name="connsiteX30" fmla="*/ 3658104 w 3658104"/>
                <a:gd name="connsiteY30" fmla="*/ 1440326 h 2594697"/>
                <a:gd name="connsiteX31" fmla="*/ 2443039 w 3658104"/>
                <a:gd name="connsiteY31" fmla="*/ 2463104 h 2594697"/>
                <a:gd name="connsiteX32" fmla="*/ 2853861 w 3658104"/>
                <a:gd name="connsiteY32" fmla="*/ 2324774 h 2594697"/>
                <a:gd name="connsiteX33" fmla="*/ 3023776 w 3658104"/>
                <a:gd name="connsiteY33" fmla="*/ 1922653 h 2594697"/>
                <a:gd name="connsiteX34" fmla="*/ 3079050 w 3658104"/>
                <a:gd name="connsiteY34" fmla="*/ 1849174 h 2594697"/>
                <a:gd name="connsiteX35" fmla="*/ 3379909 w 3658104"/>
                <a:gd name="connsiteY35" fmla="*/ 1726271 h 2594697"/>
                <a:gd name="connsiteX36" fmla="*/ 3456020 w 3658104"/>
                <a:gd name="connsiteY36" fmla="*/ 1106931 h 2594697"/>
                <a:gd name="connsiteX37" fmla="*/ 3108441 w 3658104"/>
                <a:gd name="connsiteY37" fmla="*/ 913620 h 2594697"/>
                <a:gd name="connsiteX38" fmla="*/ 3042347 w 3658104"/>
                <a:gd name="connsiteY38" fmla="*/ 820694 h 2594697"/>
                <a:gd name="connsiteX39" fmla="*/ 3039422 w 3658104"/>
                <a:gd name="connsiteY39" fmla="*/ 704736 h 2594697"/>
                <a:gd name="connsiteX40" fmla="*/ 2745362 w 3658104"/>
                <a:gd name="connsiteY40" fmla="*/ 359716 h 2594697"/>
                <a:gd name="connsiteX41" fmla="*/ 2139109 w 3658104"/>
                <a:gd name="connsiteY41" fmla="*/ 365784 h 2594697"/>
                <a:gd name="connsiteX42" fmla="*/ 2044428 w 3658104"/>
                <a:gd name="connsiteY42" fmla="*/ 344289 h 2594697"/>
                <a:gd name="connsiteX43" fmla="*/ 1971680 w 3658104"/>
                <a:gd name="connsiteY43" fmla="*/ 267594 h 2594697"/>
                <a:gd name="connsiteX44" fmla="*/ 1386118 w 3658104"/>
                <a:gd name="connsiteY44" fmla="*/ 129337 h 2594697"/>
                <a:gd name="connsiteX45" fmla="*/ 960746 w 3658104"/>
                <a:gd name="connsiteY45" fmla="*/ 491831 h 2594697"/>
                <a:gd name="connsiteX46" fmla="*/ 895383 w 3658104"/>
                <a:gd name="connsiteY46" fmla="*/ 528607 h 2594697"/>
                <a:gd name="connsiteX47" fmla="*/ 402016 w 3658104"/>
                <a:gd name="connsiteY47" fmla="*/ 639739 h 2594697"/>
                <a:gd name="connsiteX48" fmla="*/ 272753 w 3658104"/>
                <a:gd name="connsiteY48" fmla="*/ 1217551 h 2594697"/>
                <a:gd name="connsiteX49" fmla="*/ 250600 w 3658104"/>
                <a:gd name="connsiteY49" fmla="*/ 1327367 h 2594697"/>
                <a:gd name="connsiteX50" fmla="*/ 268366 w 3658104"/>
                <a:gd name="connsiteY50" fmla="*/ 1989917 h 2594697"/>
                <a:gd name="connsiteX51" fmla="*/ 850053 w 3658104"/>
                <a:gd name="connsiteY51" fmla="*/ 2115013 h 2594697"/>
                <a:gd name="connsiteX52" fmla="*/ 948902 w 3658104"/>
                <a:gd name="connsiteY52" fmla="*/ 2160709 h 2594697"/>
                <a:gd name="connsiteX53" fmla="*/ 1029326 w 3658104"/>
                <a:gd name="connsiteY53" fmla="*/ 2281565 h 2594697"/>
                <a:gd name="connsiteX54" fmla="*/ 1936878 w 3658104"/>
                <a:gd name="connsiteY54" fmla="*/ 2328211 h 2594697"/>
                <a:gd name="connsiteX55" fmla="*/ 2028050 w 3658104"/>
                <a:gd name="connsiteY55" fmla="*/ 2324848 h 2594697"/>
                <a:gd name="connsiteX56" fmla="*/ 2443039 w 3658104"/>
                <a:gd name="connsiteY56" fmla="*/ 2463104 h 259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658104" h="2594697">
                  <a:moveTo>
                    <a:pt x="3658104" y="1440326"/>
                  </a:moveTo>
                  <a:cubicBezTo>
                    <a:pt x="3651817" y="1466208"/>
                    <a:pt x="3646698" y="1492383"/>
                    <a:pt x="3639022" y="1517826"/>
                  </a:cubicBezTo>
                  <a:cubicBezTo>
                    <a:pt x="3578923" y="1717498"/>
                    <a:pt x="3441837" y="1843106"/>
                    <a:pt x="3252108" y="1916804"/>
                  </a:cubicBezTo>
                  <a:cubicBezTo>
                    <a:pt x="3211531" y="1932596"/>
                    <a:pt x="3168978" y="1943344"/>
                    <a:pt x="3127596" y="1956358"/>
                  </a:cubicBezTo>
                  <a:cubicBezTo>
                    <a:pt x="3123136" y="1999275"/>
                    <a:pt x="3122698" y="2043582"/>
                    <a:pt x="3113339" y="2085841"/>
                  </a:cubicBezTo>
                  <a:cubicBezTo>
                    <a:pt x="3063038" y="2312711"/>
                    <a:pt x="2914472" y="2453746"/>
                    <a:pt x="2703029" y="2528175"/>
                  </a:cubicBezTo>
                  <a:cubicBezTo>
                    <a:pt x="2449473" y="2617446"/>
                    <a:pt x="2208932" y="2579866"/>
                    <a:pt x="1985352" y="2427937"/>
                  </a:cubicBezTo>
                  <a:cubicBezTo>
                    <a:pt x="1951793" y="2449798"/>
                    <a:pt x="1918088" y="2473632"/>
                    <a:pt x="1882628" y="2494397"/>
                  </a:cubicBezTo>
                  <a:cubicBezTo>
                    <a:pt x="1592297" y="2664311"/>
                    <a:pt x="1203116" y="2614083"/>
                    <a:pt x="976977" y="2376027"/>
                  </a:cubicBezTo>
                  <a:cubicBezTo>
                    <a:pt x="942907" y="2340201"/>
                    <a:pt x="914319" y="2298308"/>
                    <a:pt x="888145" y="2256121"/>
                  </a:cubicBezTo>
                  <a:cubicBezTo>
                    <a:pt x="873523" y="2232506"/>
                    <a:pt x="861532" y="2226803"/>
                    <a:pt x="833968" y="2231701"/>
                  </a:cubicBezTo>
                  <a:cubicBezTo>
                    <a:pt x="600665" y="2273083"/>
                    <a:pt x="387248" y="2227168"/>
                    <a:pt x="204100" y="2073046"/>
                  </a:cubicBezTo>
                  <a:cubicBezTo>
                    <a:pt x="-51942" y="1857582"/>
                    <a:pt x="-68466" y="1511611"/>
                    <a:pt x="162352" y="1269388"/>
                  </a:cubicBezTo>
                  <a:cubicBezTo>
                    <a:pt x="167324" y="1264124"/>
                    <a:pt x="171930" y="1258567"/>
                    <a:pt x="177560" y="1252133"/>
                  </a:cubicBezTo>
                  <a:cubicBezTo>
                    <a:pt x="134643" y="1169662"/>
                    <a:pt x="107517" y="1083169"/>
                    <a:pt x="110369" y="989511"/>
                  </a:cubicBezTo>
                  <a:cubicBezTo>
                    <a:pt x="117168" y="765566"/>
                    <a:pt x="233491" y="610128"/>
                    <a:pt x="421099" y="502433"/>
                  </a:cubicBezTo>
                  <a:cubicBezTo>
                    <a:pt x="556066" y="425006"/>
                    <a:pt x="703681" y="399709"/>
                    <a:pt x="858023" y="411114"/>
                  </a:cubicBezTo>
                  <a:cubicBezTo>
                    <a:pt x="874546" y="412357"/>
                    <a:pt x="886390" y="413600"/>
                    <a:pt x="895383" y="393494"/>
                  </a:cubicBezTo>
                  <a:cubicBezTo>
                    <a:pt x="998984" y="161872"/>
                    <a:pt x="1187543" y="47085"/>
                    <a:pt x="1430059" y="7311"/>
                  </a:cubicBezTo>
                  <a:cubicBezTo>
                    <a:pt x="1439344" y="5776"/>
                    <a:pt x="1448337" y="2486"/>
                    <a:pt x="1457403" y="0"/>
                  </a:cubicBezTo>
                  <a:cubicBezTo>
                    <a:pt x="1510995" y="0"/>
                    <a:pt x="1564660" y="0"/>
                    <a:pt x="1618252" y="0"/>
                  </a:cubicBezTo>
                  <a:cubicBezTo>
                    <a:pt x="1627391" y="2413"/>
                    <a:pt x="1636383" y="5703"/>
                    <a:pt x="1645669" y="7092"/>
                  </a:cubicBezTo>
                  <a:cubicBezTo>
                    <a:pt x="1820409" y="32901"/>
                    <a:pt x="1971315" y="104698"/>
                    <a:pt x="2088587" y="239226"/>
                  </a:cubicBezTo>
                  <a:cubicBezTo>
                    <a:pt x="2104819" y="257870"/>
                    <a:pt x="2116590" y="254945"/>
                    <a:pt x="2135014" y="247122"/>
                  </a:cubicBezTo>
                  <a:cubicBezTo>
                    <a:pt x="2309535" y="172839"/>
                    <a:pt x="2488662" y="160922"/>
                    <a:pt x="2670786" y="213417"/>
                  </a:cubicBezTo>
                  <a:cubicBezTo>
                    <a:pt x="2956658" y="295815"/>
                    <a:pt x="3145290" y="531532"/>
                    <a:pt x="3140903" y="782821"/>
                  </a:cubicBezTo>
                  <a:cubicBezTo>
                    <a:pt x="3140757" y="792253"/>
                    <a:pt x="3154063" y="806363"/>
                    <a:pt x="3164299" y="810677"/>
                  </a:cubicBezTo>
                  <a:cubicBezTo>
                    <a:pt x="3193398" y="822887"/>
                    <a:pt x="3224910" y="829102"/>
                    <a:pt x="3254009" y="841165"/>
                  </a:cubicBezTo>
                  <a:cubicBezTo>
                    <a:pt x="3442494" y="919104"/>
                    <a:pt x="3581263" y="1044785"/>
                    <a:pt x="3639899" y="1246504"/>
                  </a:cubicBezTo>
                  <a:cubicBezTo>
                    <a:pt x="3646553" y="1269534"/>
                    <a:pt x="3651963" y="1292930"/>
                    <a:pt x="3657958" y="1316107"/>
                  </a:cubicBezTo>
                  <a:cubicBezTo>
                    <a:pt x="3658104" y="1357489"/>
                    <a:pt x="3658104" y="1398871"/>
                    <a:pt x="3658104" y="1440326"/>
                  </a:cubicBezTo>
                  <a:close/>
                  <a:moveTo>
                    <a:pt x="2443039" y="2463104"/>
                  </a:moveTo>
                  <a:cubicBezTo>
                    <a:pt x="2594383" y="2459595"/>
                    <a:pt x="2734468" y="2420918"/>
                    <a:pt x="2853861" y="2324774"/>
                  </a:cubicBezTo>
                  <a:cubicBezTo>
                    <a:pt x="2981736" y="2221758"/>
                    <a:pt x="3051120" y="2092348"/>
                    <a:pt x="3023776" y="1922653"/>
                  </a:cubicBezTo>
                  <a:cubicBezTo>
                    <a:pt x="3016904" y="1880174"/>
                    <a:pt x="3036205" y="1856120"/>
                    <a:pt x="3079050" y="1849174"/>
                  </a:cubicBezTo>
                  <a:cubicBezTo>
                    <a:pt x="3188792" y="1831335"/>
                    <a:pt x="3290127" y="1793243"/>
                    <a:pt x="3379909" y="1726271"/>
                  </a:cubicBezTo>
                  <a:cubicBezTo>
                    <a:pt x="3593180" y="1567250"/>
                    <a:pt x="3626374" y="1304921"/>
                    <a:pt x="3456020" y="1106931"/>
                  </a:cubicBezTo>
                  <a:cubicBezTo>
                    <a:pt x="3364409" y="1000478"/>
                    <a:pt x="3244577" y="941330"/>
                    <a:pt x="3108441" y="913620"/>
                  </a:cubicBezTo>
                  <a:cubicBezTo>
                    <a:pt x="3045856" y="900899"/>
                    <a:pt x="3036278" y="885399"/>
                    <a:pt x="3042347" y="820694"/>
                  </a:cubicBezTo>
                  <a:cubicBezTo>
                    <a:pt x="3045929" y="782382"/>
                    <a:pt x="3047391" y="741951"/>
                    <a:pt x="3039422" y="704736"/>
                  </a:cubicBezTo>
                  <a:cubicBezTo>
                    <a:pt x="3003670" y="537746"/>
                    <a:pt x="2894731" y="428588"/>
                    <a:pt x="2745362" y="359716"/>
                  </a:cubicBezTo>
                  <a:cubicBezTo>
                    <a:pt x="2543716" y="266643"/>
                    <a:pt x="2340169" y="269421"/>
                    <a:pt x="2139109" y="365784"/>
                  </a:cubicBezTo>
                  <a:cubicBezTo>
                    <a:pt x="2087125" y="390716"/>
                    <a:pt x="2081057" y="388742"/>
                    <a:pt x="2044428" y="344289"/>
                  </a:cubicBezTo>
                  <a:cubicBezTo>
                    <a:pt x="2022055" y="317164"/>
                    <a:pt x="1998659" y="289893"/>
                    <a:pt x="1971680" y="267594"/>
                  </a:cubicBezTo>
                  <a:cubicBezTo>
                    <a:pt x="1799499" y="125462"/>
                    <a:pt x="1601436" y="82106"/>
                    <a:pt x="1386118" y="129337"/>
                  </a:cubicBezTo>
                  <a:cubicBezTo>
                    <a:pt x="1182205" y="174009"/>
                    <a:pt x="1028229" y="283825"/>
                    <a:pt x="960746" y="491831"/>
                  </a:cubicBezTo>
                  <a:cubicBezTo>
                    <a:pt x="950364" y="523855"/>
                    <a:pt x="928284" y="533286"/>
                    <a:pt x="895383" y="528607"/>
                  </a:cubicBezTo>
                  <a:cubicBezTo>
                    <a:pt x="717061" y="503310"/>
                    <a:pt x="550655" y="535845"/>
                    <a:pt x="402016" y="639739"/>
                  </a:cubicBezTo>
                  <a:cubicBezTo>
                    <a:pt x="215871" y="769880"/>
                    <a:pt x="131426" y="1000844"/>
                    <a:pt x="272753" y="1217551"/>
                  </a:cubicBezTo>
                  <a:cubicBezTo>
                    <a:pt x="302364" y="1262954"/>
                    <a:pt x="295783" y="1286862"/>
                    <a:pt x="250600" y="1327367"/>
                  </a:cubicBezTo>
                  <a:cubicBezTo>
                    <a:pt x="33746" y="1521847"/>
                    <a:pt x="39815" y="1808596"/>
                    <a:pt x="268366" y="1989917"/>
                  </a:cubicBezTo>
                  <a:cubicBezTo>
                    <a:pt x="440401" y="2126419"/>
                    <a:pt x="636856" y="2163780"/>
                    <a:pt x="850053" y="2115013"/>
                  </a:cubicBezTo>
                  <a:cubicBezTo>
                    <a:pt x="915051" y="2100171"/>
                    <a:pt x="918121" y="2102876"/>
                    <a:pt x="948902" y="2160709"/>
                  </a:cubicBezTo>
                  <a:cubicBezTo>
                    <a:pt x="971567" y="2203334"/>
                    <a:pt x="997156" y="2246032"/>
                    <a:pt x="1029326" y="2281565"/>
                  </a:cubicBezTo>
                  <a:cubicBezTo>
                    <a:pt x="1254149" y="2530076"/>
                    <a:pt x="1673671" y="2550694"/>
                    <a:pt x="1936878" y="2328211"/>
                  </a:cubicBezTo>
                  <a:cubicBezTo>
                    <a:pt x="1978040" y="2293409"/>
                    <a:pt x="1986302" y="2292751"/>
                    <a:pt x="2028050" y="2324848"/>
                  </a:cubicBezTo>
                  <a:cubicBezTo>
                    <a:pt x="2150515" y="2418944"/>
                    <a:pt x="2290452" y="2459741"/>
                    <a:pt x="2443039" y="2463104"/>
                  </a:cubicBezTo>
                  <a:close/>
                </a:path>
              </a:pathLst>
            </a:custGeom>
            <a:solidFill>
              <a:schemeClr val="accent3"/>
            </a:solidFill>
            <a:ln w="7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BB229F4-6EE5-4CAB-B548-1AD1CF936547}"/>
                </a:ext>
              </a:extLst>
            </p:cNvPr>
            <p:cNvSpPr/>
            <p:nvPr/>
          </p:nvSpPr>
          <p:spPr>
            <a:xfrm>
              <a:off x="3430795" y="2067644"/>
              <a:ext cx="974620" cy="666881"/>
            </a:xfrm>
            <a:custGeom>
              <a:avLst/>
              <a:gdLst>
                <a:gd name="connsiteX0" fmla="*/ 1269220 w 1400875"/>
                <a:gd name="connsiteY0" fmla="*/ 632077 h 958544"/>
                <a:gd name="connsiteX1" fmla="*/ 1057046 w 1400875"/>
                <a:gd name="connsiteY1" fmla="*/ 894041 h 958544"/>
                <a:gd name="connsiteX2" fmla="*/ 905995 w 1400875"/>
                <a:gd name="connsiteY2" fmla="*/ 880149 h 958544"/>
                <a:gd name="connsiteX3" fmla="*/ 868342 w 1400875"/>
                <a:gd name="connsiteY3" fmla="*/ 887022 h 958544"/>
                <a:gd name="connsiteX4" fmla="*/ 468048 w 1400875"/>
                <a:gd name="connsiteY4" fmla="*/ 885633 h 958544"/>
                <a:gd name="connsiteX5" fmla="*/ 406560 w 1400875"/>
                <a:gd name="connsiteY5" fmla="*/ 872107 h 958544"/>
                <a:gd name="connsiteX6" fmla="*/ 86179 w 1400875"/>
                <a:gd name="connsiteY6" fmla="*/ 770699 h 958544"/>
                <a:gd name="connsiteX7" fmla="*/ 48379 w 1400875"/>
                <a:gd name="connsiteY7" fmla="*/ 565252 h 958544"/>
                <a:gd name="connsiteX8" fmla="*/ 46698 w 1400875"/>
                <a:gd name="connsiteY8" fmla="*/ 529719 h 958544"/>
                <a:gd name="connsiteX9" fmla="*/ 190657 w 1400875"/>
                <a:gd name="connsiteY9" fmla="*/ 193399 h 958544"/>
                <a:gd name="connsiteX10" fmla="*/ 242348 w 1400875"/>
                <a:gd name="connsiteY10" fmla="*/ 148654 h 958544"/>
                <a:gd name="connsiteX11" fmla="*/ 444213 w 1400875"/>
                <a:gd name="connsiteY11" fmla="*/ 3232 h 958544"/>
                <a:gd name="connsiteX12" fmla="*/ 654925 w 1400875"/>
                <a:gd name="connsiteY12" fmla="*/ 45930 h 958544"/>
                <a:gd name="connsiteX13" fmla="*/ 704276 w 1400875"/>
                <a:gd name="connsiteY13" fmla="*/ 45637 h 958544"/>
                <a:gd name="connsiteX14" fmla="*/ 1067429 w 1400875"/>
                <a:gd name="connsiteY14" fmla="*/ 99229 h 958544"/>
                <a:gd name="connsiteX15" fmla="*/ 1087608 w 1400875"/>
                <a:gd name="connsiteY15" fmla="*/ 120286 h 958544"/>
                <a:gd name="connsiteX16" fmla="*/ 1231348 w 1400875"/>
                <a:gd name="connsiteY16" fmla="*/ 222132 h 958544"/>
                <a:gd name="connsiteX17" fmla="*/ 1392196 w 1400875"/>
                <a:gd name="connsiteY17" fmla="*/ 384735 h 958544"/>
                <a:gd name="connsiteX18" fmla="*/ 1325810 w 1400875"/>
                <a:gd name="connsiteY18" fmla="*/ 593839 h 958544"/>
                <a:gd name="connsiteX19" fmla="*/ 1269220 w 1400875"/>
                <a:gd name="connsiteY19" fmla="*/ 632077 h 958544"/>
                <a:gd name="connsiteX20" fmla="*/ 1009596 w 1400875"/>
                <a:gd name="connsiteY20" fmla="*/ 827946 h 958544"/>
                <a:gd name="connsiteX21" fmla="*/ 1154871 w 1400875"/>
                <a:gd name="connsiteY21" fmla="*/ 779546 h 958544"/>
                <a:gd name="connsiteX22" fmla="*/ 1206855 w 1400875"/>
                <a:gd name="connsiteY22" fmla="*/ 655839 h 958544"/>
                <a:gd name="connsiteX23" fmla="*/ 1254379 w 1400875"/>
                <a:gd name="connsiteY23" fmla="*/ 552530 h 958544"/>
                <a:gd name="connsiteX24" fmla="*/ 1277994 w 1400875"/>
                <a:gd name="connsiteY24" fmla="*/ 329901 h 958544"/>
                <a:gd name="connsiteX25" fmla="*/ 1123360 w 1400875"/>
                <a:gd name="connsiteY25" fmla="*/ 271995 h 958544"/>
                <a:gd name="connsiteX26" fmla="*/ 1072327 w 1400875"/>
                <a:gd name="connsiteY26" fmla="*/ 231929 h 958544"/>
                <a:gd name="connsiteX27" fmla="*/ 1006452 w 1400875"/>
                <a:gd name="connsiteY27" fmla="*/ 139368 h 958544"/>
                <a:gd name="connsiteX28" fmla="*/ 712611 w 1400875"/>
                <a:gd name="connsiteY28" fmla="*/ 127231 h 958544"/>
                <a:gd name="connsiteX29" fmla="*/ 646882 w 1400875"/>
                <a:gd name="connsiteY29" fmla="*/ 125038 h 958544"/>
                <a:gd name="connsiteX30" fmla="*/ 460737 w 1400875"/>
                <a:gd name="connsiteY30" fmla="*/ 75833 h 958544"/>
                <a:gd name="connsiteX31" fmla="*/ 299376 w 1400875"/>
                <a:gd name="connsiteY31" fmla="*/ 190328 h 958544"/>
                <a:gd name="connsiteX32" fmla="*/ 210398 w 1400875"/>
                <a:gd name="connsiteY32" fmla="*/ 267023 h 958544"/>
                <a:gd name="connsiteX33" fmla="*/ 71410 w 1400875"/>
                <a:gd name="connsiteY33" fmla="*/ 365214 h 958544"/>
                <a:gd name="connsiteX34" fmla="*/ 119299 w 1400875"/>
                <a:gd name="connsiteY34" fmla="*/ 507419 h 958544"/>
                <a:gd name="connsiteX35" fmla="*/ 120469 w 1400875"/>
                <a:gd name="connsiteY35" fmla="*/ 576730 h 958544"/>
                <a:gd name="connsiteX36" fmla="*/ 143353 w 1400875"/>
                <a:gd name="connsiteY36" fmla="*/ 734069 h 958544"/>
                <a:gd name="connsiteX37" fmla="*/ 406779 w 1400875"/>
                <a:gd name="connsiteY37" fmla="*/ 793510 h 958544"/>
                <a:gd name="connsiteX38" fmla="*/ 489982 w 1400875"/>
                <a:gd name="connsiteY38" fmla="*/ 811569 h 958544"/>
                <a:gd name="connsiteX39" fmla="*/ 835075 w 1400875"/>
                <a:gd name="connsiteY39" fmla="*/ 815810 h 958544"/>
                <a:gd name="connsiteX40" fmla="*/ 905044 w 1400875"/>
                <a:gd name="connsiteY40" fmla="*/ 800310 h 958544"/>
                <a:gd name="connsiteX41" fmla="*/ 1009596 w 1400875"/>
                <a:gd name="connsiteY41" fmla="*/ 827946 h 95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00875" h="958544">
                  <a:moveTo>
                    <a:pt x="1269220" y="632077"/>
                  </a:moveTo>
                  <a:cubicBezTo>
                    <a:pt x="1285524" y="779838"/>
                    <a:pt x="1205393" y="881758"/>
                    <a:pt x="1057046" y="894041"/>
                  </a:cubicBezTo>
                  <a:cubicBezTo>
                    <a:pt x="1007476" y="898135"/>
                    <a:pt x="956443" y="884244"/>
                    <a:pt x="905995" y="880149"/>
                  </a:cubicBezTo>
                  <a:cubicBezTo>
                    <a:pt x="893492" y="879126"/>
                    <a:pt x="876969" y="879857"/>
                    <a:pt x="868342" y="887022"/>
                  </a:cubicBezTo>
                  <a:cubicBezTo>
                    <a:pt x="753262" y="982142"/>
                    <a:pt x="585321" y="983092"/>
                    <a:pt x="468048" y="885633"/>
                  </a:cubicBezTo>
                  <a:cubicBezTo>
                    <a:pt x="447723" y="868744"/>
                    <a:pt x="431419" y="866916"/>
                    <a:pt x="406560" y="872107"/>
                  </a:cubicBezTo>
                  <a:cubicBezTo>
                    <a:pt x="281464" y="898281"/>
                    <a:pt x="171575" y="868670"/>
                    <a:pt x="86179" y="770699"/>
                  </a:cubicBezTo>
                  <a:cubicBezTo>
                    <a:pt x="34195" y="711039"/>
                    <a:pt x="23814" y="640924"/>
                    <a:pt x="48379" y="565252"/>
                  </a:cubicBezTo>
                  <a:cubicBezTo>
                    <a:pt x="51889" y="554431"/>
                    <a:pt x="52766" y="537469"/>
                    <a:pt x="46698" y="529719"/>
                  </a:cubicBezTo>
                  <a:cubicBezTo>
                    <a:pt x="-51786" y="404403"/>
                    <a:pt x="9849" y="228712"/>
                    <a:pt x="190657" y="193399"/>
                  </a:cubicBezTo>
                  <a:cubicBezTo>
                    <a:pt x="219318" y="187769"/>
                    <a:pt x="232186" y="176802"/>
                    <a:pt x="242348" y="148654"/>
                  </a:cubicBezTo>
                  <a:cubicBezTo>
                    <a:pt x="275834" y="55654"/>
                    <a:pt x="352164" y="15880"/>
                    <a:pt x="444213" y="3232"/>
                  </a:cubicBezTo>
                  <a:cubicBezTo>
                    <a:pt x="518642" y="-7004"/>
                    <a:pt x="590147" y="7034"/>
                    <a:pt x="654925" y="45930"/>
                  </a:cubicBezTo>
                  <a:cubicBezTo>
                    <a:pt x="673496" y="57043"/>
                    <a:pt x="686510" y="54484"/>
                    <a:pt x="704276" y="45637"/>
                  </a:cubicBezTo>
                  <a:cubicBezTo>
                    <a:pt x="823670" y="-13877"/>
                    <a:pt x="970627" y="8350"/>
                    <a:pt x="1067429" y="99229"/>
                  </a:cubicBezTo>
                  <a:cubicBezTo>
                    <a:pt x="1074520" y="105882"/>
                    <a:pt x="1081320" y="112901"/>
                    <a:pt x="1087608" y="120286"/>
                  </a:cubicBezTo>
                  <a:cubicBezTo>
                    <a:pt x="1145440" y="187988"/>
                    <a:pt x="1145659" y="187477"/>
                    <a:pt x="1231348" y="222132"/>
                  </a:cubicBezTo>
                  <a:cubicBezTo>
                    <a:pt x="1307970" y="253132"/>
                    <a:pt x="1367776" y="301972"/>
                    <a:pt x="1392196" y="384735"/>
                  </a:cubicBezTo>
                  <a:cubicBezTo>
                    <a:pt x="1415666" y="464356"/>
                    <a:pt x="1390880" y="542733"/>
                    <a:pt x="1325810" y="593839"/>
                  </a:cubicBezTo>
                  <a:cubicBezTo>
                    <a:pt x="1307751" y="607876"/>
                    <a:pt x="1287791" y="619574"/>
                    <a:pt x="1269220" y="632077"/>
                  </a:cubicBezTo>
                  <a:close/>
                  <a:moveTo>
                    <a:pt x="1009596" y="827946"/>
                  </a:moveTo>
                  <a:cubicBezTo>
                    <a:pt x="1063627" y="823706"/>
                    <a:pt x="1112758" y="811789"/>
                    <a:pt x="1154871" y="779546"/>
                  </a:cubicBezTo>
                  <a:cubicBezTo>
                    <a:pt x="1195157" y="748692"/>
                    <a:pt x="1218772" y="708480"/>
                    <a:pt x="1206855" y="655839"/>
                  </a:cubicBezTo>
                  <a:cubicBezTo>
                    <a:pt x="1190770" y="584992"/>
                    <a:pt x="1189893" y="585211"/>
                    <a:pt x="1254379" y="552530"/>
                  </a:cubicBezTo>
                  <a:cubicBezTo>
                    <a:pt x="1355274" y="501351"/>
                    <a:pt x="1366022" y="401040"/>
                    <a:pt x="1277994" y="329901"/>
                  </a:cubicBezTo>
                  <a:cubicBezTo>
                    <a:pt x="1233029" y="293564"/>
                    <a:pt x="1180315" y="275724"/>
                    <a:pt x="1123360" y="271995"/>
                  </a:cubicBezTo>
                  <a:cubicBezTo>
                    <a:pt x="1095065" y="270167"/>
                    <a:pt x="1084098" y="257373"/>
                    <a:pt x="1072327" y="231929"/>
                  </a:cubicBezTo>
                  <a:cubicBezTo>
                    <a:pt x="1056608" y="197932"/>
                    <a:pt x="1035112" y="162326"/>
                    <a:pt x="1006452" y="139368"/>
                  </a:cubicBezTo>
                  <a:cubicBezTo>
                    <a:pt x="923030" y="72689"/>
                    <a:pt x="803052" y="69911"/>
                    <a:pt x="712611" y="127231"/>
                  </a:cubicBezTo>
                  <a:cubicBezTo>
                    <a:pt x="688484" y="142512"/>
                    <a:pt x="669986" y="142366"/>
                    <a:pt x="646882" y="125038"/>
                  </a:cubicBezTo>
                  <a:cubicBezTo>
                    <a:pt x="591901" y="83949"/>
                    <a:pt x="528512" y="69911"/>
                    <a:pt x="460737" y="75833"/>
                  </a:cubicBezTo>
                  <a:cubicBezTo>
                    <a:pt x="380751" y="82779"/>
                    <a:pt x="305299" y="129059"/>
                    <a:pt x="299376" y="190328"/>
                  </a:cubicBezTo>
                  <a:cubicBezTo>
                    <a:pt x="293308" y="253205"/>
                    <a:pt x="261211" y="260955"/>
                    <a:pt x="210398" y="267023"/>
                  </a:cubicBezTo>
                  <a:cubicBezTo>
                    <a:pt x="149129" y="274335"/>
                    <a:pt x="95756" y="302995"/>
                    <a:pt x="71410" y="365214"/>
                  </a:cubicBezTo>
                  <a:cubicBezTo>
                    <a:pt x="48087" y="424728"/>
                    <a:pt x="79233" y="468230"/>
                    <a:pt x="119299" y="507419"/>
                  </a:cubicBezTo>
                  <a:cubicBezTo>
                    <a:pt x="142841" y="530450"/>
                    <a:pt x="133775" y="553042"/>
                    <a:pt x="120469" y="576730"/>
                  </a:cubicBezTo>
                  <a:cubicBezTo>
                    <a:pt x="86837" y="636683"/>
                    <a:pt x="92832" y="686985"/>
                    <a:pt x="143353" y="734069"/>
                  </a:cubicBezTo>
                  <a:cubicBezTo>
                    <a:pt x="219025" y="804477"/>
                    <a:pt x="308296" y="824803"/>
                    <a:pt x="406779" y="793510"/>
                  </a:cubicBezTo>
                  <a:cubicBezTo>
                    <a:pt x="440338" y="782836"/>
                    <a:pt x="463223" y="782397"/>
                    <a:pt x="489982" y="811569"/>
                  </a:cubicBezTo>
                  <a:cubicBezTo>
                    <a:pt x="576036" y="905446"/>
                    <a:pt x="761816" y="907128"/>
                    <a:pt x="835075" y="815810"/>
                  </a:cubicBezTo>
                  <a:cubicBezTo>
                    <a:pt x="854816" y="791171"/>
                    <a:pt x="875361" y="788392"/>
                    <a:pt x="905044" y="800310"/>
                  </a:cubicBezTo>
                  <a:cubicBezTo>
                    <a:pt x="938238" y="813543"/>
                    <a:pt x="974575" y="819027"/>
                    <a:pt x="1009596" y="827946"/>
                  </a:cubicBezTo>
                  <a:close/>
                </a:path>
              </a:pathLst>
            </a:custGeom>
            <a:solidFill>
              <a:schemeClr val="accent3"/>
            </a:solidFill>
            <a:ln w="7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EEF25ED-9956-4CB7-A0BD-816C636EDC45}"/>
                </a:ext>
              </a:extLst>
            </p:cNvPr>
            <p:cNvSpPr/>
            <p:nvPr/>
          </p:nvSpPr>
          <p:spPr>
            <a:xfrm>
              <a:off x="2853303" y="2477404"/>
              <a:ext cx="558912" cy="486189"/>
            </a:xfrm>
            <a:custGeom>
              <a:avLst/>
              <a:gdLst>
                <a:gd name="connsiteX0" fmla="*/ 803355 w 803355"/>
                <a:gd name="connsiteY0" fmla="*/ 398362 h 698826"/>
                <a:gd name="connsiteX1" fmla="*/ 709112 w 803355"/>
                <a:gd name="connsiteY1" fmla="*/ 542614 h 698826"/>
                <a:gd name="connsiteX2" fmla="*/ 673360 w 803355"/>
                <a:gd name="connsiteY2" fmla="*/ 582094 h 698826"/>
                <a:gd name="connsiteX3" fmla="*/ 430991 w 803355"/>
                <a:gd name="connsiteY3" fmla="*/ 675167 h 698826"/>
                <a:gd name="connsiteX4" fmla="*/ 392314 w 803355"/>
                <a:gd name="connsiteY4" fmla="*/ 672974 h 698826"/>
                <a:gd name="connsiteX5" fmla="*/ 187378 w 803355"/>
                <a:gd name="connsiteY5" fmla="*/ 611047 h 698826"/>
                <a:gd name="connsiteX6" fmla="*/ 151260 w 803355"/>
                <a:gd name="connsiteY6" fmla="*/ 588309 h 698826"/>
                <a:gd name="connsiteX7" fmla="*/ 23312 w 803355"/>
                <a:gd name="connsiteY7" fmla="*/ 332048 h 698826"/>
                <a:gd name="connsiteX8" fmla="*/ 35595 w 803355"/>
                <a:gd name="connsiteY8" fmla="*/ 275239 h 698826"/>
                <a:gd name="connsiteX9" fmla="*/ 184527 w 803355"/>
                <a:gd name="connsiteY9" fmla="*/ 91214 h 698826"/>
                <a:gd name="connsiteX10" fmla="*/ 235779 w 803355"/>
                <a:gd name="connsiteY10" fmla="*/ 64162 h 698826"/>
                <a:gd name="connsiteX11" fmla="*/ 472446 w 803355"/>
                <a:gd name="connsiteY11" fmla="*/ 47785 h 698826"/>
                <a:gd name="connsiteX12" fmla="*/ 523113 w 803355"/>
                <a:gd name="connsiteY12" fmla="*/ 64674 h 698826"/>
                <a:gd name="connsiteX13" fmla="*/ 706261 w 803355"/>
                <a:gd name="connsiteY13" fmla="*/ 207098 h 698826"/>
                <a:gd name="connsiteX14" fmla="*/ 734263 w 803355"/>
                <a:gd name="connsiteY14" fmla="*/ 253598 h 698826"/>
                <a:gd name="connsiteX15" fmla="*/ 803355 w 803355"/>
                <a:gd name="connsiteY15" fmla="*/ 398362 h 698826"/>
                <a:gd name="connsiteX16" fmla="*/ 514632 w 803355"/>
                <a:gd name="connsiteY16" fmla="*/ 635760 h 698826"/>
                <a:gd name="connsiteX17" fmla="*/ 618087 w 803355"/>
                <a:gd name="connsiteY17" fmla="*/ 535887 h 698826"/>
                <a:gd name="connsiteX18" fmla="*/ 659615 w 803355"/>
                <a:gd name="connsiteY18" fmla="*/ 486024 h 698826"/>
                <a:gd name="connsiteX19" fmla="*/ 699681 w 803355"/>
                <a:gd name="connsiteY19" fmla="*/ 469647 h 698826"/>
                <a:gd name="connsiteX20" fmla="*/ 679428 w 803355"/>
                <a:gd name="connsiteY20" fmla="*/ 300244 h 698826"/>
                <a:gd name="connsiteX21" fmla="*/ 645431 w 803355"/>
                <a:gd name="connsiteY21" fmla="*/ 246652 h 698826"/>
                <a:gd name="connsiteX22" fmla="*/ 509953 w 803355"/>
                <a:gd name="connsiteY22" fmla="*/ 138079 h 698826"/>
                <a:gd name="connsiteX23" fmla="*/ 441592 w 803355"/>
                <a:gd name="connsiteY23" fmla="*/ 117534 h 698826"/>
                <a:gd name="connsiteX24" fmla="*/ 265755 w 803355"/>
                <a:gd name="connsiteY24" fmla="*/ 132888 h 698826"/>
                <a:gd name="connsiteX25" fmla="*/ 214503 w 803355"/>
                <a:gd name="connsiteY25" fmla="*/ 161329 h 698826"/>
                <a:gd name="connsiteX26" fmla="*/ 103005 w 803355"/>
                <a:gd name="connsiteY26" fmla="*/ 287157 h 698826"/>
                <a:gd name="connsiteX27" fmla="*/ 90942 w 803355"/>
                <a:gd name="connsiteY27" fmla="*/ 346159 h 698826"/>
                <a:gd name="connsiteX28" fmla="*/ 73980 w 803355"/>
                <a:gd name="connsiteY28" fmla="*/ 460873 h 698826"/>
                <a:gd name="connsiteX29" fmla="*/ 179335 w 803355"/>
                <a:gd name="connsiteY29" fmla="*/ 516805 h 698826"/>
                <a:gd name="connsiteX30" fmla="*/ 232123 w 803355"/>
                <a:gd name="connsiteY30" fmla="*/ 549121 h 698826"/>
                <a:gd name="connsiteX31" fmla="*/ 388585 w 803355"/>
                <a:gd name="connsiteY31" fmla="*/ 596205 h 698826"/>
                <a:gd name="connsiteX32" fmla="*/ 449854 w 803355"/>
                <a:gd name="connsiteY32" fmla="*/ 599642 h 698826"/>
                <a:gd name="connsiteX33" fmla="*/ 514632 w 803355"/>
                <a:gd name="connsiteY33" fmla="*/ 635760 h 69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3355" h="698826">
                  <a:moveTo>
                    <a:pt x="803355" y="398362"/>
                  </a:moveTo>
                  <a:cubicBezTo>
                    <a:pt x="799699" y="459630"/>
                    <a:pt x="767530" y="508470"/>
                    <a:pt x="709112" y="542614"/>
                  </a:cubicBezTo>
                  <a:cubicBezTo>
                    <a:pt x="694344" y="551241"/>
                    <a:pt x="678990" y="566522"/>
                    <a:pt x="673360" y="582094"/>
                  </a:cubicBezTo>
                  <a:cubicBezTo>
                    <a:pt x="634976" y="688767"/>
                    <a:pt x="531813" y="728686"/>
                    <a:pt x="430991" y="675167"/>
                  </a:cubicBezTo>
                  <a:cubicBezTo>
                    <a:pt x="420462" y="669611"/>
                    <a:pt x="403427" y="668587"/>
                    <a:pt x="392314" y="672974"/>
                  </a:cubicBezTo>
                  <a:cubicBezTo>
                    <a:pt x="310281" y="704998"/>
                    <a:pt x="238484" y="683210"/>
                    <a:pt x="187378" y="611047"/>
                  </a:cubicBezTo>
                  <a:cubicBezTo>
                    <a:pt x="179701" y="600153"/>
                    <a:pt x="164347" y="590283"/>
                    <a:pt x="151260" y="588309"/>
                  </a:cubicBezTo>
                  <a:cubicBezTo>
                    <a:pt x="25506" y="569958"/>
                    <a:pt x="-37298" y="444057"/>
                    <a:pt x="23312" y="332048"/>
                  </a:cubicBezTo>
                  <a:cubicBezTo>
                    <a:pt x="32232" y="315598"/>
                    <a:pt x="36911" y="293956"/>
                    <a:pt x="35595" y="275239"/>
                  </a:cubicBezTo>
                  <a:cubicBezTo>
                    <a:pt x="28942" y="181216"/>
                    <a:pt x="90869" y="102400"/>
                    <a:pt x="184527" y="91214"/>
                  </a:cubicBezTo>
                  <a:cubicBezTo>
                    <a:pt x="206168" y="88655"/>
                    <a:pt x="221375" y="82879"/>
                    <a:pt x="235779" y="64162"/>
                  </a:cubicBezTo>
                  <a:cubicBezTo>
                    <a:pt x="296097" y="-14727"/>
                    <a:pt x="399844" y="-21673"/>
                    <a:pt x="472446" y="47785"/>
                  </a:cubicBezTo>
                  <a:cubicBezTo>
                    <a:pt x="488092" y="62773"/>
                    <a:pt x="501618" y="67379"/>
                    <a:pt x="523113" y="64674"/>
                  </a:cubicBezTo>
                  <a:cubicBezTo>
                    <a:pt x="615674" y="53122"/>
                    <a:pt x="694417" y="114171"/>
                    <a:pt x="706261" y="207098"/>
                  </a:cubicBezTo>
                  <a:cubicBezTo>
                    <a:pt x="709039" y="228739"/>
                    <a:pt x="717520" y="241169"/>
                    <a:pt x="734263" y="253598"/>
                  </a:cubicBezTo>
                  <a:cubicBezTo>
                    <a:pt x="780105" y="287668"/>
                    <a:pt x="802990" y="334461"/>
                    <a:pt x="803355" y="398362"/>
                  </a:cubicBezTo>
                  <a:close/>
                  <a:moveTo>
                    <a:pt x="514632" y="635760"/>
                  </a:moveTo>
                  <a:cubicBezTo>
                    <a:pt x="575023" y="630130"/>
                    <a:pt x="613115" y="595767"/>
                    <a:pt x="618087" y="535887"/>
                  </a:cubicBezTo>
                  <a:cubicBezTo>
                    <a:pt x="620426" y="507958"/>
                    <a:pt x="628981" y="490118"/>
                    <a:pt x="659615" y="486024"/>
                  </a:cubicBezTo>
                  <a:cubicBezTo>
                    <a:pt x="673506" y="484196"/>
                    <a:pt x="687910" y="477616"/>
                    <a:pt x="699681" y="469647"/>
                  </a:cubicBezTo>
                  <a:cubicBezTo>
                    <a:pt x="762485" y="427241"/>
                    <a:pt x="751957" y="336800"/>
                    <a:pt x="679428" y="300244"/>
                  </a:cubicBezTo>
                  <a:cubicBezTo>
                    <a:pt x="655959" y="288400"/>
                    <a:pt x="640825" y="279919"/>
                    <a:pt x="645431" y="246652"/>
                  </a:cubicBezTo>
                  <a:cubicBezTo>
                    <a:pt x="655740" y="172004"/>
                    <a:pt x="582188" y="114098"/>
                    <a:pt x="509953" y="138079"/>
                  </a:cubicBezTo>
                  <a:cubicBezTo>
                    <a:pt x="479830" y="148096"/>
                    <a:pt x="461040" y="143782"/>
                    <a:pt x="441592" y="117534"/>
                  </a:cubicBezTo>
                  <a:cubicBezTo>
                    <a:pt x="389462" y="47273"/>
                    <a:pt x="305675" y="54657"/>
                    <a:pt x="265755" y="132888"/>
                  </a:cubicBezTo>
                  <a:cubicBezTo>
                    <a:pt x="253765" y="156431"/>
                    <a:pt x="240239" y="164108"/>
                    <a:pt x="214503" y="161329"/>
                  </a:cubicBezTo>
                  <a:cubicBezTo>
                    <a:pt x="131666" y="152263"/>
                    <a:pt x="85824" y="206659"/>
                    <a:pt x="103005" y="287157"/>
                  </a:cubicBezTo>
                  <a:cubicBezTo>
                    <a:pt x="106954" y="305508"/>
                    <a:pt x="102275" y="331829"/>
                    <a:pt x="90942" y="346159"/>
                  </a:cubicBezTo>
                  <a:cubicBezTo>
                    <a:pt x="62062" y="382715"/>
                    <a:pt x="52265" y="419637"/>
                    <a:pt x="73980" y="460873"/>
                  </a:cubicBezTo>
                  <a:cubicBezTo>
                    <a:pt x="95841" y="502328"/>
                    <a:pt x="131593" y="523312"/>
                    <a:pt x="179335" y="516805"/>
                  </a:cubicBezTo>
                  <a:cubicBezTo>
                    <a:pt x="207192" y="513003"/>
                    <a:pt x="221303" y="524189"/>
                    <a:pt x="232123" y="549121"/>
                  </a:cubicBezTo>
                  <a:cubicBezTo>
                    <a:pt x="263415" y="621503"/>
                    <a:pt x="324026" y="640073"/>
                    <a:pt x="388585" y="596205"/>
                  </a:cubicBezTo>
                  <a:cubicBezTo>
                    <a:pt x="412420" y="579974"/>
                    <a:pt x="428505" y="582753"/>
                    <a:pt x="449854" y="599642"/>
                  </a:cubicBezTo>
                  <a:cubicBezTo>
                    <a:pt x="469083" y="614703"/>
                    <a:pt x="492917" y="623915"/>
                    <a:pt x="514632" y="635760"/>
                  </a:cubicBezTo>
                  <a:close/>
                </a:path>
              </a:pathLst>
            </a:custGeom>
            <a:solidFill>
              <a:schemeClr val="accent3"/>
            </a:solidFill>
            <a:ln w="73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D9B9D58-353C-4011-8A03-CC97ECDC66F2}"/>
                </a:ext>
              </a:extLst>
            </p:cNvPr>
            <p:cNvGrpSpPr/>
            <p:nvPr/>
          </p:nvGrpSpPr>
          <p:grpSpPr>
            <a:xfrm>
              <a:off x="5247787" y="1823136"/>
              <a:ext cx="862340" cy="1087064"/>
              <a:chOff x="6804248" y="2144238"/>
              <a:chExt cx="1305367" cy="164554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F89B3116-0673-4E3F-B774-F7DA912D610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E272CB76-89B6-4C31-B558-8608890C77D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F51E797E-3A1E-421B-95CB-09592430CD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D091C229-4E78-43A7-9045-57FA081F90A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" name="Oval 1">
                <a:extLst>
                  <a:ext uri="{FF2B5EF4-FFF2-40B4-BE49-F238E27FC236}">
                    <a16:creationId xmlns:a16="http://schemas.microsoft.com/office/drawing/2014/main" id="{806EE27B-DD71-415E-ABBC-6FEA91E1AD5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solidFill>
                <a:schemeClr val="accent1"/>
              </a:solidFill>
              <a:ln w="28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7C6D8136-F487-4749-B824-2A01B27A0B3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DD63435D-C00C-4BF5-A2A5-C398EB453C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EE1E9A-8C2B-47AF-993E-D4D79159A3F6}"/>
                  </a:ext>
                </a:extLst>
              </p:cNvPr>
              <p:cNvSpPr txBox="1"/>
              <p:nvPr/>
            </p:nvSpPr>
            <p:spPr>
              <a:xfrm>
                <a:off x="6526448" y="1540433"/>
                <a:ext cx="5334527" cy="192200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altLang="ko-KR" sz="3600">
                    <a:solidFill>
                      <a:schemeClr val="accent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2002</a:t>
                </a:r>
                <a:r>
                  <a:rPr lang="zh-TW" altLang="en-US" sz="3600">
                    <a:solidFill>
                      <a:schemeClr val="accent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 </a:t>
                </a:r>
                <a:r>
                  <a:rPr lang="en-US" altLang="zh-TW" sz="3600">
                    <a:solidFill>
                      <a:schemeClr val="accent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Governance Rule</a:t>
                </a:r>
                <a:r>
                  <a:rPr lang="en-GB" altLang="ko-KR" sz="3600">
                    <a:solidFill>
                      <a:schemeClr val="accent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altLang="ko-KR" sz="4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↓</m:t>
                    </m:r>
                  </m:oMath>
                </a14:m>
                <a:r>
                  <a:rPr lang="en-US" altLang="ko-KR" sz="2000" b="1">
                    <a:solidFill>
                      <a:schemeClr val="tx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 </a:t>
                </a:r>
              </a:p>
              <a:p>
                <a:pPr algn="ctr"/>
                <a:r>
                  <a:rPr lang="en-GB" altLang="ko-KR" sz="3600">
                    <a:solidFill>
                      <a:schemeClr val="accent2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Firm Value</a:t>
                </a:r>
                <a:endParaRPr lang="ko-KR" altLang="en-US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芫荽 0.94" pitchFamily="2" charset="-120"/>
                  <a:cs typeface="芫荽 0.94" pitchFamily="2" charset="-12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EE1E9A-8C2B-47AF-993E-D4D79159A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48" y="1540433"/>
                <a:ext cx="5334527" cy="1922001"/>
              </a:xfrm>
              <a:prstGeom prst="rect">
                <a:avLst/>
              </a:prstGeom>
              <a:blipFill>
                <a:blip r:embed="rId2"/>
                <a:stretch>
                  <a:fillRect l="-343" t="-4444" r="-229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CFB869A-8D9B-4B7C-8A51-3B2D742FB0BD}"/>
                  </a:ext>
                </a:extLst>
              </p:cNvPr>
              <p:cNvSpPr txBox="1"/>
              <p:nvPr/>
            </p:nvSpPr>
            <p:spPr>
              <a:xfrm>
                <a:off x="9115505" y="2225501"/>
                <a:ext cx="18507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𝐅𝐢𝐫𝐦</m:t>
                      </m:r>
                      <m:r>
                        <a:rPr lang="en-US" altLang="zh-TW" b="1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 altLang="zh-TW" b="1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𝐬𝐢𝐳𝐞𝐬</m:t>
                      </m:r>
                    </m:oMath>
                  </m:oMathPara>
                </a14:m>
                <a:endParaRPr lang="zh-TW" altLang="en-US" b="1">
                  <a:latin typeface="Cambria Math" panose="02040503050406030204" pitchFamily="18" charset="0"/>
                  <a:ea typeface="Cambria Math" panose="02040503050406030204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CFB869A-8D9B-4B7C-8A51-3B2D742FB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505" y="2225501"/>
                <a:ext cx="185076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46FD628D-F611-47E8-AECC-1D58E0278727}"/>
              </a:ext>
            </a:extLst>
          </p:cNvPr>
          <p:cNvSpPr txBox="1"/>
          <p:nvPr/>
        </p:nvSpPr>
        <p:spPr>
          <a:xfrm>
            <a:off x="5217550" y="4048296"/>
            <a:ext cx="67174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 want to know 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Whether the rules have any significant effect on firm value?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Whether there is a difference in the announcement effect across small and large firms?</a:t>
            </a:r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FCAF021E-ADBD-426F-87EB-52D83A4A33C2}"/>
                  </a:ext>
                </a:extLst>
              </p:cNvPr>
              <p:cNvSpPr txBox="1"/>
              <p:nvPr/>
            </p:nvSpPr>
            <p:spPr>
              <a:xfrm>
                <a:off x="7264740" y="2189656"/>
                <a:ext cx="18507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𝐀𝐧𝐧𝐨𝐮𝐧𝐜𝐞𝐦𝐞𝐧𝐭</m:t>
                      </m:r>
                    </m:oMath>
                  </m:oMathPara>
                </a14:m>
                <a:endParaRPr lang="en-US" altLang="ko-KR" b="1">
                  <a:latin typeface="Cambria Math" panose="02040503050406030204" pitchFamily="18" charset="0"/>
                  <a:ea typeface="Cambria Math" panose="02040503050406030204" pitchFamily="18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𝐄𝐟𝐟𝐞𝐜𝐭</m:t>
                      </m:r>
                    </m:oMath>
                  </m:oMathPara>
                </a14:m>
                <a:endParaRPr lang="en-US" altLang="ko-KR" sz="2400" b="1">
                  <a:latin typeface="Arial Black" panose="020B0A04020102020204" pitchFamily="34" charset="0"/>
                  <a:ea typeface="Cambria Math" panose="02040503050406030204" pitchFamily="18" charset="0"/>
                  <a:cs typeface="Arial" pitchFamily="34" charset="0"/>
                </a:endParaRPr>
              </a:p>
              <a:p>
                <a:endParaRPr lang="zh-TW" altLang="en-US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FCAF021E-ADBD-426F-87EB-52D83A4A3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740" y="2189656"/>
                <a:ext cx="1850765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DBA5AE2-0A75-38F1-F19E-51C7146351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/>
          <a:lstStyle/>
          <a:p>
            <a:pPr algn="l"/>
            <a:r>
              <a:rPr lang="en-US" altLang="zh-TW" sz="3200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D. The Effect of the Worsening Corporate Scandals on Firm Value</a:t>
            </a:r>
            <a:endParaRPr lang="zh-TW" altLang="en-US" sz="3200" b="1" dirty="0">
              <a:solidFill>
                <a:schemeClr val="tx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9" name="Graphic 27">
            <a:extLst>
              <a:ext uri="{FF2B5EF4-FFF2-40B4-BE49-F238E27FC236}">
                <a16:creationId xmlns:a16="http://schemas.microsoft.com/office/drawing/2014/main" id="{A3683A59-1862-9FDF-DAC0-0E1B62D69AA8}"/>
              </a:ext>
            </a:extLst>
          </p:cNvPr>
          <p:cNvGrpSpPr/>
          <p:nvPr/>
        </p:nvGrpSpPr>
        <p:grpSpPr>
          <a:xfrm>
            <a:off x="7205505" y="1858222"/>
            <a:ext cx="3958883" cy="4345920"/>
            <a:chOff x="3033791" y="66648"/>
            <a:chExt cx="6126139" cy="6725057"/>
          </a:xfrm>
          <a:solidFill>
            <a:schemeClr val="accent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CCB7185-D110-A9AB-3636-B6A10801B963}"/>
                </a:ext>
              </a:extLst>
            </p:cNvPr>
            <p:cNvSpPr/>
            <p:nvPr/>
          </p:nvSpPr>
          <p:spPr>
            <a:xfrm>
              <a:off x="3033791" y="66648"/>
              <a:ext cx="6126139" cy="6725057"/>
            </a:xfrm>
            <a:custGeom>
              <a:avLst/>
              <a:gdLst>
                <a:gd name="connsiteX0" fmla="*/ 2177431 w 6126139"/>
                <a:gd name="connsiteY0" fmla="*/ 6725058 h 6725057"/>
                <a:gd name="connsiteX1" fmla="*/ 2176098 w 6126139"/>
                <a:gd name="connsiteY1" fmla="*/ 6722867 h 6725057"/>
                <a:gd name="connsiteX2" fmla="*/ 2142665 w 6126139"/>
                <a:gd name="connsiteY2" fmla="*/ 6671527 h 6725057"/>
                <a:gd name="connsiteX3" fmla="*/ 1859677 w 6126139"/>
                <a:gd name="connsiteY3" fmla="*/ 5963820 h 6725057"/>
                <a:gd name="connsiteX4" fmla="*/ 1209310 w 6126139"/>
                <a:gd name="connsiteY4" fmla="*/ 5928196 h 6725057"/>
                <a:gd name="connsiteX5" fmla="*/ 495602 w 6126139"/>
                <a:gd name="connsiteY5" fmla="*/ 5616729 h 6725057"/>
                <a:gd name="connsiteX6" fmla="*/ 552752 w 6126139"/>
                <a:gd name="connsiteY6" fmla="*/ 5027703 h 6725057"/>
                <a:gd name="connsiteX7" fmla="*/ 569325 w 6126139"/>
                <a:gd name="connsiteY7" fmla="*/ 4913689 h 6725057"/>
                <a:gd name="connsiteX8" fmla="*/ 465979 w 6126139"/>
                <a:gd name="connsiteY8" fmla="*/ 4759193 h 6725057"/>
                <a:gd name="connsiteX9" fmla="*/ 399495 w 6126139"/>
                <a:gd name="connsiteY9" fmla="*/ 4591458 h 6725057"/>
                <a:gd name="connsiteX10" fmla="*/ 511032 w 6126139"/>
                <a:gd name="connsiteY10" fmla="*/ 4438582 h 6725057"/>
                <a:gd name="connsiteX11" fmla="*/ 363490 w 6126139"/>
                <a:gd name="connsiteY11" fmla="*/ 4273513 h 6725057"/>
                <a:gd name="connsiteX12" fmla="*/ 454549 w 6126139"/>
                <a:gd name="connsiteY12" fmla="*/ 4036341 h 6725057"/>
                <a:gd name="connsiteX13" fmla="*/ 477695 w 6126139"/>
                <a:gd name="connsiteY13" fmla="*/ 3793644 h 6725057"/>
                <a:gd name="connsiteX14" fmla="*/ 386541 w 6126139"/>
                <a:gd name="connsiteY14" fmla="*/ 3771451 h 6725057"/>
                <a:gd name="connsiteX15" fmla="*/ 96314 w 6126139"/>
                <a:gd name="connsiteY15" fmla="*/ 3645911 h 6725057"/>
                <a:gd name="connsiteX16" fmla="*/ 8112 w 6126139"/>
                <a:gd name="connsiteY16" fmla="*/ 3529611 h 6725057"/>
                <a:gd name="connsiteX17" fmla="*/ 57642 w 6126139"/>
                <a:gd name="connsiteY17" fmla="*/ 3296534 h 6725057"/>
                <a:gd name="connsiteX18" fmla="*/ 512842 w 6126139"/>
                <a:gd name="connsiteY18" fmla="*/ 2672551 h 6725057"/>
                <a:gd name="connsiteX19" fmla="*/ 829739 w 6126139"/>
                <a:gd name="connsiteY19" fmla="*/ 2257547 h 6725057"/>
                <a:gd name="connsiteX20" fmla="*/ 834120 w 6126139"/>
                <a:gd name="connsiteY20" fmla="*/ 2216971 h 6725057"/>
                <a:gd name="connsiteX21" fmla="*/ 1065387 w 6126139"/>
                <a:gd name="connsiteY21" fmla="*/ 1136550 h 6725057"/>
                <a:gd name="connsiteX22" fmla="*/ 1956165 w 6126139"/>
                <a:gd name="connsiteY22" fmla="*/ 298350 h 6725057"/>
                <a:gd name="connsiteX23" fmla="*/ 3503978 w 6126139"/>
                <a:gd name="connsiteY23" fmla="*/ 7551 h 6725057"/>
                <a:gd name="connsiteX24" fmla="*/ 5464032 w 6126139"/>
                <a:gd name="connsiteY24" fmla="*/ 777743 h 6725057"/>
                <a:gd name="connsiteX25" fmla="*/ 5967238 w 6126139"/>
                <a:gd name="connsiteY25" fmla="*/ 3418740 h 6725057"/>
                <a:gd name="connsiteX26" fmla="*/ 5624720 w 6126139"/>
                <a:gd name="connsiteY26" fmla="*/ 4085204 h 6725057"/>
                <a:gd name="connsiteX27" fmla="*/ 5268580 w 6126139"/>
                <a:gd name="connsiteY27" fmla="*/ 4724237 h 6725057"/>
                <a:gd name="connsiteX28" fmla="*/ 5352780 w 6126139"/>
                <a:gd name="connsiteY28" fmla="*/ 6013731 h 6725057"/>
                <a:gd name="connsiteX29" fmla="*/ 5400882 w 6126139"/>
                <a:gd name="connsiteY29" fmla="*/ 6292813 h 6725057"/>
                <a:gd name="connsiteX30" fmla="*/ 5303060 w 6126139"/>
                <a:gd name="connsiteY30" fmla="*/ 6518175 h 6725057"/>
                <a:gd name="connsiteX31" fmla="*/ 5056458 w 6126139"/>
                <a:gd name="connsiteY31" fmla="*/ 6629141 h 6725057"/>
                <a:gd name="connsiteX32" fmla="*/ 4201780 w 6126139"/>
                <a:gd name="connsiteY32" fmla="*/ 6537606 h 6725057"/>
                <a:gd name="connsiteX33" fmla="*/ 3504168 w 6126139"/>
                <a:gd name="connsiteY33" fmla="*/ 6062023 h 6725057"/>
                <a:gd name="connsiteX34" fmla="*/ 3196035 w 6126139"/>
                <a:gd name="connsiteY34" fmla="*/ 5247444 h 6725057"/>
                <a:gd name="connsiteX35" fmla="*/ 3196225 w 6126139"/>
                <a:gd name="connsiteY35" fmla="*/ 4708520 h 6725057"/>
                <a:gd name="connsiteX36" fmla="*/ 3280902 w 6126139"/>
                <a:gd name="connsiteY36" fmla="*/ 4708425 h 6725057"/>
                <a:gd name="connsiteX37" fmla="*/ 3265377 w 6126139"/>
                <a:gd name="connsiteY37" fmla="*/ 5088187 h 6725057"/>
                <a:gd name="connsiteX38" fmla="*/ 3635709 w 6126139"/>
                <a:gd name="connsiteY38" fmla="*/ 6097170 h 6725057"/>
                <a:gd name="connsiteX39" fmla="*/ 4317127 w 6126139"/>
                <a:gd name="connsiteY39" fmla="*/ 6482932 h 6725057"/>
                <a:gd name="connsiteX40" fmla="*/ 5247244 w 6126139"/>
                <a:gd name="connsiteY40" fmla="*/ 6454548 h 6725057"/>
                <a:gd name="connsiteX41" fmla="*/ 5312490 w 6126139"/>
                <a:gd name="connsiteY41" fmla="*/ 6278716 h 6725057"/>
                <a:gd name="connsiteX42" fmla="*/ 5179711 w 6126139"/>
                <a:gd name="connsiteY42" fmla="*/ 5377652 h 6725057"/>
                <a:gd name="connsiteX43" fmla="*/ 5250101 w 6126139"/>
                <a:gd name="connsiteY43" fmla="*/ 4534308 h 6725057"/>
                <a:gd name="connsiteX44" fmla="*/ 5631673 w 6126139"/>
                <a:gd name="connsiteY44" fmla="*/ 3916230 h 6725057"/>
                <a:gd name="connsiteX45" fmla="*/ 5932853 w 6126139"/>
                <a:gd name="connsiteY45" fmla="*/ 3243670 h 6725057"/>
                <a:gd name="connsiteX46" fmla="*/ 5303917 w 6126139"/>
                <a:gd name="connsiteY46" fmla="*/ 746691 h 6725057"/>
                <a:gd name="connsiteX47" fmla="*/ 3209084 w 6126139"/>
                <a:gd name="connsiteY47" fmla="*/ 85466 h 6725057"/>
                <a:gd name="connsiteX48" fmla="*/ 1982169 w 6126139"/>
                <a:gd name="connsiteY48" fmla="*/ 383789 h 6725057"/>
                <a:gd name="connsiteX49" fmla="*/ 1173210 w 6126139"/>
                <a:gd name="connsiteY49" fmla="*/ 1118262 h 6725057"/>
                <a:gd name="connsiteX50" fmla="*/ 890889 w 6126139"/>
                <a:gd name="connsiteY50" fmla="*/ 2059332 h 6725057"/>
                <a:gd name="connsiteX51" fmla="*/ 909844 w 6126139"/>
                <a:gd name="connsiteY51" fmla="*/ 2294695 h 6725057"/>
                <a:gd name="connsiteX52" fmla="*/ 849456 w 6126139"/>
                <a:gd name="connsiteY52" fmla="*/ 2389087 h 6725057"/>
                <a:gd name="connsiteX53" fmla="*/ 412925 w 6126139"/>
                <a:gd name="connsiteY53" fmla="*/ 2916296 h 6725057"/>
                <a:gd name="connsiteX54" fmla="*/ 90599 w 6126139"/>
                <a:gd name="connsiteY54" fmla="*/ 3448172 h 6725057"/>
                <a:gd name="connsiteX55" fmla="*/ 93933 w 6126139"/>
                <a:gd name="connsiteY55" fmla="*/ 3512847 h 6725057"/>
                <a:gd name="connsiteX56" fmla="*/ 147558 w 6126139"/>
                <a:gd name="connsiteY56" fmla="*/ 3579331 h 6725057"/>
                <a:gd name="connsiteX57" fmla="*/ 327962 w 6126139"/>
                <a:gd name="connsiteY57" fmla="*/ 3670867 h 6725057"/>
                <a:gd name="connsiteX58" fmla="*/ 576183 w 6126139"/>
                <a:gd name="connsiteY58" fmla="*/ 3769546 h 6725057"/>
                <a:gd name="connsiteX59" fmla="*/ 496554 w 6126139"/>
                <a:gd name="connsiteY59" fmla="*/ 4125019 h 6725057"/>
                <a:gd name="connsiteX60" fmla="*/ 446453 w 6126139"/>
                <a:gd name="connsiteY60" fmla="*/ 4265512 h 6725057"/>
                <a:gd name="connsiteX61" fmla="*/ 599139 w 6126139"/>
                <a:gd name="connsiteY61" fmla="*/ 4450107 h 6725057"/>
                <a:gd name="connsiteX62" fmla="*/ 486267 w 6126139"/>
                <a:gd name="connsiteY62" fmla="*/ 4641655 h 6725057"/>
                <a:gd name="connsiteX63" fmla="*/ 546370 w 6126139"/>
                <a:gd name="connsiteY63" fmla="*/ 4717855 h 6725057"/>
                <a:gd name="connsiteX64" fmla="*/ 546942 w 6126139"/>
                <a:gd name="connsiteY64" fmla="*/ 5328217 h 6725057"/>
                <a:gd name="connsiteX65" fmla="*/ 541608 w 6126139"/>
                <a:gd name="connsiteY65" fmla="*/ 5507382 h 6725057"/>
                <a:gd name="connsiteX66" fmla="*/ 939181 w 6126139"/>
                <a:gd name="connsiteY66" fmla="*/ 5820945 h 6725057"/>
                <a:gd name="connsiteX67" fmla="*/ 1403334 w 6126139"/>
                <a:gd name="connsiteY67" fmla="*/ 5838185 h 6725057"/>
                <a:gd name="connsiteX68" fmla="*/ 1929591 w 6126139"/>
                <a:gd name="connsiteY68" fmla="*/ 5900384 h 6725057"/>
                <a:gd name="connsiteX69" fmla="*/ 2225247 w 6126139"/>
                <a:gd name="connsiteY69" fmla="*/ 6706579 h 6725057"/>
                <a:gd name="connsiteX70" fmla="*/ 2224866 w 6126139"/>
                <a:gd name="connsiteY70" fmla="*/ 6724963 h 6725057"/>
                <a:gd name="connsiteX71" fmla="*/ 2177431 w 6126139"/>
                <a:gd name="connsiteY71" fmla="*/ 6725058 h 672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126139" h="6725057">
                  <a:moveTo>
                    <a:pt x="2177431" y="6725058"/>
                  </a:moveTo>
                  <a:cubicBezTo>
                    <a:pt x="2176955" y="6724296"/>
                    <a:pt x="2176669" y="6723058"/>
                    <a:pt x="2176098" y="6722867"/>
                  </a:cubicBezTo>
                  <a:cubicBezTo>
                    <a:pt x="2139141" y="6711152"/>
                    <a:pt x="2139903" y="6711247"/>
                    <a:pt x="2142665" y="6671527"/>
                  </a:cubicBezTo>
                  <a:cubicBezTo>
                    <a:pt x="2158572" y="6437593"/>
                    <a:pt x="2095230" y="6076786"/>
                    <a:pt x="1859677" y="5963820"/>
                  </a:cubicBezTo>
                  <a:cubicBezTo>
                    <a:pt x="1660414" y="5868284"/>
                    <a:pt x="1420479" y="5926863"/>
                    <a:pt x="1209310" y="5928196"/>
                  </a:cubicBezTo>
                  <a:cubicBezTo>
                    <a:pt x="933942" y="5929911"/>
                    <a:pt x="646668" y="5869808"/>
                    <a:pt x="495602" y="5616729"/>
                  </a:cubicBezTo>
                  <a:cubicBezTo>
                    <a:pt x="385017" y="5431563"/>
                    <a:pt x="497507" y="5212679"/>
                    <a:pt x="552752" y="5027703"/>
                  </a:cubicBezTo>
                  <a:cubicBezTo>
                    <a:pt x="563801" y="4990555"/>
                    <a:pt x="575040" y="4951979"/>
                    <a:pt x="569325" y="4913689"/>
                  </a:cubicBezTo>
                  <a:cubicBezTo>
                    <a:pt x="559991" y="4851300"/>
                    <a:pt x="509223" y="4805104"/>
                    <a:pt x="465979" y="4759193"/>
                  </a:cubicBezTo>
                  <a:cubicBezTo>
                    <a:pt x="422736" y="4713283"/>
                    <a:pt x="382159" y="4652037"/>
                    <a:pt x="399495" y="4591458"/>
                  </a:cubicBezTo>
                  <a:cubicBezTo>
                    <a:pt x="417021" y="4530212"/>
                    <a:pt x="486458" y="4497256"/>
                    <a:pt x="511032" y="4438582"/>
                  </a:cubicBezTo>
                  <a:cubicBezTo>
                    <a:pt x="436737" y="4416103"/>
                    <a:pt x="377587" y="4349809"/>
                    <a:pt x="363490" y="4273513"/>
                  </a:cubicBezTo>
                  <a:cubicBezTo>
                    <a:pt x="344916" y="4172358"/>
                    <a:pt x="408924" y="4114922"/>
                    <a:pt x="454549" y="4036341"/>
                  </a:cubicBezTo>
                  <a:cubicBezTo>
                    <a:pt x="485505" y="3982905"/>
                    <a:pt x="553514" y="3839078"/>
                    <a:pt x="477695" y="3793644"/>
                  </a:cubicBezTo>
                  <a:cubicBezTo>
                    <a:pt x="450644" y="3777451"/>
                    <a:pt x="417783" y="3775546"/>
                    <a:pt x="386541" y="3771451"/>
                  </a:cubicBezTo>
                  <a:cubicBezTo>
                    <a:pt x="280623" y="3757639"/>
                    <a:pt x="178896" y="3713538"/>
                    <a:pt x="96314" y="3645911"/>
                  </a:cubicBezTo>
                  <a:cubicBezTo>
                    <a:pt x="58119" y="3614574"/>
                    <a:pt x="22971" y="3576664"/>
                    <a:pt x="8112" y="3529611"/>
                  </a:cubicBezTo>
                  <a:cubicBezTo>
                    <a:pt x="-16462" y="3451696"/>
                    <a:pt x="19066" y="3368543"/>
                    <a:pt x="57642" y="3296534"/>
                  </a:cubicBezTo>
                  <a:cubicBezTo>
                    <a:pt x="180515" y="3067458"/>
                    <a:pt x="350060" y="2873243"/>
                    <a:pt x="512842" y="2672551"/>
                  </a:cubicBezTo>
                  <a:cubicBezTo>
                    <a:pt x="622570" y="2537296"/>
                    <a:pt x="734203" y="2403661"/>
                    <a:pt x="829739" y="2257547"/>
                  </a:cubicBezTo>
                  <a:cubicBezTo>
                    <a:pt x="838883" y="2243545"/>
                    <a:pt x="840883" y="2232592"/>
                    <a:pt x="834120" y="2216971"/>
                  </a:cubicBezTo>
                  <a:cubicBezTo>
                    <a:pt x="689912" y="1883310"/>
                    <a:pt x="888794" y="1421061"/>
                    <a:pt x="1065387" y="1136550"/>
                  </a:cubicBezTo>
                  <a:cubicBezTo>
                    <a:pt x="1282748" y="786125"/>
                    <a:pt x="1593263" y="494088"/>
                    <a:pt x="1956165" y="298350"/>
                  </a:cubicBezTo>
                  <a:cubicBezTo>
                    <a:pt x="2426796" y="44508"/>
                    <a:pt x="2976865" y="-25215"/>
                    <a:pt x="3503978" y="7551"/>
                  </a:cubicBezTo>
                  <a:cubicBezTo>
                    <a:pt x="4206447" y="51271"/>
                    <a:pt x="4951207" y="275013"/>
                    <a:pt x="5464032" y="777743"/>
                  </a:cubicBezTo>
                  <a:cubicBezTo>
                    <a:pt x="6165168" y="1465067"/>
                    <a:pt x="6267371" y="2522056"/>
                    <a:pt x="5967238" y="3418740"/>
                  </a:cubicBezTo>
                  <a:cubicBezTo>
                    <a:pt x="5886466" y="3659913"/>
                    <a:pt x="5770452" y="3877559"/>
                    <a:pt x="5624720" y="4085204"/>
                  </a:cubicBezTo>
                  <a:cubicBezTo>
                    <a:pt x="5484702" y="4284562"/>
                    <a:pt x="5331254" y="4484492"/>
                    <a:pt x="5268580" y="4724237"/>
                  </a:cubicBezTo>
                  <a:cubicBezTo>
                    <a:pt x="5163329" y="5126858"/>
                    <a:pt x="5284296" y="5611586"/>
                    <a:pt x="5352780" y="6013731"/>
                  </a:cubicBezTo>
                  <a:cubicBezTo>
                    <a:pt x="5368592" y="6106790"/>
                    <a:pt x="5388023" y="6199373"/>
                    <a:pt x="5400882" y="6292813"/>
                  </a:cubicBezTo>
                  <a:cubicBezTo>
                    <a:pt x="5413741" y="6385968"/>
                    <a:pt x="5373259" y="6459977"/>
                    <a:pt x="5303060" y="6518175"/>
                  </a:cubicBezTo>
                  <a:cubicBezTo>
                    <a:pt x="5231337" y="6577706"/>
                    <a:pt x="5145422" y="6607805"/>
                    <a:pt x="5056458" y="6629141"/>
                  </a:cubicBezTo>
                  <a:cubicBezTo>
                    <a:pt x="4772613" y="6697245"/>
                    <a:pt x="4470289" y="6638857"/>
                    <a:pt x="4201780" y="6537606"/>
                  </a:cubicBezTo>
                  <a:cubicBezTo>
                    <a:pt x="3936603" y="6437498"/>
                    <a:pt x="3664950" y="6303100"/>
                    <a:pt x="3504168" y="6062023"/>
                  </a:cubicBezTo>
                  <a:cubicBezTo>
                    <a:pt x="3338815" y="5814087"/>
                    <a:pt x="3237183" y="5542243"/>
                    <a:pt x="3196035" y="5247444"/>
                  </a:cubicBezTo>
                  <a:cubicBezTo>
                    <a:pt x="3170889" y="5067708"/>
                    <a:pt x="3170222" y="4888162"/>
                    <a:pt x="3196225" y="4708520"/>
                  </a:cubicBezTo>
                  <a:cubicBezTo>
                    <a:pt x="3226229" y="4707472"/>
                    <a:pt x="3252708" y="4705758"/>
                    <a:pt x="3280902" y="4708425"/>
                  </a:cubicBezTo>
                  <a:cubicBezTo>
                    <a:pt x="3263376" y="4834536"/>
                    <a:pt x="3256804" y="4961218"/>
                    <a:pt x="3265377" y="5088187"/>
                  </a:cubicBezTo>
                  <a:cubicBezTo>
                    <a:pt x="3290427" y="5460424"/>
                    <a:pt x="3406728" y="5799704"/>
                    <a:pt x="3635709" y="6097170"/>
                  </a:cubicBezTo>
                  <a:cubicBezTo>
                    <a:pt x="3788109" y="6295100"/>
                    <a:pt x="4084146" y="6415210"/>
                    <a:pt x="4317127" y="6482932"/>
                  </a:cubicBezTo>
                  <a:cubicBezTo>
                    <a:pt x="4580684" y="6559608"/>
                    <a:pt x="5014738" y="6644953"/>
                    <a:pt x="5247244" y="6454548"/>
                  </a:cubicBezTo>
                  <a:cubicBezTo>
                    <a:pt x="5303060" y="6408828"/>
                    <a:pt x="5325634" y="6353583"/>
                    <a:pt x="5312490" y="6278716"/>
                  </a:cubicBezTo>
                  <a:cubicBezTo>
                    <a:pt x="5259531" y="5978774"/>
                    <a:pt x="5217049" y="5679022"/>
                    <a:pt x="5179711" y="5377652"/>
                  </a:cubicBezTo>
                  <a:cubicBezTo>
                    <a:pt x="5143040" y="5081900"/>
                    <a:pt x="5130467" y="4816724"/>
                    <a:pt x="5250101" y="4534308"/>
                  </a:cubicBezTo>
                  <a:cubicBezTo>
                    <a:pt x="5345161" y="4309994"/>
                    <a:pt x="5496894" y="4117113"/>
                    <a:pt x="5631673" y="3916230"/>
                  </a:cubicBezTo>
                  <a:cubicBezTo>
                    <a:pt x="5774738" y="3702966"/>
                    <a:pt x="5862559" y="3489320"/>
                    <a:pt x="5932853" y="3243670"/>
                  </a:cubicBezTo>
                  <a:cubicBezTo>
                    <a:pt x="6184123" y="2365751"/>
                    <a:pt x="6018578" y="1365150"/>
                    <a:pt x="5303917" y="746691"/>
                  </a:cubicBezTo>
                  <a:cubicBezTo>
                    <a:pt x="4742419" y="260821"/>
                    <a:pt x="3936889" y="74988"/>
                    <a:pt x="3209084" y="85466"/>
                  </a:cubicBezTo>
                  <a:cubicBezTo>
                    <a:pt x="2777982" y="91752"/>
                    <a:pt x="2365169" y="178811"/>
                    <a:pt x="1982169" y="383789"/>
                  </a:cubicBezTo>
                  <a:cubicBezTo>
                    <a:pt x="1651365" y="560859"/>
                    <a:pt x="1373807" y="798317"/>
                    <a:pt x="1173210" y="1118262"/>
                  </a:cubicBezTo>
                  <a:cubicBezTo>
                    <a:pt x="1004808" y="1386867"/>
                    <a:pt x="820976" y="1732434"/>
                    <a:pt x="890889" y="2059332"/>
                  </a:cubicBezTo>
                  <a:cubicBezTo>
                    <a:pt x="907558" y="2137437"/>
                    <a:pt x="936895" y="2219447"/>
                    <a:pt x="909844" y="2294695"/>
                  </a:cubicBezTo>
                  <a:cubicBezTo>
                    <a:pt x="897176" y="2330032"/>
                    <a:pt x="873078" y="2359941"/>
                    <a:pt x="849456" y="2389087"/>
                  </a:cubicBezTo>
                  <a:cubicBezTo>
                    <a:pt x="699246" y="2560823"/>
                    <a:pt x="551133" y="2734749"/>
                    <a:pt x="412925" y="2916296"/>
                  </a:cubicBezTo>
                  <a:cubicBezTo>
                    <a:pt x="300720" y="3063553"/>
                    <a:pt x="118888" y="3258148"/>
                    <a:pt x="90599" y="3448172"/>
                  </a:cubicBezTo>
                  <a:cubicBezTo>
                    <a:pt x="87360" y="3469698"/>
                    <a:pt x="86884" y="3492273"/>
                    <a:pt x="93933" y="3512847"/>
                  </a:cubicBezTo>
                  <a:cubicBezTo>
                    <a:pt x="103362" y="3540184"/>
                    <a:pt x="124984" y="3561329"/>
                    <a:pt x="147558" y="3579331"/>
                  </a:cubicBezTo>
                  <a:cubicBezTo>
                    <a:pt x="200517" y="3621813"/>
                    <a:pt x="262335" y="3653150"/>
                    <a:pt x="327962" y="3670867"/>
                  </a:cubicBezTo>
                  <a:cubicBezTo>
                    <a:pt x="404638" y="3691536"/>
                    <a:pt x="526939" y="3696584"/>
                    <a:pt x="576183" y="3769546"/>
                  </a:cubicBezTo>
                  <a:cubicBezTo>
                    <a:pt x="640382" y="3864891"/>
                    <a:pt x="550656" y="4042342"/>
                    <a:pt x="496554" y="4125019"/>
                  </a:cubicBezTo>
                  <a:cubicBezTo>
                    <a:pt x="468360" y="4167976"/>
                    <a:pt x="433023" y="4215887"/>
                    <a:pt x="446453" y="4265512"/>
                  </a:cubicBezTo>
                  <a:cubicBezTo>
                    <a:pt x="468075" y="4345427"/>
                    <a:pt x="601044" y="4367335"/>
                    <a:pt x="599139" y="4450107"/>
                  </a:cubicBezTo>
                  <a:cubicBezTo>
                    <a:pt x="597424" y="4527069"/>
                    <a:pt x="473218" y="4565740"/>
                    <a:pt x="486267" y="4641655"/>
                  </a:cubicBezTo>
                  <a:cubicBezTo>
                    <a:pt x="491887" y="4674230"/>
                    <a:pt x="521796" y="4695757"/>
                    <a:pt x="546370" y="4717855"/>
                  </a:cubicBezTo>
                  <a:cubicBezTo>
                    <a:pt x="749253" y="4899877"/>
                    <a:pt x="594852" y="5120381"/>
                    <a:pt x="546942" y="5328217"/>
                  </a:cubicBezTo>
                  <a:cubicBezTo>
                    <a:pt x="533226" y="5387653"/>
                    <a:pt x="524367" y="5448136"/>
                    <a:pt x="541608" y="5507382"/>
                  </a:cubicBezTo>
                  <a:cubicBezTo>
                    <a:pt x="592662" y="5683499"/>
                    <a:pt x="769255" y="5783892"/>
                    <a:pt x="939181" y="5820945"/>
                  </a:cubicBezTo>
                  <a:cubicBezTo>
                    <a:pt x="1090914" y="5853997"/>
                    <a:pt x="1248172" y="5844757"/>
                    <a:pt x="1403334" y="5838185"/>
                  </a:cubicBezTo>
                  <a:cubicBezTo>
                    <a:pt x="1576118" y="5830946"/>
                    <a:pt x="1772428" y="5812372"/>
                    <a:pt x="1929591" y="5900384"/>
                  </a:cubicBezTo>
                  <a:cubicBezTo>
                    <a:pt x="2183051" y="6042306"/>
                    <a:pt x="2250583" y="6444547"/>
                    <a:pt x="2225247" y="6706579"/>
                  </a:cubicBezTo>
                  <a:cubicBezTo>
                    <a:pt x="2224675" y="6712675"/>
                    <a:pt x="2224961" y="6718771"/>
                    <a:pt x="2224866" y="6724963"/>
                  </a:cubicBezTo>
                  <a:cubicBezTo>
                    <a:pt x="2208959" y="6725058"/>
                    <a:pt x="2193147" y="6725058"/>
                    <a:pt x="2177431" y="67250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5E4DDF2-DFDF-CCBF-AD3A-7F49D9F49644}"/>
                </a:ext>
              </a:extLst>
            </p:cNvPr>
            <p:cNvSpPr/>
            <p:nvPr/>
          </p:nvSpPr>
          <p:spPr>
            <a:xfrm>
              <a:off x="5925620" y="4385213"/>
              <a:ext cx="776730" cy="131447"/>
            </a:xfrm>
            <a:custGeom>
              <a:avLst/>
              <a:gdLst>
                <a:gd name="connsiteX0" fmla="*/ 751118 w 776730"/>
                <a:gd name="connsiteY0" fmla="*/ 2 h 131447"/>
                <a:gd name="connsiteX1" fmla="*/ 776550 w 776730"/>
                <a:gd name="connsiteY1" fmla="*/ 24576 h 131447"/>
                <a:gd name="connsiteX2" fmla="*/ 776550 w 776730"/>
                <a:gd name="connsiteY2" fmla="*/ 103348 h 131447"/>
                <a:gd name="connsiteX3" fmla="*/ 748927 w 776730"/>
                <a:gd name="connsiteY3" fmla="*/ 131446 h 131447"/>
                <a:gd name="connsiteX4" fmla="*/ 24170 w 776730"/>
                <a:gd name="connsiteY4" fmla="*/ 131351 h 131447"/>
                <a:gd name="connsiteX5" fmla="*/ 262 w 776730"/>
                <a:gd name="connsiteY5" fmla="*/ 107824 h 131447"/>
                <a:gd name="connsiteX6" fmla="*/ 167 w 776730"/>
                <a:gd name="connsiteY6" fmla="*/ 26481 h 131447"/>
                <a:gd name="connsiteX7" fmla="*/ 26265 w 776730"/>
                <a:gd name="connsiteY7" fmla="*/ 97 h 131447"/>
                <a:gd name="connsiteX8" fmla="*/ 751118 w 776730"/>
                <a:gd name="connsiteY8" fmla="*/ 2 h 13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30" h="131447">
                  <a:moveTo>
                    <a:pt x="751118" y="2"/>
                  </a:moveTo>
                  <a:cubicBezTo>
                    <a:pt x="770263" y="-94"/>
                    <a:pt x="777883" y="4288"/>
                    <a:pt x="776550" y="24576"/>
                  </a:cubicBezTo>
                  <a:cubicBezTo>
                    <a:pt x="774835" y="50770"/>
                    <a:pt x="774835" y="77154"/>
                    <a:pt x="776550" y="103348"/>
                  </a:cubicBezTo>
                  <a:cubicBezTo>
                    <a:pt x="777978" y="124969"/>
                    <a:pt x="771120" y="131542"/>
                    <a:pt x="748927" y="131446"/>
                  </a:cubicBezTo>
                  <a:cubicBezTo>
                    <a:pt x="587002" y="130494"/>
                    <a:pt x="103799" y="130494"/>
                    <a:pt x="24170" y="131351"/>
                  </a:cubicBezTo>
                  <a:cubicBezTo>
                    <a:pt x="6072" y="131542"/>
                    <a:pt x="-690" y="126589"/>
                    <a:pt x="262" y="107824"/>
                  </a:cubicBezTo>
                  <a:cubicBezTo>
                    <a:pt x="1691" y="80773"/>
                    <a:pt x="1881" y="53532"/>
                    <a:pt x="167" y="26481"/>
                  </a:cubicBezTo>
                  <a:cubicBezTo>
                    <a:pt x="-1167" y="5907"/>
                    <a:pt x="5310" y="-94"/>
                    <a:pt x="26265" y="97"/>
                  </a:cubicBezTo>
                  <a:cubicBezTo>
                    <a:pt x="147995" y="954"/>
                    <a:pt x="631198" y="859"/>
                    <a:pt x="751118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621EFF0-A45F-AEFC-B2DA-ADDA5E6C1EC8}"/>
                </a:ext>
              </a:extLst>
            </p:cNvPr>
            <p:cNvSpPr/>
            <p:nvPr/>
          </p:nvSpPr>
          <p:spPr>
            <a:xfrm>
              <a:off x="5925624" y="4127274"/>
              <a:ext cx="776759" cy="128687"/>
            </a:xfrm>
            <a:custGeom>
              <a:avLst/>
              <a:gdLst>
                <a:gd name="connsiteX0" fmla="*/ 750829 w 776759"/>
                <a:gd name="connsiteY0" fmla="*/ 3 h 128687"/>
                <a:gd name="connsiteX1" fmla="*/ 776451 w 776759"/>
                <a:gd name="connsiteY1" fmla="*/ 27340 h 128687"/>
                <a:gd name="connsiteX2" fmla="*/ 776546 w 776759"/>
                <a:gd name="connsiteY2" fmla="*/ 100778 h 128687"/>
                <a:gd name="connsiteX3" fmla="*/ 748828 w 776759"/>
                <a:gd name="connsiteY3" fmla="*/ 128686 h 128687"/>
                <a:gd name="connsiteX4" fmla="*/ 24452 w 776759"/>
                <a:gd name="connsiteY4" fmla="*/ 128496 h 128687"/>
                <a:gd name="connsiteX5" fmla="*/ 259 w 776759"/>
                <a:gd name="connsiteY5" fmla="*/ 105350 h 128687"/>
                <a:gd name="connsiteX6" fmla="*/ 163 w 776759"/>
                <a:gd name="connsiteY6" fmla="*/ 26673 h 128687"/>
                <a:gd name="connsiteX7" fmla="*/ 26357 w 776759"/>
                <a:gd name="connsiteY7" fmla="*/ 99 h 128687"/>
                <a:gd name="connsiteX8" fmla="*/ 750829 w 776759"/>
                <a:gd name="connsiteY8" fmla="*/ 3 h 12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759" h="128687">
                  <a:moveTo>
                    <a:pt x="750829" y="3"/>
                  </a:moveTo>
                  <a:cubicBezTo>
                    <a:pt x="772831" y="-187"/>
                    <a:pt x="777594" y="7719"/>
                    <a:pt x="776451" y="27340"/>
                  </a:cubicBezTo>
                  <a:cubicBezTo>
                    <a:pt x="775117" y="51724"/>
                    <a:pt x="774736" y="76394"/>
                    <a:pt x="776546" y="100778"/>
                  </a:cubicBezTo>
                  <a:cubicBezTo>
                    <a:pt x="778165" y="122781"/>
                    <a:pt x="770736" y="128781"/>
                    <a:pt x="748828" y="128686"/>
                  </a:cubicBezTo>
                  <a:cubicBezTo>
                    <a:pt x="574711" y="127829"/>
                    <a:pt x="91794" y="127734"/>
                    <a:pt x="24452" y="128496"/>
                  </a:cubicBezTo>
                  <a:cubicBezTo>
                    <a:pt x="6831" y="128686"/>
                    <a:pt x="-789" y="124400"/>
                    <a:pt x="259" y="105350"/>
                  </a:cubicBezTo>
                  <a:cubicBezTo>
                    <a:pt x="1782" y="79156"/>
                    <a:pt x="1973" y="52772"/>
                    <a:pt x="163" y="26673"/>
                  </a:cubicBezTo>
                  <a:cubicBezTo>
                    <a:pt x="-1170" y="5909"/>
                    <a:pt x="5497" y="-92"/>
                    <a:pt x="26357" y="99"/>
                  </a:cubicBezTo>
                  <a:cubicBezTo>
                    <a:pt x="147134" y="956"/>
                    <a:pt x="630147" y="1051"/>
                    <a:pt x="750829" y="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7E07100-3D57-45CA-1C72-4D66E0B1F016}"/>
                </a:ext>
              </a:extLst>
            </p:cNvPr>
            <p:cNvSpPr/>
            <p:nvPr/>
          </p:nvSpPr>
          <p:spPr>
            <a:xfrm>
              <a:off x="6055020" y="4643056"/>
              <a:ext cx="517365" cy="131170"/>
            </a:xfrm>
            <a:custGeom>
              <a:avLst/>
              <a:gdLst>
                <a:gd name="connsiteX0" fmla="*/ 25454 w 517365"/>
                <a:gd name="connsiteY0" fmla="*/ 131159 h 131170"/>
                <a:gd name="connsiteX1" fmla="*/ 117 w 517365"/>
                <a:gd name="connsiteY1" fmla="*/ 106299 h 131170"/>
                <a:gd name="connsiteX2" fmla="*/ 308 w 517365"/>
                <a:gd name="connsiteY2" fmla="*/ 19717 h 131170"/>
                <a:gd name="connsiteX3" fmla="*/ 19834 w 517365"/>
                <a:gd name="connsiteY3" fmla="*/ 0 h 131170"/>
                <a:gd name="connsiteX4" fmla="*/ 497322 w 517365"/>
                <a:gd name="connsiteY4" fmla="*/ 0 h 131170"/>
                <a:gd name="connsiteX5" fmla="*/ 517229 w 517365"/>
                <a:gd name="connsiteY5" fmla="*/ 19050 h 131170"/>
                <a:gd name="connsiteX6" fmla="*/ 517325 w 517365"/>
                <a:gd name="connsiteY6" fmla="*/ 110871 h 131170"/>
                <a:gd name="connsiteX7" fmla="*/ 495608 w 517365"/>
                <a:gd name="connsiteY7" fmla="*/ 130874 h 131170"/>
                <a:gd name="connsiteX8" fmla="*/ 25454 w 517365"/>
                <a:gd name="connsiteY8" fmla="*/ 131159 h 1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365" h="131170">
                  <a:moveTo>
                    <a:pt x="25454" y="131159"/>
                  </a:moveTo>
                  <a:cubicBezTo>
                    <a:pt x="6118" y="131445"/>
                    <a:pt x="-1026" y="126397"/>
                    <a:pt x="117" y="106299"/>
                  </a:cubicBezTo>
                  <a:cubicBezTo>
                    <a:pt x="1736" y="77534"/>
                    <a:pt x="1165" y="48578"/>
                    <a:pt x="308" y="19717"/>
                  </a:cubicBezTo>
                  <a:cubicBezTo>
                    <a:pt x="-73" y="5048"/>
                    <a:pt x="4879" y="0"/>
                    <a:pt x="19834" y="0"/>
                  </a:cubicBezTo>
                  <a:cubicBezTo>
                    <a:pt x="178996" y="381"/>
                    <a:pt x="338159" y="381"/>
                    <a:pt x="497322" y="0"/>
                  </a:cubicBezTo>
                  <a:cubicBezTo>
                    <a:pt x="511610" y="0"/>
                    <a:pt x="517705" y="3715"/>
                    <a:pt x="517229" y="19050"/>
                  </a:cubicBezTo>
                  <a:cubicBezTo>
                    <a:pt x="516277" y="49625"/>
                    <a:pt x="516086" y="80296"/>
                    <a:pt x="517325" y="110871"/>
                  </a:cubicBezTo>
                  <a:cubicBezTo>
                    <a:pt x="517991" y="128111"/>
                    <a:pt x="510467" y="130874"/>
                    <a:pt x="495608" y="130874"/>
                  </a:cubicBezTo>
                  <a:cubicBezTo>
                    <a:pt x="416836" y="130874"/>
                    <a:pt x="75269" y="130302"/>
                    <a:pt x="25454" y="131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8A2A38-ADEC-85BD-DE13-A4E41B48D855}"/>
                </a:ext>
              </a:extLst>
            </p:cNvPr>
            <p:cNvSpPr/>
            <p:nvPr/>
          </p:nvSpPr>
          <p:spPr>
            <a:xfrm>
              <a:off x="5147286" y="1162502"/>
              <a:ext cx="2325139" cy="2834763"/>
            </a:xfrm>
            <a:custGeom>
              <a:avLst/>
              <a:gdLst>
                <a:gd name="connsiteX0" fmla="*/ 2301359 w 2325139"/>
                <a:gd name="connsiteY0" fmla="*/ 902042 h 2834763"/>
                <a:gd name="connsiteX1" fmla="*/ 1949886 w 2325139"/>
                <a:gd name="connsiteY1" fmla="*/ 307015 h 2834763"/>
                <a:gd name="connsiteX2" fmla="*/ 971002 w 2325139"/>
                <a:gd name="connsiteY2" fmla="*/ 15836 h 2834763"/>
                <a:gd name="connsiteX3" fmla="*/ 242720 w 2325139"/>
                <a:gd name="connsiteY3" fmla="*/ 442270 h 2834763"/>
                <a:gd name="connsiteX4" fmla="*/ 6405 w 2325139"/>
                <a:gd name="connsiteY4" fmla="*/ 1229987 h 2834763"/>
                <a:gd name="connsiteX5" fmla="*/ 249483 w 2325139"/>
                <a:gd name="connsiteY5" fmla="*/ 1818633 h 2834763"/>
                <a:gd name="connsiteX6" fmla="*/ 495800 w 2325139"/>
                <a:gd name="connsiteY6" fmla="*/ 2180678 h 2834763"/>
                <a:gd name="connsiteX7" fmla="*/ 644485 w 2325139"/>
                <a:gd name="connsiteY7" fmla="*/ 2806756 h 2834763"/>
                <a:gd name="connsiteX8" fmla="*/ 671250 w 2325139"/>
                <a:gd name="connsiteY8" fmla="*/ 2834760 h 2834763"/>
                <a:gd name="connsiteX9" fmla="*/ 1162264 w 2325139"/>
                <a:gd name="connsiteY9" fmla="*/ 2834188 h 2834763"/>
                <a:gd name="connsiteX10" fmla="*/ 1653278 w 2325139"/>
                <a:gd name="connsiteY10" fmla="*/ 2834760 h 2834763"/>
                <a:gd name="connsiteX11" fmla="*/ 1681567 w 2325139"/>
                <a:gd name="connsiteY11" fmla="*/ 2805327 h 2834763"/>
                <a:gd name="connsiteX12" fmla="*/ 1702712 w 2325139"/>
                <a:gd name="connsiteY12" fmla="*/ 2525959 h 2834763"/>
                <a:gd name="connsiteX13" fmla="*/ 1892546 w 2325139"/>
                <a:gd name="connsiteY13" fmla="*/ 2067140 h 2834763"/>
                <a:gd name="connsiteX14" fmla="*/ 2127718 w 2325139"/>
                <a:gd name="connsiteY14" fmla="*/ 1741670 h 2834763"/>
                <a:gd name="connsiteX15" fmla="*/ 2301359 w 2325139"/>
                <a:gd name="connsiteY15" fmla="*/ 902042 h 2834763"/>
                <a:gd name="connsiteX16" fmla="*/ 1992272 w 2325139"/>
                <a:gd name="connsiteY16" fmla="*/ 1704809 h 2834763"/>
                <a:gd name="connsiteX17" fmla="*/ 1679948 w 2325139"/>
                <a:gd name="connsiteY17" fmla="*/ 2179059 h 2834763"/>
                <a:gd name="connsiteX18" fmla="*/ 1552694 w 2325139"/>
                <a:gd name="connsiteY18" fmla="*/ 2678550 h 2834763"/>
                <a:gd name="connsiteX19" fmla="*/ 1524595 w 2325139"/>
                <a:gd name="connsiteY19" fmla="*/ 2706648 h 2834763"/>
                <a:gd name="connsiteX20" fmla="*/ 1448490 w 2325139"/>
                <a:gd name="connsiteY20" fmla="*/ 2706553 h 2834763"/>
                <a:gd name="connsiteX21" fmla="*/ 1423630 w 2325139"/>
                <a:gd name="connsiteY21" fmla="*/ 2681407 h 2834763"/>
                <a:gd name="connsiteX22" fmla="*/ 1424106 w 2325139"/>
                <a:gd name="connsiteY22" fmla="*/ 2250687 h 2834763"/>
                <a:gd name="connsiteX23" fmla="*/ 1423916 w 2325139"/>
                <a:gd name="connsiteY23" fmla="*/ 1827776 h 2834763"/>
                <a:gd name="connsiteX24" fmla="*/ 1434393 w 2325139"/>
                <a:gd name="connsiteY24" fmla="*/ 1782628 h 2834763"/>
                <a:gd name="connsiteX25" fmla="*/ 1669185 w 2325139"/>
                <a:gd name="connsiteY25" fmla="*/ 1313522 h 2834763"/>
                <a:gd name="connsiteX26" fmla="*/ 1653754 w 2325139"/>
                <a:gd name="connsiteY26" fmla="*/ 1286852 h 2834763"/>
                <a:gd name="connsiteX27" fmla="*/ 1561838 w 2325139"/>
                <a:gd name="connsiteY27" fmla="*/ 1286566 h 2834763"/>
                <a:gd name="connsiteX28" fmla="*/ 1535549 w 2325139"/>
                <a:gd name="connsiteY28" fmla="*/ 1302949 h 2834763"/>
                <a:gd name="connsiteX29" fmla="*/ 1298567 w 2325139"/>
                <a:gd name="connsiteY29" fmla="*/ 1791582 h 2834763"/>
                <a:gd name="connsiteX30" fmla="*/ 1292947 w 2325139"/>
                <a:gd name="connsiteY30" fmla="*/ 1827300 h 2834763"/>
                <a:gd name="connsiteX31" fmla="*/ 1293423 w 2325139"/>
                <a:gd name="connsiteY31" fmla="*/ 2675692 h 2834763"/>
                <a:gd name="connsiteX32" fmla="*/ 1263705 w 2325139"/>
                <a:gd name="connsiteY32" fmla="*/ 2706744 h 2834763"/>
                <a:gd name="connsiteX33" fmla="*/ 1061489 w 2325139"/>
                <a:gd name="connsiteY33" fmla="*/ 2706553 h 2834763"/>
                <a:gd name="connsiteX34" fmla="*/ 1035391 w 2325139"/>
                <a:gd name="connsiteY34" fmla="*/ 2679883 h 2834763"/>
                <a:gd name="connsiteX35" fmla="*/ 1036058 w 2325139"/>
                <a:gd name="connsiteY35" fmla="*/ 1828919 h 2834763"/>
                <a:gd name="connsiteX36" fmla="*/ 1025389 w 2325139"/>
                <a:gd name="connsiteY36" fmla="*/ 1781199 h 2834763"/>
                <a:gd name="connsiteX37" fmla="*/ 797742 w 2325139"/>
                <a:gd name="connsiteY37" fmla="*/ 1311426 h 2834763"/>
                <a:gd name="connsiteX38" fmla="*/ 758118 w 2325139"/>
                <a:gd name="connsiteY38" fmla="*/ 1286376 h 2834763"/>
                <a:gd name="connsiteX39" fmla="*/ 671536 w 2325139"/>
                <a:gd name="connsiteY39" fmla="*/ 1286566 h 2834763"/>
                <a:gd name="connsiteX40" fmla="*/ 657915 w 2325139"/>
                <a:gd name="connsiteY40" fmla="*/ 1310188 h 2834763"/>
                <a:gd name="connsiteX41" fmla="*/ 891944 w 2325139"/>
                <a:gd name="connsiteY41" fmla="*/ 1776913 h 2834763"/>
                <a:gd name="connsiteX42" fmla="*/ 905184 w 2325139"/>
                <a:gd name="connsiteY42" fmla="*/ 1831968 h 2834763"/>
                <a:gd name="connsiteX43" fmla="*/ 905470 w 2325139"/>
                <a:gd name="connsiteY43" fmla="*/ 2675120 h 2834763"/>
                <a:gd name="connsiteX44" fmla="*/ 873561 w 2325139"/>
                <a:gd name="connsiteY44" fmla="*/ 2706744 h 2834763"/>
                <a:gd name="connsiteX45" fmla="*/ 797456 w 2325139"/>
                <a:gd name="connsiteY45" fmla="*/ 2706458 h 2834763"/>
                <a:gd name="connsiteX46" fmla="*/ 777073 w 2325139"/>
                <a:gd name="connsiteY46" fmla="*/ 2687503 h 2834763"/>
                <a:gd name="connsiteX47" fmla="*/ 498371 w 2325139"/>
                <a:gd name="connsiteY47" fmla="*/ 1926170 h 2834763"/>
                <a:gd name="connsiteX48" fmla="*/ 317206 w 2325139"/>
                <a:gd name="connsiteY48" fmla="*/ 1681377 h 2834763"/>
                <a:gd name="connsiteX49" fmla="*/ 445031 w 2325139"/>
                <a:gd name="connsiteY49" fmla="*/ 423125 h 2834763"/>
                <a:gd name="connsiteX50" fmla="*/ 844129 w 2325139"/>
                <a:gd name="connsiteY50" fmla="*/ 178237 h 2834763"/>
                <a:gd name="connsiteX51" fmla="*/ 1855112 w 2325139"/>
                <a:gd name="connsiteY51" fmla="*/ 399026 h 2834763"/>
                <a:gd name="connsiteX52" fmla="*/ 2128861 w 2325139"/>
                <a:gd name="connsiteY52" fmla="*/ 778217 h 2834763"/>
                <a:gd name="connsiteX53" fmla="*/ 1992272 w 2325139"/>
                <a:gd name="connsiteY53" fmla="*/ 1704809 h 283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25139" h="2834763">
                  <a:moveTo>
                    <a:pt x="2301359" y="902042"/>
                  </a:moveTo>
                  <a:cubicBezTo>
                    <a:pt x="2251353" y="664488"/>
                    <a:pt x="2130480" y="467702"/>
                    <a:pt x="1949886" y="307015"/>
                  </a:cubicBezTo>
                  <a:cubicBezTo>
                    <a:pt x="1669185" y="57174"/>
                    <a:pt x="1341524" y="-41505"/>
                    <a:pt x="971002" y="15836"/>
                  </a:cubicBezTo>
                  <a:cubicBezTo>
                    <a:pt x="673917" y="61841"/>
                    <a:pt x="431411" y="210146"/>
                    <a:pt x="242720" y="442270"/>
                  </a:cubicBezTo>
                  <a:cubicBezTo>
                    <a:pt x="56507" y="671251"/>
                    <a:pt x="-24456" y="935093"/>
                    <a:pt x="6405" y="1229987"/>
                  </a:cubicBezTo>
                  <a:cubicBezTo>
                    <a:pt x="29456" y="1449539"/>
                    <a:pt x="114514" y="1644420"/>
                    <a:pt x="249483" y="1818633"/>
                  </a:cubicBezTo>
                  <a:cubicBezTo>
                    <a:pt x="339018" y="1934171"/>
                    <a:pt x="426077" y="2052185"/>
                    <a:pt x="495800" y="2180678"/>
                  </a:cubicBezTo>
                  <a:cubicBezTo>
                    <a:pt x="601337" y="2375178"/>
                    <a:pt x="648009" y="2585586"/>
                    <a:pt x="644485" y="2806756"/>
                  </a:cubicBezTo>
                  <a:cubicBezTo>
                    <a:pt x="644104" y="2828283"/>
                    <a:pt x="648676" y="2834950"/>
                    <a:pt x="671250" y="2834760"/>
                  </a:cubicBezTo>
                  <a:cubicBezTo>
                    <a:pt x="834889" y="2833807"/>
                    <a:pt x="998624" y="2834188"/>
                    <a:pt x="1162264" y="2834188"/>
                  </a:cubicBezTo>
                  <a:cubicBezTo>
                    <a:pt x="1325903" y="2834188"/>
                    <a:pt x="1489638" y="2833617"/>
                    <a:pt x="1653278" y="2834760"/>
                  </a:cubicBezTo>
                  <a:cubicBezTo>
                    <a:pt x="1677185" y="2834950"/>
                    <a:pt x="1682519" y="2828092"/>
                    <a:pt x="1681567" y="2805327"/>
                  </a:cubicBezTo>
                  <a:cubicBezTo>
                    <a:pt x="1677471" y="2711411"/>
                    <a:pt x="1684234" y="2618161"/>
                    <a:pt x="1702712" y="2525959"/>
                  </a:cubicBezTo>
                  <a:cubicBezTo>
                    <a:pt x="1735860" y="2360605"/>
                    <a:pt x="1789866" y="2204204"/>
                    <a:pt x="1892546" y="2067140"/>
                  </a:cubicBezTo>
                  <a:cubicBezTo>
                    <a:pt x="1972841" y="1959984"/>
                    <a:pt x="2053899" y="1853208"/>
                    <a:pt x="2127718" y="1741670"/>
                  </a:cubicBezTo>
                  <a:cubicBezTo>
                    <a:pt x="2297168" y="1485734"/>
                    <a:pt x="2365557" y="1206747"/>
                    <a:pt x="2301359" y="902042"/>
                  </a:cubicBezTo>
                  <a:close/>
                  <a:moveTo>
                    <a:pt x="1992272" y="1704809"/>
                  </a:moveTo>
                  <a:cubicBezTo>
                    <a:pt x="1878830" y="1856637"/>
                    <a:pt x="1766625" y="2009609"/>
                    <a:pt x="1679948" y="2179059"/>
                  </a:cubicBezTo>
                  <a:cubicBezTo>
                    <a:pt x="1599842" y="2335650"/>
                    <a:pt x="1559266" y="2503004"/>
                    <a:pt x="1552694" y="2678550"/>
                  </a:cubicBezTo>
                  <a:cubicBezTo>
                    <a:pt x="1551932" y="2699504"/>
                    <a:pt x="1547074" y="2708363"/>
                    <a:pt x="1524595" y="2706648"/>
                  </a:cubicBezTo>
                  <a:cubicBezTo>
                    <a:pt x="1499354" y="2704648"/>
                    <a:pt x="1473827" y="2705029"/>
                    <a:pt x="1448490" y="2706553"/>
                  </a:cubicBezTo>
                  <a:cubicBezTo>
                    <a:pt x="1428678" y="2707791"/>
                    <a:pt x="1423535" y="2700933"/>
                    <a:pt x="1423630" y="2681407"/>
                  </a:cubicBezTo>
                  <a:cubicBezTo>
                    <a:pt x="1424487" y="2537865"/>
                    <a:pt x="1424106" y="2394228"/>
                    <a:pt x="1424106" y="2250687"/>
                  </a:cubicBezTo>
                  <a:cubicBezTo>
                    <a:pt x="1424106" y="2109717"/>
                    <a:pt x="1424297" y="1968746"/>
                    <a:pt x="1423916" y="1827776"/>
                  </a:cubicBezTo>
                  <a:cubicBezTo>
                    <a:pt x="1423916" y="1811584"/>
                    <a:pt x="1427059" y="1797201"/>
                    <a:pt x="1434393" y="1782628"/>
                  </a:cubicBezTo>
                  <a:cubicBezTo>
                    <a:pt x="1512974" y="1626418"/>
                    <a:pt x="1591079" y="1469922"/>
                    <a:pt x="1669185" y="1313522"/>
                  </a:cubicBezTo>
                  <a:cubicBezTo>
                    <a:pt x="1682424" y="1287042"/>
                    <a:pt x="1682329" y="1286947"/>
                    <a:pt x="1653754" y="1286852"/>
                  </a:cubicBezTo>
                  <a:cubicBezTo>
                    <a:pt x="1623083" y="1286756"/>
                    <a:pt x="1592413" y="1287423"/>
                    <a:pt x="1561838" y="1286566"/>
                  </a:cubicBezTo>
                  <a:cubicBezTo>
                    <a:pt x="1548503" y="1286185"/>
                    <a:pt x="1541359" y="1291138"/>
                    <a:pt x="1535549" y="1302949"/>
                  </a:cubicBezTo>
                  <a:cubicBezTo>
                    <a:pt x="1456872" y="1465922"/>
                    <a:pt x="1377815" y="1628799"/>
                    <a:pt x="1298567" y="1791582"/>
                  </a:cubicBezTo>
                  <a:cubicBezTo>
                    <a:pt x="1292852" y="1803297"/>
                    <a:pt x="1292947" y="1815108"/>
                    <a:pt x="1292947" y="1827300"/>
                  </a:cubicBezTo>
                  <a:cubicBezTo>
                    <a:pt x="1292947" y="2110097"/>
                    <a:pt x="1292661" y="2392895"/>
                    <a:pt x="1293423" y="2675692"/>
                  </a:cubicBezTo>
                  <a:cubicBezTo>
                    <a:pt x="1293519" y="2698743"/>
                    <a:pt x="1288851" y="2707410"/>
                    <a:pt x="1263705" y="2706744"/>
                  </a:cubicBezTo>
                  <a:cubicBezTo>
                    <a:pt x="1196363" y="2704934"/>
                    <a:pt x="1128927" y="2705315"/>
                    <a:pt x="1061489" y="2706553"/>
                  </a:cubicBezTo>
                  <a:cubicBezTo>
                    <a:pt x="1040534" y="2706934"/>
                    <a:pt x="1035391" y="2700267"/>
                    <a:pt x="1035391" y="2679883"/>
                  </a:cubicBezTo>
                  <a:cubicBezTo>
                    <a:pt x="1036058" y="2396228"/>
                    <a:pt x="1035772" y="2112574"/>
                    <a:pt x="1036058" y="1828919"/>
                  </a:cubicBezTo>
                  <a:cubicBezTo>
                    <a:pt x="1036058" y="1811870"/>
                    <a:pt x="1032914" y="1796630"/>
                    <a:pt x="1025389" y="1781199"/>
                  </a:cubicBezTo>
                  <a:cubicBezTo>
                    <a:pt x="948999" y="1624799"/>
                    <a:pt x="872989" y="1468303"/>
                    <a:pt x="797742" y="1311426"/>
                  </a:cubicBezTo>
                  <a:cubicBezTo>
                    <a:pt x="788979" y="1293043"/>
                    <a:pt x="779073" y="1284947"/>
                    <a:pt x="758118" y="1286376"/>
                  </a:cubicBezTo>
                  <a:cubicBezTo>
                    <a:pt x="729353" y="1288376"/>
                    <a:pt x="700301" y="1287899"/>
                    <a:pt x="671536" y="1286566"/>
                  </a:cubicBezTo>
                  <a:cubicBezTo>
                    <a:pt x="649057" y="1285518"/>
                    <a:pt x="649247" y="1292948"/>
                    <a:pt x="657915" y="1310188"/>
                  </a:cubicBezTo>
                  <a:cubicBezTo>
                    <a:pt x="736211" y="1465636"/>
                    <a:pt x="813649" y="1621465"/>
                    <a:pt x="891944" y="1776913"/>
                  </a:cubicBezTo>
                  <a:cubicBezTo>
                    <a:pt x="900898" y="1794629"/>
                    <a:pt x="905184" y="1812060"/>
                    <a:pt x="905184" y="1831968"/>
                  </a:cubicBezTo>
                  <a:cubicBezTo>
                    <a:pt x="904803" y="2113050"/>
                    <a:pt x="904517" y="2394038"/>
                    <a:pt x="905470" y="2675120"/>
                  </a:cubicBezTo>
                  <a:cubicBezTo>
                    <a:pt x="905565" y="2700647"/>
                    <a:pt x="898993" y="2709029"/>
                    <a:pt x="873561" y="2706744"/>
                  </a:cubicBezTo>
                  <a:cubicBezTo>
                    <a:pt x="848415" y="2704553"/>
                    <a:pt x="822793" y="2705696"/>
                    <a:pt x="797456" y="2706458"/>
                  </a:cubicBezTo>
                  <a:cubicBezTo>
                    <a:pt x="783455" y="2706839"/>
                    <a:pt x="777359" y="2703029"/>
                    <a:pt x="777073" y="2687503"/>
                  </a:cubicBezTo>
                  <a:cubicBezTo>
                    <a:pt x="771358" y="2401848"/>
                    <a:pt x="662106" y="2153912"/>
                    <a:pt x="498371" y="1926170"/>
                  </a:cubicBezTo>
                  <a:cubicBezTo>
                    <a:pt x="439126" y="1843778"/>
                    <a:pt x="377880" y="1762721"/>
                    <a:pt x="317206" y="1681377"/>
                  </a:cubicBezTo>
                  <a:cubicBezTo>
                    <a:pt x="27170" y="1292090"/>
                    <a:pt x="84415" y="747070"/>
                    <a:pt x="445031" y="423125"/>
                  </a:cubicBezTo>
                  <a:cubicBezTo>
                    <a:pt x="563998" y="316254"/>
                    <a:pt x="690776" y="224814"/>
                    <a:pt x="844129" y="178237"/>
                  </a:cubicBezTo>
                  <a:cubicBezTo>
                    <a:pt x="1221414" y="63556"/>
                    <a:pt x="1558885" y="137470"/>
                    <a:pt x="1855112" y="399026"/>
                  </a:cubicBezTo>
                  <a:cubicBezTo>
                    <a:pt x="1975127" y="504944"/>
                    <a:pt x="2073044" y="627055"/>
                    <a:pt x="2128861" y="778217"/>
                  </a:cubicBezTo>
                  <a:cubicBezTo>
                    <a:pt x="2252210" y="1111306"/>
                    <a:pt x="2205061" y="1420011"/>
                    <a:pt x="1992272" y="170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58639F10-FCF0-B02E-5809-073F9BF558EC}"/>
              </a:ext>
            </a:extLst>
          </p:cNvPr>
          <p:cNvSpPr txBox="1"/>
          <p:nvPr/>
        </p:nvSpPr>
        <p:spPr>
          <a:xfrm>
            <a:off x="1886214" y="2504224"/>
            <a:ext cx="557785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The worsening of the corporate scandals should have a larger negative effect on firms that are less compliant with the rules.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3C9AF477-556D-B0F8-1331-A6FD8B85E190}"/>
              </a:ext>
            </a:extLst>
          </p:cNvPr>
          <p:cNvSpPr txBox="1"/>
          <p:nvPr/>
        </p:nvSpPr>
        <p:spPr>
          <a:xfrm>
            <a:off x="77094" y="2500999"/>
            <a:ext cx="18091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/>
            <a:r>
              <a:rPr lang="en-GB" altLang="ko-KR" sz="2800" dirty="0">
                <a:solidFill>
                  <a:schemeClr val="accent4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Question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2504AA4-BA69-D559-5BF3-22BFB67F7436}"/>
              </a:ext>
            </a:extLst>
          </p:cNvPr>
          <p:cNvSpPr txBox="1"/>
          <p:nvPr/>
        </p:nvSpPr>
        <p:spPr>
          <a:xfrm>
            <a:off x="-411736" y="4517911"/>
            <a:ext cx="229794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/>
            <a:r>
              <a:rPr lang="en-GB" altLang="ko-KR" sz="2800" dirty="0">
                <a:solidFill>
                  <a:schemeClr val="accent2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Solution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C03CFCC-DDD8-70F8-C78E-7FFD5C3B8ED4}"/>
              </a:ext>
            </a:extLst>
          </p:cNvPr>
          <p:cNvSpPr txBox="1"/>
          <p:nvPr/>
        </p:nvSpPr>
        <p:spPr>
          <a:xfrm>
            <a:off x="1886213" y="4517054"/>
            <a:ext cx="557785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Choose the periods in which the corporate scandals worsened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(2001/10/10-2001/10/20)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(2001/10/10-2001/12/01)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625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90167C69-DDD4-4CD8-8327-B1007343765B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200" b="1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D. The Effect of the Worsening Corporate Scandals on Firm Value</a:t>
            </a:r>
            <a:endParaRPr lang="zh-TW" altLang="en-US" sz="3200" b="1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5" name="圖片 5" descr="一張含有 桌 的圖片&#10;&#10;自動產生的描述">
            <a:extLst>
              <a:ext uri="{FF2B5EF4-FFF2-40B4-BE49-F238E27FC236}">
                <a16:creationId xmlns:a16="http://schemas.microsoft.com/office/drawing/2014/main" id="{B71489D9-EC31-C03C-DF3A-EDB334C36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612" y="1563815"/>
            <a:ext cx="8623538" cy="3088808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809340E7-6A24-38FE-A4B9-CC54684F1428}"/>
              </a:ext>
            </a:extLst>
          </p:cNvPr>
          <p:cNvSpPr/>
          <p:nvPr/>
        </p:nvSpPr>
        <p:spPr>
          <a:xfrm>
            <a:off x="6110127" y="4215881"/>
            <a:ext cx="747622" cy="2300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2F463F-452C-BA5E-3335-D7C896DDB0A4}"/>
              </a:ext>
            </a:extLst>
          </p:cNvPr>
          <p:cNvSpPr/>
          <p:nvPr/>
        </p:nvSpPr>
        <p:spPr>
          <a:xfrm>
            <a:off x="8605747" y="3465842"/>
            <a:ext cx="3421810" cy="1135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相較於10/10~10/20的事件窗，另一個的惡化程度越大，尤其對於大公司為更顯著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1E0C8D8D-20C4-FFFC-7A57-F9B9333911B5}"/>
              </a:ext>
            </a:extLst>
          </p:cNvPr>
          <p:cNvSpPr/>
          <p:nvPr/>
        </p:nvSpPr>
        <p:spPr>
          <a:xfrm>
            <a:off x="6110127" y="3409091"/>
            <a:ext cx="747622" cy="2300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94C140E-4CEB-3D12-AD72-B11DDBA1ED3F}"/>
              </a:ext>
            </a:extLst>
          </p:cNvPr>
          <p:cNvSpPr/>
          <p:nvPr/>
        </p:nvSpPr>
        <p:spPr>
          <a:xfrm>
            <a:off x="8605746" y="1151086"/>
            <a:ext cx="3421810" cy="113581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董事獨立性低的公司，相對獨立性高的獲得更低報酬。</a:t>
            </a:r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12C00EDD-0EDA-A1AB-99E9-F1DD3FA1D258}"/>
              </a:ext>
            </a:extLst>
          </p:cNvPr>
          <p:cNvSpPr/>
          <p:nvPr/>
        </p:nvSpPr>
        <p:spPr>
          <a:xfrm>
            <a:off x="10059357" y="2292590"/>
            <a:ext cx="503207" cy="117894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CC4B791E-DD2A-9CE1-5FAC-9BC0F37E3782}"/>
              </a:ext>
            </a:extLst>
          </p:cNvPr>
          <p:cNvSpPr/>
          <p:nvPr/>
        </p:nvSpPr>
        <p:spPr>
          <a:xfrm>
            <a:off x="8682727" y="2421687"/>
            <a:ext cx="3263659" cy="761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大公司的結果與規則頒布後的結果相反!</a:t>
            </a:r>
          </a:p>
        </p:txBody>
      </p:sp>
      <p:sp>
        <p:nvSpPr>
          <p:cNvPr id="10" name="箭號: 彎曲 9">
            <a:extLst>
              <a:ext uri="{FF2B5EF4-FFF2-40B4-BE49-F238E27FC236}">
                <a16:creationId xmlns:a16="http://schemas.microsoft.com/office/drawing/2014/main" id="{BA6431BD-D91D-92B7-22E9-55F3E2735A85}"/>
              </a:ext>
            </a:extLst>
          </p:cNvPr>
          <p:cNvSpPr/>
          <p:nvPr/>
        </p:nvSpPr>
        <p:spPr>
          <a:xfrm rot="10800000">
            <a:off x="7865806" y="4596580"/>
            <a:ext cx="2654709" cy="1056967"/>
          </a:xfrm>
          <a:prstGeom prst="ben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AB972B-6446-6DE5-B553-39A16056F294}"/>
              </a:ext>
            </a:extLst>
          </p:cNvPr>
          <p:cNvSpPr/>
          <p:nvPr/>
        </p:nvSpPr>
        <p:spPr>
          <a:xfrm>
            <a:off x="2101645" y="4854677"/>
            <a:ext cx="5567516" cy="12044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It is true that it is worse, and the deterioration of corporate scandals has a greater negative impact on companies that do not play by the rules.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EFA8E79-C8AB-194A-1ED5-80489DE9D7CB}"/>
              </a:ext>
            </a:extLst>
          </p:cNvPr>
          <p:cNvSpPr/>
          <p:nvPr/>
        </p:nvSpPr>
        <p:spPr>
          <a:xfrm>
            <a:off x="8847417" y="5167346"/>
            <a:ext cx="3263659" cy="761999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滿足作者假設</a:t>
            </a:r>
          </a:p>
        </p:txBody>
      </p:sp>
    </p:spTree>
    <p:extLst>
      <p:ext uri="{BB962C8B-B14F-4D97-AF65-F5344CB8AC3E}">
        <p14:creationId xmlns:p14="http://schemas.microsoft.com/office/powerpoint/2010/main" val="1971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0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6626979" y="3013501"/>
            <a:ext cx="520695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latin typeface="Constantia" panose="02030602050306030303" pitchFamily="18" charset="0"/>
                <a:cs typeface="Arial" pitchFamily="34" charset="0"/>
              </a:rPr>
              <a:t>Ⅴ. Conclusion</a:t>
            </a:r>
            <a:endParaRPr lang="ko-KR" altLang="en-US" sz="4800" b="1">
              <a:solidFill>
                <a:schemeClr val="bg1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65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alt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Summary</a:t>
            </a:r>
            <a:endParaRPr 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17" name="Graphic 26">
            <a:extLst>
              <a:ext uri="{FF2B5EF4-FFF2-40B4-BE49-F238E27FC236}">
                <a16:creationId xmlns:a16="http://schemas.microsoft.com/office/drawing/2014/main" id="{4B00AFEA-D4DC-4DFE-BEED-F14DCD27AE12}"/>
              </a:ext>
            </a:extLst>
          </p:cNvPr>
          <p:cNvGrpSpPr/>
          <p:nvPr/>
        </p:nvGrpSpPr>
        <p:grpSpPr>
          <a:xfrm flipH="1">
            <a:off x="9670226" y="3151845"/>
            <a:ext cx="2521780" cy="3706903"/>
            <a:chOff x="3888950" y="1818430"/>
            <a:chExt cx="3245149" cy="504058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70109A2-F31B-4A67-B091-A33D431021DB}"/>
                </a:ext>
              </a:extLst>
            </p:cNvPr>
            <p:cNvSpPr/>
            <p:nvPr/>
          </p:nvSpPr>
          <p:spPr>
            <a:xfrm>
              <a:off x="3888950" y="3053331"/>
              <a:ext cx="2713693" cy="3805687"/>
            </a:xfrm>
            <a:custGeom>
              <a:avLst/>
              <a:gdLst>
                <a:gd name="connsiteX0" fmla="*/ 2713136 w 2713693"/>
                <a:gd name="connsiteY0" fmla="*/ 1790517 h 3805687"/>
                <a:gd name="connsiteX1" fmla="*/ 2700316 w 2713693"/>
                <a:gd name="connsiteY1" fmla="*/ 1718569 h 3805687"/>
                <a:gd name="connsiteX2" fmla="*/ 2682798 w 2713693"/>
                <a:gd name="connsiteY2" fmla="*/ 1633138 h 3805687"/>
                <a:gd name="connsiteX3" fmla="*/ 2634225 w 2713693"/>
                <a:gd name="connsiteY3" fmla="*/ 1400938 h 3805687"/>
                <a:gd name="connsiteX4" fmla="*/ 2601512 w 2713693"/>
                <a:gd name="connsiteY4" fmla="*/ 1382813 h 3805687"/>
                <a:gd name="connsiteX5" fmla="*/ 2505416 w 2713693"/>
                <a:gd name="connsiteY5" fmla="*/ 1400606 h 3805687"/>
                <a:gd name="connsiteX6" fmla="*/ 2349915 w 2713693"/>
                <a:gd name="connsiteY6" fmla="*/ 1433541 h 3805687"/>
                <a:gd name="connsiteX7" fmla="*/ 2324828 w 2713693"/>
                <a:gd name="connsiteY7" fmla="*/ 1444703 h 3805687"/>
                <a:gd name="connsiteX8" fmla="*/ 2262053 w 2713693"/>
                <a:gd name="connsiteY8" fmla="*/ 1459071 h 3805687"/>
                <a:gd name="connsiteX9" fmla="*/ 2142692 w 2713693"/>
                <a:gd name="connsiteY9" fmla="*/ 1484379 h 3805687"/>
                <a:gd name="connsiteX10" fmla="*/ 2115505 w 2713693"/>
                <a:gd name="connsiteY10" fmla="*/ 1469736 h 3805687"/>
                <a:gd name="connsiteX11" fmla="*/ 2042175 w 2713693"/>
                <a:gd name="connsiteY11" fmla="*/ 1249085 h 3805687"/>
                <a:gd name="connsiteX12" fmla="*/ 1975477 w 2713693"/>
                <a:gd name="connsiteY12" fmla="*/ 1052085 h 3805687"/>
                <a:gd name="connsiteX13" fmla="*/ 1901043 w 2713693"/>
                <a:gd name="connsiteY13" fmla="*/ 828284 h 3805687"/>
                <a:gd name="connsiteX14" fmla="*/ 1826885 w 2713693"/>
                <a:gd name="connsiteY14" fmla="*/ 607909 h 3805687"/>
                <a:gd name="connsiteX15" fmla="*/ 1792900 w 2713693"/>
                <a:gd name="connsiteY15" fmla="*/ 542482 h 3805687"/>
                <a:gd name="connsiteX16" fmla="*/ 1602697 w 2713693"/>
                <a:gd name="connsiteY16" fmla="*/ 414059 h 3805687"/>
                <a:gd name="connsiteX17" fmla="*/ 1591756 w 2713693"/>
                <a:gd name="connsiteY17" fmla="*/ 414280 h 3805687"/>
                <a:gd name="connsiteX18" fmla="*/ 1591756 w 2713693"/>
                <a:gd name="connsiteY18" fmla="*/ 414280 h 3805687"/>
                <a:gd name="connsiteX19" fmla="*/ 1580869 w 2713693"/>
                <a:gd name="connsiteY19" fmla="*/ 360292 h 3805687"/>
                <a:gd name="connsiteX20" fmla="*/ 1566999 w 2713693"/>
                <a:gd name="connsiteY20" fmla="*/ 309453 h 3805687"/>
                <a:gd name="connsiteX21" fmla="*/ 1478474 w 2713693"/>
                <a:gd name="connsiteY21" fmla="*/ 331004 h 3805687"/>
                <a:gd name="connsiteX22" fmla="*/ 1466040 w 2713693"/>
                <a:gd name="connsiteY22" fmla="*/ 325589 h 3805687"/>
                <a:gd name="connsiteX23" fmla="*/ 1356737 w 2713693"/>
                <a:gd name="connsiteY23" fmla="*/ 248502 h 3805687"/>
                <a:gd name="connsiteX24" fmla="*/ 1100775 w 2713693"/>
                <a:gd name="connsiteY24" fmla="*/ 71064 h 3805687"/>
                <a:gd name="connsiteX25" fmla="*/ 1055739 w 2713693"/>
                <a:gd name="connsiteY25" fmla="*/ 0 h 3805687"/>
                <a:gd name="connsiteX26" fmla="*/ 1026893 w 2713693"/>
                <a:gd name="connsiteY26" fmla="*/ 28459 h 3805687"/>
                <a:gd name="connsiteX27" fmla="*/ 1026893 w 2713693"/>
                <a:gd name="connsiteY27" fmla="*/ 28459 h 3805687"/>
                <a:gd name="connsiteX28" fmla="*/ 1001916 w 2713693"/>
                <a:gd name="connsiteY28" fmla="*/ 25751 h 3805687"/>
                <a:gd name="connsiteX29" fmla="*/ 866144 w 2713693"/>
                <a:gd name="connsiteY29" fmla="*/ 190313 h 3805687"/>
                <a:gd name="connsiteX30" fmla="*/ 827683 w 2713693"/>
                <a:gd name="connsiteY30" fmla="*/ 210815 h 3805687"/>
                <a:gd name="connsiteX31" fmla="*/ 682240 w 2713693"/>
                <a:gd name="connsiteY31" fmla="*/ 237118 h 3805687"/>
                <a:gd name="connsiteX32" fmla="*/ 483693 w 2713693"/>
                <a:gd name="connsiteY32" fmla="*/ 320947 h 3805687"/>
                <a:gd name="connsiteX33" fmla="*/ 249724 w 2713693"/>
                <a:gd name="connsiteY33" fmla="*/ 647365 h 3805687"/>
                <a:gd name="connsiteX34" fmla="*/ 205020 w 2713693"/>
                <a:gd name="connsiteY34" fmla="*/ 786231 h 3805687"/>
                <a:gd name="connsiteX35" fmla="*/ 172859 w 2713693"/>
                <a:gd name="connsiteY35" fmla="*/ 912057 h 3805687"/>
                <a:gd name="connsiteX36" fmla="*/ 149208 w 2713693"/>
                <a:gd name="connsiteY36" fmla="*/ 1029926 h 3805687"/>
                <a:gd name="connsiteX37" fmla="*/ 123291 w 2713693"/>
                <a:gd name="connsiteY37" fmla="*/ 1164924 h 3805687"/>
                <a:gd name="connsiteX38" fmla="*/ 99861 w 2713693"/>
                <a:gd name="connsiteY38" fmla="*/ 1316446 h 3805687"/>
                <a:gd name="connsiteX39" fmla="*/ 74994 w 2713693"/>
                <a:gd name="connsiteY39" fmla="*/ 1481616 h 3805687"/>
                <a:gd name="connsiteX40" fmla="*/ 45817 w 2713693"/>
                <a:gd name="connsiteY40" fmla="*/ 1720669 h 3805687"/>
                <a:gd name="connsiteX41" fmla="*/ 40015 w 2713693"/>
                <a:gd name="connsiteY41" fmla="*/ 1772723 h 3805687"/>
                <a:gd name="connsiteX42" fmla="*/ 25537 w 2713693"/>
                <a:gd name="connsiteY42" fmla="*/ 1901091 h 3805687"/>
                <a:gd name="connsiteX43" fmla="*/ 15369 w 2713693"/>
                <a:gd name="connsiteY43" fmla="*/ 2010560 h 3805687"/>
                <a:gd name="connsiteX44" fmla="*/ 339 w 2713693"/>
                <a:gd name="connsiteY44" fmla="*/ 2151140 h 3805687"/>
                <a:gd name="connsiteX45" fmla="*/ 5864 w 2713693"/>
                <a:gd name="connsiteY45" fmla="*/ 2172249 h 3805687"/>
                <a:gd name="connsiteX46" fmla="*/ 184187 w 2713693"/>
                <a:gd name="connsiteY46" fmla="*/ 2398758 h 3805687"/>
                <a:gd name="connsiteX47" fmla="*/ 373948 w 2713693"/>
                <a:gd name="connsiteY47" fmla="*/ 2640794 h 3805687"/>
                <a:gd name="connsiteX48" fmla="*/ 381242 w 2713693"/>
                <a:gd name="connsiteY48" fmla="*/ 2659306 h 3805687"/>
                <a:gd name="connsiteX49" fmla="*/ 345047 w 2713693"/>
                <a:gd name="connsiteY49" fmla="*/ 2791321 h 3805687"/>
                <a:gd name="connsiteX50" fmla="*/ 298740 w 2713693"/>
                <a:gd name="connsiteY50" fmla="*/ 2962459 h 3805687"/>
                <a:gd name="connsiteX51" fmla="*/ 268513 w 2713693"/>
                <a:gd name="connsiteY51" fmla="*/ 3080438 h 3805687"/>
                <a:gd name="connsiteX52" fmla="*/ 214966 w 2713693"/>
                <a:gd name="connsiteY52" fmla="*/ 3278488 h 3805687"/>
                <a:gd name="connsiteX53" fmla="*/ 166338 w 2713693"/>
                <a:gd name="connsiteY53" fmla="*/ 3459629 h 3805687"/>
                <a:gd name="connsiteX54" fmla="*/ 173301 w 2713693"/>
                <a:gd name="connsiteY54" fmla="*/ 3485656 h 3805687"/>
                <a:gd name="connsiteX55" fmla="*/ 217729 w 2713693"/>
                <a:gd name="connsiteY55" fmla="*/ 3499526 h 3805687"/>
                <a:gd name="connsiteX56" fmla="*/ 424621 w 2713693"/>
                <a:gd name="connsiteY56" fmla="*/ 3558653 h 3805687"/>
                <a:gd name="connsiteX57" fmla="*/ 665441 w 2713693"/>
                <a:gd name="connsiteY57" fmla="*/ 3627507 h 3805687"/>
                <a:gd name="connsiteX58" fmla="*/ 683953 w 2713693"/>
                <a:gd name="connsiteY58" fmla="*/ 3647234 h 3805687"/>
                <a:gd name="connsiteX59" fmla="*/ 699371 w 2713693"/>
                <a:gd name="connsiteY59" fmla="*/ 3805221 h 3805687"/>
                <a:gd name="connsiteX60" fmla="*/ 722138 w 2713693"/>
                <a:gd name="connsiteY60" fmla="*/ 3805663 h 3805687"/>
                <a:gd name="connsiteX61" fmla="*/ 2173638 w 2713693"/>
                <a:gd name="connsiteY61" fmla="*/ 3805663 h 3805687"/>
                <a:gd name="connsiteX62" fmla="*/ 2327922 w 2713693"/>
                <a:gd name="connsiteY62" fmla="*/ 3805442 h 3805687"/>
                <a:gd name="connsiteX63" fmla="*/ 2331459 w 2713693"/>
                <a:gd name="connsiteY63" fmla="*/ 3777481 h 3805687"/>
                <a:gd name="connsiteX64" fmla="*/ 2351628 w 2713693"/>
                <a:gd name="connsiteY64" fmla="*/ 3755322 h 3805687"/>
                <a:gd name="connsiteX65" fmla="*/ 2435678 w 2713693"/>
                <a:gd name="connsiteY65" fmla="*/ 3755101 h 3805687"/>
                <a:gd name="connsiteX66" fmla="*/ 2464247 w 2713693"/>
                <a:gd name="connsiteY66" fmla="*/ 3724321 h 3805687"/>
                <a:gd name="connsiteX67" fmla="*/ 2446012 w 2713693"/>
                <a:gd name="connsiteY67" fmla="*/ 3575010 h 3805687"/>
                <a:gd name="connsiteX68" fmla="*/ 2430263 w 2713693"/>
                <a:gd name="connsiteY68" fmla="*/ 3460899 h 3805687"/>
                <a:gd name="connsiteX69" fmla="*/ 2417111 w 2713693"/>
                <a:gd name="connsiteY69" fmla="*/ 3353420 h 3805687"/>
                <a:gd name="connsiteX70" fmla="*/ 2394897 w 2713693"/>
                <a:gd name="connsiteY70" fmla="*/ 3178358 h 3805687"/>
                <a:gd name="connsiteX71" fmla="*/ 2378374 w 2713693"/>
                <a:gd name="connsiteY71" fmla="*/ 3050266 h 3805687"/>
                <a:gd name="connsiteX72" fmla="*/ 2362128 w 2713693"/>
                <a:gd name="connsiteY72" fmla="*/ 2925546 h 3805687"/>
                <a:gd name="connsiteX73" fmla="*/ 2351518 w 2713693"/>
                <a:gd name="connsiteY73" fmla="*/ 2839065 h 3805687"/>
                <a:gd name="connsiteX74" fmla="*/ 2334664 w 2713693"/>
                <a:gd name="connsiteY74" fmla="*/ 2711581 h 3805687"/>
                <a:gd name="connsiteX75" fmla="*/ 2323115 w 2713693"/>
                <a:gd name="connsiteY75" fmla="*/ 2630792 h 3805687"/>
                <a:gd name="connsiteX76" fmla="*/ 2309963 w 2713693"/>
                <a:gd name="connsiteY76" fmla="*/ 2521489 h 3805687"/>
                <a:gd name="connsiteX77" fmla="*/ 2293551 w 2713693"/>
                <a:gd name="connsiteY77" fmla="*/ 2394945 h 3805687"/>
                <a:gd name="connsiteX78" fmla="*/ 2274763 w 2713693"/>
                <a:gd name="connsiteY78" fmla="*/ 2254807 h 3805687"/>
                <a:gd name="connsiteX79" fmla="*/ 2249067 w 2713693"/>
                <a:gd name="connsiteY79" fmla="*/ 2055486 h 3805687"/>
                <a:gd name="connsiteX80" fmla="*/ 2240004 w 2713693"/>
                <a:gd name="connsiteY80" fmla="*/ 1984422 h 3805687"/>
                <a:gd name="connsiteX81" fmla="*/ 2259235 w 2713693"/>
                <a:gd name="connsiteY81" fmla="*/ 1956295 h 3805687"/>
                <a:gd name="connsiteX82" fmla="*/ 2303829 w 2713693"/>
                <a:gd name="connsiteY82" fmla="*/ 1940823 h 3805687"/>
                <a:gd name="connsiteX83" fmla="*/ 2323115 w 2713693"/>
                <a:gd name="connsiteY83" fmla="*/ 1933307 h 3805687"/>
                <a:gd name="connsiteX84" fmla="*/ 2365664 w 2713693"/>
                <a:gd name="connsiteY84" fmla="*/ 1923360 h 3805687"/>
                <a:gd name="connsiteX85" fmla="*/ 2597036 w 2713693"/>
                <a:gd name="connsiteY85" fmla="*/ 1849313 h 3805687"/>
                <a:gd name="connsiteX86" fmla="*/ 2694734 w 2713693"/>
                <a:gd name="connsiteY86" fmla="*/ 1817815 h 3805687"/>
                <a:gd name="connsiteX87" fmla="*/ 2713136 w 2713693"/>
                <a:gd name="connsiteY87" fmla="*/ 1790517 h 380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13693" h="3805687">
                  <a:moveTo>
                    <a:pt x="2713136" y="1790517"/>
                  </a:moveTo>
                  <a:cubicBezTo>
                    <a:pt x="2710649" y="1766258"/>
                    <a:pt x="2704018" y="1742662"/>
                    <a:pt x="2700316" y="1718569"/>
                  </a:cubicBezTo>
                  <a:cubicBezTo>
                    <a:pt x="2692414" y="1690497"/>
                    <a:pt x="2689153" y="1661486"/>
                    <a:pt x="2682798" y="1633138"/>
                  </a:cubicBezTo>
                  <a:cubicBezTo>
                    <a:pt x="2665392" y="1555996"/>
                    <a:pt x="2651356" y="1478135"/>
                    <a:pt x="2634225" y="1400938"/>
                  </a:cubicBezTo>
                  <a:cubicBezTo>
                    <a:pt x="2625826" y="1378502"/>
                    <a:pt x="2625163" y="1378171"/>
                    <a:pt x="2601512" y="1382813"/>
                  </a:cubicBezTo>
                  <a:cubicBezTo>
                    <a:pt x="2569572" y="1389167"/>
                    <a:pt x="2537134" y="1392815"/>
                    <a:pt x="2505416" y="1400606"/>
                  </a:cubicBezTo>
                  <a:cubicBezTo>
                    <a:pt x="2453914" y="1413205"/>
                    <a:pt x="2401859" y="1423041"/>
                    <a:pt x="2349915" y="1433541"/>
                  </a:cubicBezTo>
                  <a:cubicBezTo>
                    <a:pt x="2340521" y="1435420"/>
                    <a:pt x="2331901" y="1437961"/>
                    <a:pt x="2324828" y="1444703"/>
                  </a:cubicBezTo>
                  <a:cubicBezTo>
                    <a:pt x="2303884" y="1449511"/>
                    <a:pt x="2283051" y="1454650"/>
                    <a:pt x="2262053" y="1459071"/>
                  </a:cubicBezTo>
                  <a:cubicBezTo>
                    <a:pt x="2222266" y="1467470"/>
                    <a:pt x="2181871" y="1473770"/>
                    <a:pt x="2142692" y="1484379"/>
                  </a:cubicBezTo>
                  <a:cubicBezTo>
                    <a:pt x="2125341" y="1489076"/>
                    <a:pt x="2120147" y="1483937"/>
                    <a:pt x="2115505" y="1469736"/>
                  </a:cubicBezTo>
                  <a:cubicBezTo>
                    <a:pt x="2091301" y="1396130"/>
                    <a:pt x="2066821" y="1322580"/>
                    <a:pt x="2042175" y="1249085"/>
                  </a:cubicBezTo>
                  <a:cubicBezTo>
                    <a:pt x="2020127" y="1183381"/>
                    <a:pt x="1997526" y="1117788"/>
                    <a:pt x="1975477" y="1052085"/>
                  </a:cubicBezTo>
                  <a:cubicBezTo>
                    <a:pt x="1950500" y="977540"/>
                    <a:pt x="1925910" y="902884"/>
                    <a:pt x="1901043" y="828284"/>
                  </a:cubicBezTo>
                  <a:cubicBezTo>
                    <a:pt x="1876563" y="754734"/>
                    <a:pt x="1852746" y="680962"/>
                    <a:pt x="1826885" y="607909"/>
                  </a:cubicBezTo>
                  <a:cubicBezTo>
                    <a:pt x="1818762" y="585032"/>
                    <a:pt x="1818098" y="558728"/>
                    <a:pt x="1792900" y="542482"/>
                  </a:cubicBezTo>
                  <a:cubicBezTo>
                    <a:pt x="1728633" y="501037"/>
                    <a:pt x="1665914" y="457106"/>
                    <a:pt x="1602697" y="414059"/>
                  </a:cubicBezTo>
                  <a:cubicBezTo>
                    <a:pt x="1598608" y="411296"/>
                    <a:pt x="1595292" y="407759"/>
                    <a:pt x="1591756" y="414280"/>
                  </a:cubicBezTo>
                  <a:cubicBezTo>
                    <a:pt x="1591756" y="414280"/>
                    <a:pt x="1591756" y="414280"/>
                    <a:pt x="1591756" y="414280"/>
                  </a:cubicBezTo>
                  <a:cubicBezTo>
                    <a:pt x="1583798" y="397150"/>
                    <a:pt x="1587059" y="377643"/>
                    <a:pt x="1580869" y="360292"/>
                  </a:cubicBezTo>
                  <a:cubicBezTo>
                    <a:pt x="1574902" y="343658"/>
                    <a:pt x="1579599" y="324207"/>
                    <a:pt x="1566999" y="309453"/>
                  </a:cubicBezTo>
                  <a:cubicBezTo>
                    <a:pt x="1539480" y="324870"/>
                    <a:pt x="1508535" y="326252"/>
                    <a:pt x="1478474" y="331004"/>
                  </a:cubicBezTo>
                  <a:cubicBezTo>
                    <a:pt x="1473556" y="331778"/>
                    <a:pt x="1469964" y="328352"/>
                    <a:pt x="1466040" y="325589"/>
                  </a:cubicBezTo>
                  <a:cubicBezTo>
                    <a:pt x="1429680" y="299782"/>
                    <a:pt x="1393319" y="273976"/>
                    <a:pt x="1356737" y="248502"/>
                  </a:cubicBezTo>
                  <a:cubicBezTo>
                    <a:pt x="1271472" y="189264"/>
                    <a:pt x="1186096" y="130191"/>
                    <a:pt x="1100775" y="71064"/>
                  </a:cubicBezTo>
                  <a:cubicBezTo>
                    <a:pt x="1075798" y="53712"/>
                    <a:pt x="1046124" y="39234"/>
                    <a:pt x="1055739" y="0"/>
                  </a:cubicBezTo>
                  <a:cubicBezTo>
                    <a:pt x="1043582" y="6907"/>
                    <a:pt x="1037559" y="20059"/>
                    <a:pt x="1026893" y="28459"/>
                  </a:cubicBezTo>
                  <a:lnTo>
                    <a:pt x="1026893" y="28459"/>
                  </a:lnTo>
                  <a:cubicBezTo>
                    <a:pt x="1019544" y="12212"/>
                    <a:pt x="1013576" y="11660"/>
                    <a:pt x="1001916" y="25751"/>
                  </a:cubicBezTo>
                  <a:cubicBezTo>
                    <a:pt x="956603" y="80568"/>
                    <a:pt x="910959" y="135054"/>
                    <a:pt x="866144" y="190313"/>
                  </a:cubicBezTo>
                  <a:cubicBezTo>
                    <a:pt x="855755" y="203134"/>
                    <a:pt x="842935" y="209323"/>
                    <a:pt x="827683" y="210815"/>
                  </a:cubicBezTo>
                  <a:cubicBezTo>
                    <a:pt x="778502" y="215678"/>
                    <a:pt x="730095" y="224906"/>
                    <a:pt x="682240" y="237118"/>
                  </a:cubicBezTo>
                  <a:cubicBezTo>
                    <a:pt x="611895" y="255022"/>
                    <a:pt x="544092" y="279005"/>
                    <a:pt x="483693" y="320947"/>
                  </a:cubicBezTo>
                  <a:cubicBezTo>
                    <a:pt x="366819" y="402012"/>
                    <a:pt x="302166" y="520489"/>
                    <a:pt x="249724" y="647365"/>
                  </a:cubicBezTo>
                  <a:cubicBezTo>
                    <a:pt x="231157" y="692346"/>
                    <a:pt x="218779" y="739482"/>
                    <a:pt x="205020" y="786231"/>
                  </a:cubicBezTo>
                  <a:cubicBezTo>
                    <a:pt x="192807" y="827842"/>
                    <a:pt x="183745" y="870171"/>
                    <a:pt x="172859" y="912057"/>
                  </a:cubicBezTo>
                  <a:cubicBezTo>
                    <a:pt x="162801" y="950794"/>
                    <a:pt x="156889" y="990581"/>
                    <a:pt x="149208" y="1029926"/>
                  </a:cubicBezTo>
                  <a:cubicBezTo>
                    <a:pt x="140421" y="1074907"/>
                    <a:pt x="130972" y="1119778"/>
                    <a:pt x="123291" y="1164924"/>
                  </a:cubicBezTo>
                  <a:cubicBezTo>
                    <a:pt x="114726" y="1215321"/>
                    <a:pt x="109034" y="1266160"/>
                    <a:pt x="99861" y="1316446"/>
                  </a:cubicBezTo>
                  <a:cubicBezTo>
                    <a:pt x="89859" y="1371263"/>
                    <a:pt x="83559" y="1426633"/>
                    <a:pt x="74994" y="1481616"/>
                  </a:cubicBezTo>
                  <a:cubicBezTo>
                    <a:pt x="62726" y="1560914"/>
                    <a:pt x="55266" y="1640929"/>
                    <a:pt x="45817" y="1720669"/>
                  </a:cubicBezTo>
                  <a:cubicBezTo>
                    <a:pt x="43772" y="1738020"/>
                    <a:pt x="42004" y="1755372"/>
                    <a:pt x="40015" y="1772723"/>
                  </a:cubicBezTo>
                  <a:cubicBezTo>
                    <a:pt x="35207" y="1815494"/>
                    <a:pt x="29958" y="1858265"/>
                    <a:pt x="25537" y="1901091"/>
                  </a:cubicBezTo>
                  <a:cubicBezTo>
                    <a:pt x="21779" y="1937562"/>
                    <a:pt x="20785" y="1974365"/>
                    <a:pt x="15369" y="2010560"/>
                  </a:cubicBezTo>
                  <a:cubicBezTo>
                    <a:pt x="8351" y="2057254"/>
                    <a:pt x="6749" y="2104446"/>
                    <a:pt x="339" y="2151140"/>
                  </a:cubicBezTo>
                  <a:cubicBezTo>
                    <a:pt x="-711" y="2158766"/>
                    <a:pt x="560" y="2165563"/>
                    <a:pt x="5864" y="2172249"/>
                  </a:cubicBezTo>
                  <a:cubicBezTo>
                    <a:pt x="65489" y="2247568"/>
                    <a:pt x="124838" y="2323163"/>
                    <a:pt x="184187" y="2398758"/>
                  </a:cubicBezTo>
                  <a:cubicBezTo>
                    <a:pt x="247514" y="2479381"/>
                    <a:pt x="310786" y="2560060"/>
                    <a:pt x="373948" y="2640794"/>
                  </a:cubicBezTo>
                  <a:cubicBezTo>
                    <a:pt x="378037" y="2646044"/>
                    <a:pt x="383563" y="2650962"/>
                    <a:pt x="381242" y="2659306"/>
                  </a:cubicBezTo>
                  <a:cubicBezTo>
                    <a:pt x="369030" y="2703237"/>
                    <a:pt x="357038" y="2747279"/>
                    <a:pt x="345047" y="2791321"/>
                  </a:cubicBezTo>
                  <a:cubicBezTo>
                    <a:pt x="329519" y="2848349"/>
                    <a:pt x="313881" y="2905321"/>
                    <a:pt x="298740" y="2962459"/>
                  </a:cubicBezTo>
                  <a:cubicBezTo>
                    <a:pt x="288296" y="3001694"/>
                    <a:pt x="279012" y="3041204"/>
                    <a:pt x="268513" y="3080438"/>
                  </a:cubicBezTo>
                  <a:cubicBezTo>
                    <a:pt x="250885" y="3146529"/>
                    <a:pt x="232097" y="3212287"/>
                    <a:pt x="214966" y="3278488"/>
                  </a:cubicBezTo>
                  <a:cubicBezTo>
                    <a:pt x="199273" y="3338997"/>
                    <a:pt x="183082" y="3399396"/>
                    <a:pt x="166338" y="3459629"/>
                  </a:cubicBezTo>
                  <a:cubicBezTo>
                    <a:pt x="164072" y="3467862"/>
                    <a:pt x="157054" y="3480738"/>
                    <a:pt x="173301" y="3485656"/>
                  </a:cubicBezTo>
                  <a:cubicBezTo>
                    <a:pt x="188165" y="3490187"/>
                    <a:pt x="202699" y="3495768"/>
                    <a:pt x="217729" y="3499526"/>
                  </a:cubicBezTo>
                  <a:cubicBezTo>
                    <a:pt x="287356" y="3516933"/>
                    <a:pt x="355657" y="3538981"/>
                    <a:pt x="424621" y="3558653"/>
                  </a:cubicBezTo>
                  <a:cubicBezTo>
                    <a:pt x="504913" y="3581586"/>
                    <a:pt x="585205" y="3604464"/>
                    <a:pt x="665441" y="3627507"/>
                  </a:cubicBezTo>
                  <a:cubicBezTo>
                    <a:pt x="675167" y="3630325"/>
                    <a:pt x="682959" y="3634801"/>
                    <a:pt x="683953" y="3647234"/>
                  </a:cubicBezTo>
                  <a:cubicBezTo>
                    <a:pt x="688374" y="3699952"/>
                    <a:pt x="697381" y="3752227"/>
                    <a:pt x="699371" y="3805221"/>
                  </a:cubicBezTo>
                  <a:cubicBezTo>
                    <a:pt x="706941" y="3805387"/>
                    <a:pt x="714567" y="3805663"/>
                    <a:pt x="722138" y="3805663"/>
                  </a:cubicBezTo>
                  <a:cubicBezTo>
                    <a:pt x="1205989" y="3805663"/>
                    <a:pt x="1689786" y="3805719"/>
                    <a:pt x="2173638" y="3805663"/>
                  </a:cubicBezTo>
                  <a:cubicBezTo>
                    <a:pt x="2225084" y="3805663"/>
                    <a:pt x="2276476" y="3805498"/>
                    <a:pt x="2327922" y="3805442"/>
                  </a:cubicBezTo>
                  <a:cubicBezTo>
                    <a:pt x="2337316" y="3797153"/>
                    <a:pt x="2331846" y="3786930"/>
                    <a:pt x="2331459" y="3777481"/>
                  </a:cubicBezTo>
                  <a:cubicBezTo>
                    <a:pt x="2330685" y="3759024"/>
                    <a:pt x="2333227" y="3755654"/>
                    <a:pt x="2351628" y="3755322"/>
                  </a:cubicBezTo>
                  <a:cubicBezTo>
                    <a:pt x="2379645" y="3754824"/>
                    <a:pt x="2407662" y="3755433"/>
                    <a:pt x="2435678" y="3755101"/>
                  </a:cubicBezTo>
                  <a:cubicBezTo>
                    <a:pt x="2462645" y="3754769"/>
                    <a:pt x="2466789" y="3750348"/>
                    <a:pt x="2464247" y="3724321"/>
                  </a:cubicBezTo>
                  <a:cubicBezTo>
                    <a:pt x="2459384" y="3674422"/>
                    <a:pt x="2451980" y="3624799"/>
                    <a:pt x="2446012" y="3575010"/>
                  </a:cubicBezTo>
                  <a:cubicBezTo>
                    <a:pt x="2441480" y="3536881"/>
                    <a:pt x="2435844" y="3498918"/>
                    <a:pt x="2430263" y="3460899"/>
                  </a:cubicBezTo>
                  <a:cubicBezTo>
                    <a:pt x="2425013" y="3425257"/>
                    <a:pt x="2421974" y="3389173"/>
                    <a:pt x="2417111" y="3353420"/>
                  </a:cubicBezTo>
                  <a:cubicBezTo>
                    <a:pt x="2409154" y="3295121"/>
                    <a:pt x="2403296" y="3236602"/>
                    <a:pt x="2394897" y="3178358"/>
                  </a:cubicBezTo>
                  <a:cubicBezTo>
                    <a:pt x="2388763" y="3135808"/>
                    <a:pt x="2384121" y="3092927"/>
                    <a:pt x="2378374" y="3050266"/>
                  </a:cubicBezTo>
                  <a:cubicBezTo>
                    <a:pt x="2372848" y="3008712"/>
                    <a:pt x="2369090" y="2966935"/>
                    <a:pt x="2362128" y="2925546"/>
                  </a:cubicBezTo>
                  <a:cubicBezTo>
                    <a:pt x="2360249" y="2896535"/>
                    <a:pt x="2355055" y="2867910"/>
                    <a:pt x="2351518" y="2839065"/>
                  </a:cubicBezTo>
                  <a:cubicBezTo>
                    <a:pt x="2346268" y="2796515"/>
                    <a:pt x="2341129" y="2753965"/>
                    <a:pt x="2334664" y="2711581"/>
                  </a:cubicBezTo>
                  <a:cubicBezTo>
                    <a:pt x="2330575" y="2684670"/>
                    <a:pt x="2322451" y="2658367"/>
                    <a:pt x="2323115" y="2630792"/>
                  </a:cubicBezTo>
                  <a:cubicBezTo>
                    <a:pt x="2319412" y="2594266"/>
                    <a:pt x="2314163" y="2557960"/>
                    <a:pt x="2309963" y="2521489"/>
                  </a:cubicBezTo>
                  <a:cubicBezTo>
                    <a:pt x="2305045" y="2479215"/>
                    <a:pt x="2299574" y="2436997"/>
                    <a:pt x="2293551" y="2394945"/>
                  </a:cubicBezTo>
                  <a:cubicBezTo>
                    <a:pt x="2286864" y="2348306"/>
                    <a:pt x="2280952" y="2301556"/>
                    <a:pt x="2274763" y="2254807"/>
                  </a:cubicBezTo>
                  <a:cubicBezTo>
                    <a:pt x="2265976" y="2188385"/>
                    <a:pt x="2259235" y="2121742"/>
                    <a:pt x="2249067" y="2055486"/>
                  </a:cubicBezTo>
                  <a:cubicBezTo>
                    <a:pt x="2245475" y="2031945"/>
                    <a:pt x="2243596" y="2008073"/>
                    <a:pt x="2240004" y="1984422"/>
                  </a:cubicBezTo>
                  <a:cubicBezTo>
                    <a:pt x="2237739" y="1969502"/>
                    <a:pt x="2243873" y="1960274"/>
                    <a:pt x="2259235" y="1956295"/>
                  </a:cubicBezTo>
                  <a:cubicBezTo>
                    <a:pt x="2274431" y="1952372"/>
                    <a:pt x="2289738" y="1948227"/>
                    <a:pt x="2303829" y="1940823"/>
                  </a:cubicBezTo>
                  <a:cubicBezTo>
                    <a:pt x="2309576" y="1936457"/>
                    <a:pt x="2316097" y="1934689"/>
                    <a:pt x="2323115" y="1933307"/>
                  </a:cubicBezTo>
                  <a:cubicBezTo>
                    <a:pt x="2337372" y="1930489"/>
                    <a:pt x="2351628" y="1927726"/>
                    <a:pt x="2365664" y="1923360"/>
                  </a:cubicBezTo>
                  <a:cubicBezTo>
                    <a:pt x="2443028" y="1899323"/>
                    <a:pt x="2519507" y="1872688"/>
                    <a:pt x="2597036" y="1849313"/>
                  </a:cubicBezTo>
                  <a:cubicBezTo>
                    <a:pt x="2629694" y="1839090"/>
                    <a:pt x="2662076" y="1828093"/>
                    <a:pt x="2694734" y="1817815"/>
                  </a:cubicBezTo>
                  <a:cubicBezTo>
                    <a:pt x="2712915" y="1812344"/>
                    <a:pt x="2715015" y="1809084"/>
                    <a:pt x="2713136" y="1790517"/>
                  </a:cubicBezTo>
                  <a:close/>
                </a:path>
              </a:pathLst>
            </a:custGeom>
            <a:solidFill>
              <a:srgbClr val="0000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4A03C75-4BF4-4A9E-B9FA-E7CABD2AFF5C}"/>
                </a:ext>
              </a:extLst>
            </p:cNvPr>
            <p:cNvSpPr/>
            <p:nvPr/>
          </p:nvSpPr>
          <p:spPr>
            <a:xfrm>
              <a:off x="4896539" y="3053386"/>
              <a:ext cx="1150722" cy="2845579"/>
            </a:xfrm>
            <a:custGeom>
              <a:avLst/>
              <a:gdLst>
                <a:gd name="connsiteX0" fmla="*/ 1150686 w 1150722"/>
                <a:gd name="connsiteY0" fmla="*/ 2531491 h 2845579"/>
                <a:gd name="connsiteX1" fmla="*/ 1142895 w 1150722"/>
                <a:gd name="connsiteY1" fmla="*/ 2440920 h 2845579"/>
                <a:gd name="connsiteX2" fmla="*/ 1132119 w 1150722"/>
                <a:gd name="connsiteY2" fmla="*/ 2306695 h 2845579"/>
                <a:gd name="connsiteX3" fmla="*/ 1115154 w 1150722"/>
                <a:gd name="connsiteY3" fmla="*/ 2132960 h 2845579"/>
                <a:gd name="connsiteX4" fmla="*/ 1105484 w 1150722"/>
                <a:gd name="connsiteY4" fmla="*/ 2048302 h 2845579"/>
                <a:gd name="connsiteX5" fmla="*/ 1086419 w 1150722"/>
                <a:gd name="connsiteY5" fmla="*/ 1914077 h 2845579"/>
                <a:gd name="connsiteX6" fmla="*/ 1056745 w 1150722"/>
                <a:gd name="connsiteY6" fmla="*/ 1737910 h 2845579"/>
                <a:gd name="connsiteX7" fmla="*/ 1023092 w 1150722"/>
                <a:gd name="connsiteY7" fmla="*/ 1560748 h 2845579"/>
                <a:gd name="connsiteX8" fmla="*/ 1016185 w 1150722"/>
                <a:gd name="connsiteY8" fmla="*/ 1549530 h 2845579"/>
                <a:gd name="connsiteX9" fmla="*/ 1013201 w 1150722"/>
                <a:gd name="connsiteY9" fmla="*/ 1528974 h 2845579"/>
                <a:gd name="connsiteX10" fmla="*/ 982753 w 1150722"/>
                <a:gd name="connsiteY10" fmla="*/ 1409448 h 2845579"/>
                <a:gd name="connsiteX11" fmla="*/ 861458 w 1150722"/>
                <a:gd name="connsiteY11" fmla="*/ 1032302 h 2845579"/>
                <a:gd name="connsiteX12" fmla="*/ 819571 w 1150722"/>
                <a:gd name="connsiteY12" fmla="*/ 925430 h 2845579"/>
                <a:gd name="connsiteX13" fmla="*/ 813327 w 1150722"/>
                <a:gd name="connsiteY13" fmla="*/ 913384 h 2845579"/>
                <a:gd name="connsiteX14" fmla="*/ 722978 w 1150722"/>
                <a:gd name="connsiteY14" fmla="*/ 713289 h 2845579"/>
                <a:gd name="connsiteX15" fmla="*/ 684573 w 1150722"/>
                <a:gd name="connsiteY15" fmla="*/ 639628 h 2845579"/>
                <a:gd name="connsiteX16" fmla="*/ 667276 w 1150722"/>
                <a:gd name="connsiteY16" fmla="*/ 615203 h 2845579"/>
                <a:gd name="connsiteX17" fmla="*/ 645504 w 1150722"/>
                <a:gd name="connsiteY17" fmla="*/ 581882 h 2845579"/>
                <a:gd name="connsiteX18" fmla="*/ 625998 w 1150722"/>
                <a:gd name="connsiteY18" fmla="*/ 545632 h 2845579"/>
                <a:gd name="connsiteX19" fmla="*/ 608978 w 1150722"/>
                <a:gd name="connsiteY19" fmla="*/ 491201 h 2845579"/>
                <a:gd name="connsiteX20" fmla="*/ 589692 w 1150722"/>
                <a:gd name="connsiteY20" fmla="*/ 450972 h 2845579"/>
                <a:gd name="connsiteX21" fmla="*/ 589692 w 1150722"/>
                <a:gd name="connsiteY21" fmla="*/ 450972 h 2845579"/>
                <a:gd name="connsiteX22" fmla="*/ 584111 w 1150722"/>
                <a:gd name="connsiteY22" fmla="*/ 414280 h 2845579"/>
                <a:gd name="connsiteX23" fmla="*/ 573225 w 1150722"/>
                <a:gd name="connsiteY23" fmla="*/ 360292 h 2845579"/>
                <a:gd name="connsiteX24" fmla="*/ 559355 w 1150722"/>
                <a:gd name="connsiteY24" fmla="*/ 309453 h 2845579"/>
                <a:gd name="connsiteX25" fmla="*/ 470829 w 1150722"/>
                <a:gd name="connsiteY25" fmla="*/ 331004 h 2845579"/>
                <a:gd name="connsiteX26" fmla="*/ 458396 w 1150722"/>
                <a:gd name="connsiteY26" fmla="*/ 325589 h 2845579"/>
                <a:gd name="connsiteX27" fmla="*/ 349092 w 1150722"/>
                <a:gd name="connsiteY27" fmla="*/ 248502 h 2845579"/>
                <a:gd name="connsiteX28" fmla="*/ 93131 w 1150722"/>
                <a:gd name="connsiteY28" fmla="*/ 71064 h 2845579"/>
                <a:gd name="connsiteX29" fmla="*/ 48094 w 1150722"/>
                <a:gd name="connsiteY29" fmla="*/ 0 h 2845579"/>
                <a:gd name="connsiteX30" fmla="*/ 19249 w 1150722"/>
                <a:gd name="connsiteY30" fmla="*/ 28459 h 2845579"/>
                <a:gd name="connsiteX31" fmla="*/ 13944 w 1150722"/>
                <a:gd name="connsiteY31" fmla="*/ 80955 h 2845579"/>
                <a:gd name="connsiteX32" fmla="*/ 16431 w 1150722"/>
                <a:gd name="connsiteY32" fmla="*/ 85486 h 2845579"/>
                <a:gd name="connsiteX33" fmla="*/ 155740 w 1150722"/>
                <a:gd name="connsiteY33" fmla="*/ 311111 h 2845579"/>
                <a:gd name="connsiteX34" fmla="*/ 381530 w 1150722"/>
                <a:gd name="connsiteY34" fmla="*/ 705498 h 2845579"/>
                <a:gd name="connsiteX35" fmla="*/ 552282 w 1150722"/>
                <a:gd name="connsiteY35" fmla="*/ 1087506 h 2845579"/>
                <a:gd name="connsiteX36" fmla="*/ 615111 w 1150722"/>
                <a:gd name="connsiteY36" fmla="*/ 1303570 h 2845579"/>
                <a:gd name="connsiteX37" fmla="*/ 635613 w 1150722"/>
                <a:gd name="connsiteY37" fmla="*/ 1418068 h 2845579"/>
                <a:gd name="connsiteX38" fmla="*/ 655119 w 1150722"/>
                <a:gd name="connsiteY38" fmla="*/ 1698068 h 2845579"/>
                <a:gd name="connsiteX39" fmla="*/ 647549 w 1150722"/>
                <a:gd name="connsiteY39" fmla="*/ 1860420 h 2845579"/>
                <a:gd name="connsiteX40" fmla="*/ 622240 w 1150722"/>
                <a:gd name="connsiteY40" fmla="*/ 2038024 h 2845579"/>
                <a:gd name="connsiteX41" fmla="*/ 587316 w 1150722"/>
                <a:gd name="connsiteY41" fmla="*/ 2206013 h 2845579"/>
                <a:gd name="connsiteX42" fmla="*/ 522883 w 1150722"/>
                <a:gd name="connsiteY42" fmla="*/ 2424951 h 2845579"/>
                <a:gd name="connsiteX43" fmla="*/ 435905 w 1150722"/>
                <a:gd name="connsiteY43" fmla="*/ 2675110 h 2845579"/>
                <a:gd name="connsiteX44" fmla="*/ 401147 w 1150722"/>
                <a:gd name="connsiteY44" fmla="*/ 2765459 h 2845579"/>
                <a:gd name="connsiteX45" fmla="*/ 404905 w 1150722"/>
                <a:gd name="connsiteY45" fmla="*/ 2784745 h 2845579"/>
                <a:gd name="connsiteX46" fmla="*/ 442371 w 1150722"/>
                <a:gd name="connsiteY46" fmla="*/ 2791929 h 2845579"/>
                <a:gd name="connsiteX47" fmla="*/ 552503 w 1150722"/>
                <a:gd name="connsiteY47" fmla="*/ 2809888 h 2845579"/>
                <a:gd name="connsiteX48" fmla="*/ 672471 w 1150722"/>
                <a:gd name="connsiteY48" fmla="*/ 2829063 h 2845579"/>
                <a:gd name="connsiteX49" fmla="*/ 809901 w 1150722"/>
                <a:gd name="connsiteY49" fmla="*/ 2843099 h 2845579"/>
                <a:gd name="connsiteX50" fmla="*/ 959710 w 1150722"/>
                <a:gd name="connsiteY50" fmla="*/ 2835805 h 2845579"/>
                <a:gd name="connsiteX51" fmla="*/ 1129522 w 1150722"/>
                <a:gd name="connsiteY51" fmla="*/ 2719428 h 2845579"/>
                <a:gd name="connsiteX52" fmla="*/ 1138750 w 1150722"/>
                <a:gd name="connsiteY52" fmla="*/ 2693898 h 2845579"/>
                <a:gd name="connsiteX53" fmla="*/ 1133998 w 1150722"/>
                <a:gd name="connsiteY53" fmla="*/ 2602941 h 2845579"/>
                <a:gd name="connsiteX54" fmla="*/ 1141016 w 1150722"/>
                <a:gd name="connsiteY54" fmla="*/ 2576638 h 2845579"/>
                <a:gd name="connsiteX55" fmla="*/ 1150686 w 1150722"/>
                <a:gd name="connsiteY55" fmla="*/ 2531491 h 28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50722" h="2845579">
                  <a:moveTo>
                    <a:pt x="1150686" y="2531491"/>
                  </a:moveTo>
                  <a:cubicBezTo>
                    <a:pt x="1151294" y="2500932"/>
                    <a:pt x="1144110" y="2471313"/>
                    <a:pt x="1142895" y="2440920"/>
                  </a:cubicBezTo>
                  <a:cubicBezTo>
                    <a:pt x="1141126" y="2396105"/>
                    <a:pt x="1136816" y="2351345"/>
                    <a:pt x="1132119" y="2306695"/>
                  </a:cubicBezTo>
                  <a:cubicBezTo>
                    <a:pt x="1126040" y="2248839"/>
                    <a:pt x="1122338" y="2190761"/>
                    <a:pt x="1115154" y="2132960"/>
                  </a:cubicBezTo>
                  <a:cubicBezTo>
                    <a:pt x="1111673" y="2104943"/>
                    <a:pt x="1107860" y="2076650"/>
                    <a:pt x="1105484" y="2048302"/>
                  </a:cubicBezTo>
                  <a:cubicBezTo>
                    <a:pt x="1101671" y="2003321"/>
                    <a:pt x="1093493" y="1958727"/>
                    <a:pt x="1086419" y="1914077"/>
                  </a:cubicBezTo>
                  <a:cubicBezTo>
                    <a:pt x="1077081" y="1855226"/>
                    <a:pt x="1068902" y="1796153"/>
                    <a:pt x="1056745" y="1737910"/>
                  </a:cubicBezTo>
                  <a:cubicBezTo>
                    <a:pt x="1044478" y="1679003"/>
                    <a:pt x="1032210" y="1620207"/>
                    <a:pt x="1023092" y="1560748"/>
                  </a:cubicBezTo>
                  <a:cubicBezTo>
                    <a:pt x="1022318" y="1555664"/>
                    <a:pt x="1020605" y="1551962"/>
                    <a:pt x="1016185" y="1549530"/>
                  </a:cubicBezTo>
                  <a:cubicBezTo>
                    <a:pt x="1012538" y="1543065"/>
                    <a:pt x="1015079" y="1535771"/>
                    <a:pt x="1013201" y="1528974"/>
                  </a:cubicBezTo>
                  <a:cubicBezTo>
                    <a:pt x="1002149" y="1489353"/>
                    <a:pt x="993694" y="1449069"/>
                    <a:pt x="982753" y="1409448"/>
                  </a:cubicBezTo>
                  <a:cubicBezTo>
                    <a:pt x="947663" y="1282019"/>
                    <a:pt x="907545" y="1156194"/>
                    <a:pt x="861458" y="1032302"/>
                  </a:cubicBezTo>
                  <a:cubicBezTo>
                    <a:pt x="849246" y="995996"/>
                    <a:pt x="832226" y="961570"/>
                    <a:pt x="819571" y="925430"/>
                  </a:cubicBezTo>
                  <a:cubicBezTo>
                    <a:pt x="817472" y="921396"/>
                    <a:pt x="815040" y="917528"/>
                    <a:pt x="813327" y="913384"/>
                  </a:cubicBezTo>
                  <a:cubicBezTo>
                    <a:pt x="785421" y="845691"/>
                    <a:pt x="756355" y="778551"/>
                    <a:pt x="722978" y="713289"/>
                  </a:cubicBezTo>
                  <a:cubicBezTo>
                    <a:pt x="710379" y="688643"/>
                    <a:pt x="693746" y="666098"/>
                    <a:pt x="684573" y="639628"/>
                  </a:cubicBezTo>
                  <a:cubicBezTo>
                    <a:pt x="674018" y="634876"/>
                    <a:pt x="674515" y="622277"/>
                    <a:pt x="667276" y="615203"/>
                  </a:cubicBezTo>
                  <a:cubicBezTo>
                    <a:pt x="660701" y="603654"/>
                    <a:pt x="654014" y="592105"/>
                    <a:pt x="645504" y="581882"/>
                  </a:cubicBezTo>
                  <a:cubicBezTo>
                    <a:pt x="636442" y="571051"/>
                    <a:pt x="629092" y="559502"/>
                    <a:pt x="625998" y="545632"/>
                  </a:cubicBezTo>
                  <a:cubicBezTo>
                    <a:pt x="621853" y="527009"/>
                    <a:pt x="615111" y="509216"/>
                    <a:pt x="608978" y="491201"/>
                  </a:cubicBezTo>
                  <a:cubicBezTo>
                    <a:pt x="605496" y="476392"/>
                    <a:pt x="596489" y="464179"/>
                    <a:pt x="589692" y="450972"/>
                  </a:cubicBezTo>
                  <a:cubicBezTo>
                    <a:pt x="589692" y="450972"/>
                    <a:pt x="589692" y="450972"/>
                    <a:pt x="589692" y="450972"/>
                  </a:cubicBezTo>
                  <a:cubicBezTo>
                    <a:pt x="587813" y="438760"/>
                    <a:pt x="585990" y="426548"/>
                    <a:pt x="584111" y="414280"/>
                  </a:cubicBezTo>
                  <a:cubicBezTo>
                    <a:pt x="576154" y="397150"/>
                    <a:pt x="579414" y="377643"/>
                    <a:pt x="573225" y="360292"/>
                  </a:cubicBezTo>
                  <a:cubicBezTo>
                    <a:pt x="567257" y="343659"/>
                    <a:pt x="571954" y="324207"/>
                    <a:pt x="559355" y="309453"/>
                  </a:cubicBezTo>
                  <a:cubicBezTo>
                    <a:pt x="531835" y="324870"/>
                    <a:pt x="500890" y="326252"/>
                    <a:pt x="470829" y="331004"/>
                  </a:cubicBezTo>
                  <a:cubicBezTo>
                    <a:pt x="465911" y="331778"/>
                    <a:pt x="462319" y="328352"/>
                    <a:pt x="458396" y="325589"/>
                  </a:cubicBezTo>
                  <a:cubicBezTo>
                    <a:pt x="422035" y="299783"/>
                    <a:pt x="385674" y="273976"/>
                    <a:pt x="349092" y="248502"/>
                  </a:cubicBezTo>
                  <a:cubicBezTo>
                    <a:pt x="263827" y="189264"/>
                    <a:pt x="178451" y="130191"/>
                    <a:pt x="93131" y="71064"/>
                  </a:cubicBezTo>
                  <a:cubicBezTo>
                    <a:pt x="68153" y="53712"/>
                    <a:pt x="38479" y="39234"/>
                    <a:pt x="48094" y="0"/>
                  </a:cubicBezTo>
                  <a:cubicBezTo>
                    <a:pt x="35937" y="6907"/>
                    <a:pt x="29914" y="20059"/>
                    <a:pt x="19249" y="28459"/>
                  </a:cubicBezTo>
                  <a:cubicBezTo>
                    <a:pt x="-5452" y="52110"/>
                    <a:pt x="-5452" y="52110"/>
                    <a:pt x="13944" y="80955"/>
                  </a:cubicBezTo>
                  <a:cubicBezTo>
                    <a:pt x="14883" y="82392"/>
                    <a:pt x="15546" y="84050"/>
                    <a:pt x="16431" y="85486"/>
                  </a:cubicBezTo>
                  <a:cubicBezTo>
                    <a:pt x="62904" y="160695"/>
                    <a:pt x="109764" y="235626"/>
                    <a:pt x="155740" y="311111"/>
                  </a:cubicBezTo>
                  <a:cubicBezTo>
                    <a:pt x="234484" y="440584"/>
                    <a:pt x="311019" y="571383"/>
                    <a:pt x="381530" y="705498"/>
                  </a:cubicBezTo>
                  <a:cubicBezTo>
                    <a:pt x="446570" y="829168"/>
                    <a:pt x="505753" y="955381"/>
                    <a:pt x="552282" y="1087506"/>
                  </a:cubicBezTo>
                  <a:cubicBezTo>
                    <a:pt x="577259" y="1158459"/>
                    <a:pt x="598036" y="1230462"/>
                    <a:pt x="615111" y="1303570"/>
                  </a:cubicBezTo>
                  <a:cubicBezTo>
                    <a:pt x="623898" y="1341257"/>
                    <a:pt x="629424" y="1379718"/>
                    <a:pt x="635613" y="1418068"/>
                  </a:cubicBezTo>
                  <a:cubicBezTo>
                    <a:pt x="650533" y="1510959"/>
                    <a:pt x="655285" y="1604348"/>
                    <a:pt x="655119" y="1698068"/>
                  </a:cubicBezTo>
                  <a:cubicBezTo>
                    <a:pt x="655009" y="1752277"/>
                    <a:pt x="653738" y="1806597"/>
                    <a:pt x="647549" y="1860420"/>
                  </a:cubicBezTo>
                  <a:cubicBezTo>
                    <a:pt x="640752" y="1919769"/>
                    <a:pt x="633181" y="1979062"/>
                    <a:pt x="622240" y="2038024"/>
                  </a:cubicBezTo>
                  <a:cubicBezTo>
                    <a:pt x="611796" y="2094333"/>
                    <a:pt x="601683" y="2150698"/>
                    <a:pt x="587316" y="2206013"/>
                  </a:cubicBezTo>
                  <a:cubicBezTo>
                    <a:pt x="568196" y="2279618"/>
                    <a:pt x="546369" y="2352505"/>
                    <a:pt x="522883" y="2424951"/>
                  </a:cubicBezTo>
                  <a:cubicBezTo>
                    <a:pt x="495641" y="2509000"/>
                    <a:pt x="465856" y="2592055"/>
                    <a:pt x="435905" y="2675110"/>
                  </a:cubicBezTo>
                  <a:cubicBezTo>
                    <a:pt x="424964" y="2705448"/>
                    <a:pt x="412420" y="2735232"/>
                    <a:pt x="401147" y="2765459"/>
                  </a:cubicBezTo>
                  <a:cubicBezTo>
                    <a:pt x="398605" y="2772201"/>
                    <a:pt x="392029" y="2783750"/>
                    <a:pt x="404905" y="2784745"/>
                  </a:cubicBezTo>
                  <a:cubicBezTo>
                    <a:pt x="417890" y="2785684"/>
                    <a:pt x="429716" y="2790160"/>
                    <a:pt x="442371" y="2791929"/>
                  </a:cubicBezTo>
                  <a:cubicBezTo>
                    <a:pt x="479173" y="2797068"/>
                    <a:pt x="515810" y="2803865"/>
                    <a:pt x="552503" y="2809888"/>
                  </a:cubicBezTo>
                  <a:cubicBezTo>
                    <a:pt x="592455" y="2816464"/>
                    <a:pt x="632297" y="2823924"/>
                    <a:pt x="672471" y="2829063"/>
                  </a:cubicBezTo>
                  <a:cubicBezTo>
                    <a:pt x="718115" y="2834865"/>
                    <a:pt x="764091" y="2838623"/>
                    <a:pt x="809901" y="2843099"/>
                  </a:cubicBezTo>
                  <a:cubicBezTo>
                    <a:pt x="860187" y="2848017"/>
                    <a:pt x="910252" y="2845641"/>
                    <a:pt x="959710" y="2835805"/>
                  </a:cubicBezTo>
                  <a:cubicBezTo>
                    <a:pt x="1032707" y="2821271"/>
                    <a:pt x="1086585" y="2778169"/>
                    <a:pt x="1129522" y="2719428"/>
                  </a:cubicBezTo>
                  <a:cubicBezTo>
                    <a:pt x="1135048" y="2711858"/>
                    <a:pt x="1139524" y="2704453"/>
                    <a:pt x="1138750" y="2693898"/>
                  </a:cubicBezTo>
                  <a:cubicBezTo>
                    <a:pt x="1136485" y="2663616"/>
                    <a:pt x="1135490" y="2633279"/>
                    <a:pt x="1133998" y="2602941"/>
                  </a:cubicBezTo>
                  <a:cubicBezTo>
                    <a:pt x="1135379" y="2593934"/>
                    <a:pt x="1135545" y="2585203"/>
                    <a:pt x="1141016" y="2576638"/>
                  </a:cubicBezTo>
                  <a:cubicBezTo>
                    <a:pt x="1149471" y="2563265"/>
                    <a:pt x="1150355" y="2547571"/>
                    <a:pt x="1150686" y="2531491"/>
                  </a:cubicBezTo>
                  <a:close/>
                </a:path>
              </a:pathLst>
            </a:custGeom>
            <a:solidFill>
              <a:srgbClr val="FFFFFF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2667977-9B9D-46E5-9AD6-2FD3EE736768}"/>
                </a:ext>
              </a:extLst>
            </p:cNvPr>
            <p:cNvSpPr/>
            <p:nvPr/>
          </p:nvSpPr>
          <p:spPr>
            <a:xfrm>
              <a:off x="4874000" y="2133319"/>
              <a:ext cx="900533" cy="1255350"/>
            </a:xfrm>
            <a:custGeom>
              <a:avLst/>
              <a:gdLst>
                <a:gd name="connsiteX0" fmla="*/ 895767 w 900533"/>
                <a:gd name="connsiteY0" fmla="*/ 304477 h 1255350"/>
                <a:gd name="connsiteX1" fmla="*/ 890628 w 900533"/>
                <a:gd name="connsiteY1" fmla="*/ 382779 h 1255350"/>
                <a:gd name="connsiteX2" fmla="*/ 879576 w 900533"/>
                <a:gd name="connsiteY2" fmla="*/ 446770 h 1255350"/>
                <a:gd name="connsiteX3" fmla="*/ 877974 w 900533"/>
                <a:gd name="connsiteY3" fmla="*/ 460529 h 1255350"/>
                <a:gd name="connsiteX4" fmla="*/ 876869 w 900533"/>
                <a:gd name="connsiteY4" fmla="*/ 542811 h 1255350"/>
                <a:gd name="connsiteX5" fmla="*/ 868580 w 900533"/>
                <a:gd name="connsiteY5" fmla="*/ 676981 h 1255350"/>
                <a:gd name="connsiteX6" fmla="*/ 820228 w 900533"/>
                <a:gd name="connsiteY6" fmla="*/ 838615 h 1255350"/>
                <a:gd name="connsiteX7" fmla="*/ 753585 w 900533"/>
                <a:gd name="connsiteY7" fmla="*/ 940679 h 1255350"/>
                <a:gd name="connsiteX8" fmla="*/ 695728 w 900533"/>
                <a:gd name="connsiteY8" fmla="*/ 1044456 h 1255350"/>
                <a:gd name="connsiteX9" fmla="*/ 624443 w 900533"/>
                <a:gd name="connsiteY9" fmla="*/ 1090598 h 1255350"/>
                <a:gd name="connsiteX10" fmla="*/ 592614 w 900533"/>
                <a:gd name="connsiteY10" fmla="*/ 1118614 h 1255350"/>
                <a:gd name="connsiteX11" fmla="*/ 581894 w 900533"/>
                <a:gd name="connsiteY11" fmla="*/ 1229520 h 1255350"/>
                <a:gd name="connsiteX12" fmla="*/ 571339 w 900533"/>
                <a:gd name="connsiteY12" fmla="*/ 1240406 h 1255350"/>
                <a:gd name="connsiteX13" fmla="*/ 497789 w 900533"/>
                <a:gd name="connsiteY13" fmla="*/ 1255216 h 1255350"/>
                <a:gd name="connsiteX14" fmla="*/ 475188 w 900533"/>
                <a:gd name="connsiteY14" fmla="*/ 1247258 h 1255350"/>
                <a:gd name="connsiteX15" fmla="*/ 208450 w 900533"/>
                <a:gd name="connsiteY15" fmla="*/ 1061200 h 1255350"/>
                <a:gd name="connsiteX16" fmla="*/ 84006 w 900533"/>
                <a:gd name="connsiteY16" fmla="*/ 973724 h 1255350"/>
                <a:gd name="connsiteX17" fmla="*/ 70633 w 900533"/>
                <a:gd name="connsiteY17" fmla="*/ 920067 h 1255350"/>
                <a:gd name="connsiteX18" fmla="*/ 71738 w 900533"/>
                <a:gd name="connsiteY18" fmla="*/ 723841 h 1255350"/>
                <a:gd name="connsiteX19" fmla="*/ 75717 w 900533"/>
                <a:gd name="connsiteY19" fmla="*/ 675157 h 1255350"/>
                <a:gd name="connsiteX20" fmla="*/ 59637 w 900533"/>
                <a:gd name="connsiteY20" fmla="*/ 607685 h 1255350"/>
                <a:gd name="connsiteX21" fmla="*/ 13053 w 900533"/>
                <a:gd name="connsiteY21" fmla="*/ 500206 h 1255350"/>
                <a:gd name="connsiteX22" fmla="*/ 398 w 900533"/>
                <a:gd name="connsiteY22" fmla="*/ 359405 h 1255350"/>
                <a:gd name="connsiteX23" fmla="*/ 35599 w 900533"/>
                <a:gd name="connsiteY23" fmla="*/ 296740 h 1255350"/>
                <a:gd name="connsiteX24" fmla="*/ 112962 w 900533"/>
                <a:gd name="connsiteY24" fmla="*/ 313153 h 1255350"/>
                <a:gd name="connsiteX25" fmla="*/ 162585 w 900533"/>
                <a:gd name="connsiteY25" fmla="*/ 422014 h 1255350"/>
                <a:gd name="connsiteX26" fmla="*/ 171150 w 900533"/>
                <a:gd name="connsiteY26" fmla="*/ 484346 h 1255350"/>
                <a:gd name="connsiteX27" fmla="*/ 179384 w 900533"/>
                <a:gd name="connsiteY27" fmla="*/ 495840 h 1255350"/>
                <a:gd name="connsiteX28" fmla="*/ 187120 w 900533"/>
                <a:gd name="connsiteY28" fmla="*/ 484070 h 1255350"/>
                <a:gd name="connsiteX29" fmla="*/ 213479 w 900533"/>
                <a:gd name="connsiteY29" fmla="*/ 328957 h 1255350"/>
                <a:gd name="connsiteX30" fmla="*/ 282553 w 900533"/>
                <a:gd name="connsiteY30" fmla="*/ 102061 h 1255350"/>
                <a:gd name="connsiteX31" fmla="*/ 445900 w 900533"/>
                <a:gd name="connsiteY31" fmla="*/ 329 h 1255350"/>
                <a:gd name="connsiteX32" fmla="*/ 641684 w 900533"/>
                <a:gd name="connsiteY32" fmla="*/ 24588 h 1255350"/>
                <a:gd name="connsiteX33" fmla="*/ 740323 w 900533"/>
                <a:gd name="connsiteY33" fmla="*/ 39342 h 1255350"/>
                <a:gd name="connsiteX34" fmla="*/ 803374 w 900533"/>
                <a:gd name="connsiteY34" fmla="*/ 53599 h 1255350"/>
                <a:gd name="connsiteX35" fmla="*/ 867254 w 900533"/>
                <a:gd name="connsiteY35" fmla="*/ 115158 h 1255350"/>
                <a:gd name="connsiteX36" fmla="*/ 895601 w 900533"/>
                <a:gd name="connsiteY36" fmla="*/ 219377 h 1255350"/>
                <a:gd name="connsiteX37" fmla="*/ 895767 w 900533"/>
                <a:gd name="connsiteY37" fmla="*/ 304477 h 125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00533" h="1255350">
                  <a:moveTo>
                    <a:pt x="895767" y="304477"/>
                  </a:moveTo>
                  <a:cubicBezTo>
                    <a:pt x="889081" y="330283"/>
                    <a:pt x="894165" y="356863"/>
                    <a:pt x="890628" y="382779"/>
                  </a:cubicBezTo>
                  <a:cubicBezTo>
                    <a:pt x="887699" y="404165"/>
                    <a:pt x="886484" y="425992"/>
                    <a:pt x="879576" y="446770"/>
                  </a:cubicBezTo>
                  <a:cubicBezTo>
                    <a:pt x="878140" y="451080"/>
                    <a:pt x="878084" y="455943"/>
                    <a:pt x="877974" y="460529"/>
                  </a:cubicBezTo>
                  <a:cubicBezTo>
                    <a:pt x="877421" y="487938"/>
                    <a:pt x="875598" y="515457"/>
                    <a:pt x="876869" y="542811"/>
                  </a:cubicBezTo>
                  <a:cubicBezTo>
                    <a:pt x="878913" y="587903"/>
                    <a:pt x="872669" y="632552"/>
                    <a:pt x="868580" y="676981"/>
                  </a:cubicBezTo>
                  <a:cubicBezTo>
                    <a:pt x="863441" y="733401"/>
                    <a:pt x="851615" y="789434"/>
                    <a:pt x="820228" y="838615"/>
                  </a:cubicBezTo>
                  <a:cubicBezTo>
                    <a:pt x="798400" y="872876"/>
                    <a:pt x="772704" y="904539"/>
                    <a:pt x="753585" y="940679"/>
                  </a:cubicBezTo>
                  <a:cubicBezTo>
                    <a:pt x="735018" y="975658"/>
                    <a:pt x="715622" y="1010251"/>
                    <a:pt x="695728" y="1044456"/>
                  </a:cubicBezTo>
                  <a:cubicBezTo>
                    <a:pt x="679979" y="1071533"/>
                    <a:pt x="659202" y="1091261"/>
                    <a:pt x="624443" y="1090598"/>
                  </a:cubicBezTo>
                  <a:cubicBezTo>
                    <a:pt x="598250" y="1090100"/>
                    <a:pt x="595156" y="1092753"/>
                    <a:pt x="592614" y="1118614"/>
                  </a:cubicBezTo>
                  <a:cubicBezTo>
                    <a:pt x="588967" y="1155583"/>
                    <a:pt x="580015" y="1192054"/>
                    <a:pt x="581894" y="1229520"/>
                  </a:cubicBezTo>
                  <a:cubicBezTo>
                    <a:pt x="579959" y="1234659"/>
                    <a:pt x="576755" y="1238748"/>
                    <a:pt x="571339" y="1240406"/>
                  </a:cubicBezTo>
                  <a:cubicBezTo>
                    <a:pt x="547301" y="1247645"/>
                    <a:pt x="522711" y="1252453"/>
                    <a:pt x="497789" y="1255216"/>
                  </a:cubicBezTo>
                  <a:cubicBezTo>
                    <a:pt x="489279" y="1256155"/>
                    <a:pt x="482040" y="1252066"/>
                    <a:pt x="475188" y="1247258"/>
                  </a:cubicBezTo>
                  <a:cubicBezTo>
                    <a:pt x="386275" y="1185202"/>
                    <a:pt x="297197" y="1123422"/>
                    <a:pt x="208450" y="1061200"/>
                  </a:cubicBezTo>
                  <a:cubicBezTo>
                    <a:pt x="166950" y="1032078"/>
                    <a:pt x="125119" y="1003454"/>
                    <a:pt x="84006" y="973724"/>
                  </a:cubicBezTo>
                  <a:cubicBezTo>
                    <a:pt x="64444" y="959578"/>
                    <a:pt x="61018" y="943276"/>
                    <a:pt x="70633" y="920067"/>
                  </a:cubicBezTo>
                  <a:cubicBezTo>
                    <a:pt x="70965" y="854640"/>
                    <a:pt x="70965" y="789268"/>
                    <a:pt x="71738" y="723841"/>
                  </a:cubicBezTo>
                  <a:cubicBezTo>
                    <a:pt x="71904" y="707595"/>
                    <a:pt x="74888" y="691403"/>
                    <a:pt x="75717" y="675157"/>
                  </a:cubicBezTo>
                  <a:cubicBezTo>
                    <a:pt x="76933" y="651340"/>
                    <a:pt x="80469" y="629237"/>
                    <a:pt x="59637" y="607685"/>
                  </a:cubicBezTo>
                  <a:cubicBezTo>
                    <a:pt x="31675" y="578840"/>
                    <a:pt x="22447" y="539330"/>
                    <a:pt x="13053" y="500206"/>
                  </a:cubicBezTo>
                  <a:cubicBezTo>
                    <a:pt x="1835" y="453512"/>
                    <a:pt x="-1204" y="406873"/>
                    <a:pt x="398" y="359405"/>
                  </a:cubicBezTo>
                  <a:cubicBezTo>
                    <a:pt x="1283" y="332383"/>
                    <a:pt x="11671" y="310776"/>
                    <a:pt x="35599" y="296740"/>
                  </a:cubicBezTo>
                  <a:cubicBezTo>
                    <a:pt x="65107" y="284528"/>
                    <a:pt x="90416" y="294143"/>
                    <a:pt x="112962" y="313153"/>
                  </a:cubicBezTo>
                  <a:cubicBezTo>
                    <a:pt x="146504" y="341390"/>
                    <a:pt x="157943" y="380790"/>
                    <a:pt x="162585" y="422014"/>
                  </a:cubicBezTo>
                  <a:cubicBezTo>
                    <a:pt x="164906" y="442902"/>
                    <a:pt x="171813" y="463071"/>
                    <a:pt x="171150" y="484346"/>
                  </a:cubicBezTo>
                  <a:cubicBezTo>
                    <a:pt x="170984" y="489596"/>
                    <a:pt x="172753" y="495840"/>
                    <a:pt x="179384" y="495840"/>
                  </a:cubicBezTo>
                  <a:cubicBezTo>
                    <a:pt x="186567" y="495896"/>
                    <a:pt x="186402" y="488878"/>
                    <a:pt x="187120" y="484070"/>
                  </a:cubicBezTo>
                  <a:cubicBezTo>
                    <a:pt x="194580" y="432126"/>
                    <a:pt x="203366" y="380403"/>
                    <a:pt x="213479" y="328957"/>
                  </a:cubicBezTo>
                  <a:cubicBezTo>
                    <a:pt x="228786" y="251041"/>
                    <a:pt x="245087" y="173457"/>
                    <a:pt x="282553" y="102061"/>
                  </a:cubicBezTo>
                  <a:cubicBezTo>
                    <a:pt x="317311" y="35861"/>
                    <a:pt x="371576" y="3644"/>
                    <a:pt x="445900" y="329"/>
                  </a:cubicBezTo>
                  <a:cubicBezTo>
                    <a:pt x="512819" y="-2655"/>
                    <a:pt x="576589" y="15415"/>
                    <a:pt x="641684" y="24588"/>
                  </a:cubicBezTo>
                  <a:cubicBezTo>
                    <a:pt x="674619" y="29229"/>
                    <a:pt x="707333" y="35087"/>
                    <a:pt x="740323" y="39342"/>
                  </a:cubicBezTo>
                  <a:cubicBezTo>
                    <a:pt x="761818" y="42105"/>
                    <a:pt x="782983" y="46305"/>
                    <a:pt x="803374" y="53599"/>
                  </a:cubicBezTo>
                  <a:cubicBezTo>
                    <a:pt x="833821" y="64485"/>
                    <a:pt x="853881" y="86644"/>
                    <a:pt x="867254" y="115158"/>
                  </a:cubicBezTo>
                  <a:cubicBezTo>
                    <a:pt x="882726" y="148203"/>
                    <a:pt x="892120" y="183403"/>
                    <a:pt x="895601" y="219377"/>
                  </a:cubicBezTo>
                  <a:cubicBezTo>
                    <a:pt x="898309" y="247560"/>
                    <a:pt x="905106" y="276184"/>
                    <a:pt x="895767" y="304477"/>
                  </a:cubicBezTo>
                  <a:close/>
                </a:path>
              </a:pathLst>
            </a:custGeom>
            <a:solidFill>
              <a:srgbClr val="F9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CF4C32-8021-4C76-ACA4-5DAA8B629E4F}"/>
                </a:ext>
              </a:extLst>
            </p:cNvPr>
            <p:cNvSpPr/>
            <p:nvPr/>
          </p:nvSpPr>
          <p:spPr>
            <a:xfrm>
              <a:off x="4905101" y="1818430"/>
              <a:ext cx="897671" cy="820668"/>
            </a:xfrm>
            <a:custGeom>
              <a:avLst/>
              <a:gdLst>
                <a:gd name="connsiteX0" fmla="*/ 864666 w 897671"/>
                <a:gd name="connsiteY0" fmla="*/ 619366 h 820668"/>
                <a:gd name="connsiteX1" fmla="*/ 852012 w 897671"/>
                <a:gd name="connsiteY1" fmla="*/ 492933 h 820668"/>
                <a:gd name="connsiteX2" fmla="*/ 819906 w 897671"/>
                <a:gd name="connsiteY2" fmla="*/ 411204 h 820668"/>
                <a:gd name="connsiteX3" fmla="*/ 744753 w 897671"/>
                <a:gd name="connsiteY3" fmla="*/ 365670 h 820668"/>
                <a:gd name="connsiteX4" fmla="*/ 625779 w 897671"/>
                <a:gd name="connsiteY4" fmla="*/ 348595 h 820668"/>
                <a:gd name="connsiteX5" fmla="*/ 487189 w 897671"/>
                <a:gd name="connsiteY5" fmla="*/ 323728 h 820668"/>
                <a:gd name="connsiteX6" fmla="*/ 288476 w 897671"/>
                <a:gd name="connsiteY6" fmla="*/ 372743 h 820668"/>
                <a:gd name="connsiteX7" fmla="*/ 225259 w 897671"/>
                <a:gd name="connsiteY7" fmla="*/ 491386 h 820668"/>
                <a:gd name="connsiteX8" fmla="*/ 179117 w 897671"/>
                <a:gd name="connsiteY8" fmla="*/ 692419 h 820668"/>
                <a:gd name="connsiteX9" fmla="*/ 159390 w 897671"/>
                <a:gd name="connsiteY9" fmla="*/ 808685 h 820668"/>
                <a:gd name="connsiteX10" fmla="*/ 150990 w 897671"/>
                <a:gd name="connsiteY10" fmla="*/ 820124 h 820668"/>
                <a:gd name="connsiteX11" fmla="*/ 133860 w 897671"/>
                <a:gd name="connsiteY11" fmla="*/ 805038 h 820668"/>
                <a:gd name="connsiteX12" fmla="*/ 111701 w 897671"/>
                <a:gd name="connsiteY12" fmla="*/ 680704 h 820668"/>
                <a:gd name="connsiteX13" fmla="*/ 4442 w 897671"/>
                <a:gd name="connsiteY13" fmla="*/ 611796 h 820668"/>
                <a:gd name="connsiteX14" fmla="*/ 1569 w 897671"/>
                <a:gd name="connsiteY14" fmla="*/ 528299 h 820668"/>
                <a:gd name="connsiteX15" fmla="*/ 59978 w 897671"/>
                <a:gd name="connsiteY15" fmla="*/ 299138 h 820668"/>
                <a:gd name="connsiteX16" fmla="*/ 187019 w 897671"/>
                <a:gd name="connsiteY16" fmla="*/ 120926 h 820668"/>
                <a:gd name="connsiteX17" fmla="*/ 296709 w 897671"/>
                <a:gd name="connsiteY17" fmla="*/ 58980 h 820668"/>
                <a:gd name="connsiteX18" fmla="*/ 490338 w 897671"/>
                <a:gd name="connsiteY18" fmla="*/ 3887 h 820668"/>
                <a:gd name="connsiteX19" fmla="*/ 670429 w 897671"/>
                <a:gd name="connsiteY19" fmla="*/ 28919 h 820668"/>
                <a:gd name="connsiteX20" fmla="*/ 769454 w 897671"/>
                <a:gd name="connsiteY20" fmla="*/ 134023 h 820668"/>
                <a:gd name="connsiteX21" fmla="*/ 874723 w 897671"/>
                <a:gd name="connsiteY21" fmla="*/ 359813 h 820668"/>
                <a:gd name="connsiteX22" fmla="*/ 893788 w 897671"/>
                <a:gd name="connsiteY22" fmla="*/ 502769 h 820668"/>
                <a:gd name="connsiteX23" fmla="*/ 869474 w 897671"/>
                <a:gd name="connsiteY23" fmla="*/ 614835 h 820668"/>
                <a:gd name="connsiteX24" fmla="*/ 864666 w 897671"/>
                <a:gd name="connsiteY24" fmla="*/ 619366 h 82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7671" h="820668">
                  <a:moveTo>
                    <a:pt x="864666" y="619366"/>
                  </a:moveTo>
                  <a:cubicBezTo>
                    <a:pt x="864777" y="576761"/>
                    <a:pt x="860301" y="534488"/>
                    <a:pt x="852012" y="492933"/>
                  </a:cubicBezTo>
                  <a:cubicBezTo>
                    <a:pt x="846265" y="464198"/>
                    <a:pt x="837202" y="435573"/>
                    <a:pt x="819906" y="411204"/>
                  </a:cubicBezTo>
                  <a:cubicBezTo>
                    <a:pt x="801670" y="385508"/>
                    <a:pt x="775643" y="371141"/>
                    <a:pt x="744753" y="365670"/>
                  </a:cubicBezTo>
                  <a:cubicBezTo>
                    <a:pt x="705298" y="358597"/>
                    <a:pt x="665400" y="354563"/>
                    <a:pt x="625779" y="348595"/>
                  </a:cubicBezTo>
                  <a:cubicBezTo>
                    <a:pt x="579361" y="341577"/>
                    <a:pt x="533717" y="328702"/>
                    <a:pt x="487189" y="323728"/>
                  </a:cubicBezTo>
                  <a:cubicBezTo>
                    <a:pt x="415793" y="316103"/>
                    <a:pt x="343901" y="313947"/>
                    <a:pt x="288476" y="372743"/>
                  </a:cubicBezTo>
                  <a:cubicBezTo>
                    <a:pt x="256757" y="406341"/>
                    <a:pt x="239074" y="448228"/>
                    <a:pt x="225259" y="491386"/>
                  </a:cubicBezTo>
                  <a:cubicBezTo>
                    <a:pt x="204260" y="557034"/>
                    <a:pt x="189616" y="624229"/>
                    <a:pt x="179117" y="692419"/>
                  </a:cubicBezTo>
                  <a:cubicBezTo>
                    <a:pt x="173149" y="731267"/>
                    <a:pt x="166242" y="770004"/>
                    <a:pt x="159390" y="808685"/>
                  </a:cubicBezTo>
                  <a:cubicBezTo>
                    <a:pt x="158561" y="813438"/>
                    <a:pt x="160495" y="823053"/>
                    <a:pt x="150990" y="820124"/>
                  </a:cubicBezTo>
                  <a:cubicBezTo>
                    <a:pt x="143917" y="817969"/>
                    <a:pt x="134523" y="818521"/>
                    <a:pt x="133860" y="805038"/>
                  </a:cubicBezTo>
                  <a:cubicBezTo>
                    <a:pt x="131870" y="762765"/>
                    <a:pt x="127836" y="720546"/>
                    <a:pt x="111701" y="680704"/>
                  </a:cubicBezTo>
                  <a:cubicBezTo>
                    <a:pt x="90536" y="628484"/>
                    <a:pt x="61801" y="610083"/>
                    <a:pt x="4442" y="611796"/>
                  </a:cubicBezTo>
                  <a:cubicBezTo>
                    <a:pt x="-1747" y="584166"/>
                    <a:pt x="-200" y="555984"/>
                    <a:pt x="1569" y="528299"/>
                  </a:cubicBezTo>
                  <a:cubicBezTo>
                    <a:pt x="6652" y="448449"/>
                    <a:pt x="25551" y="371804"/>
                    <a:pt x="59978" y="299138"/>
                  </a:cubicBezTo>
                  <a:cubicBezTo>
                    <a:pt x="91752" y="232053"/>
                    <a:pt x="131539" y="170936"/>
                    <a:pt x="187019" y="120926"/>
                  </a:cubicBezTo>
                  <a:cubicBezTo>
                    <a:pt x="218904" y="92136"/>
                    <a:pt x="257696" y="75392"/>
                    <a:pt x="296709" y="58980"/>
                  </a:cubicBezTo>
                  <a:cubicBezTo>
                    <a:pt x="359042" y="32732"/>
                    <a:pt x="422977" y="11181"/>
                    <a:pt x="490338" y="3887"/>
                  </a:cubicBezTo>
                  <a:cubicBezTo>
                    <a:pt x="552008" y="-2800"/>
                    <a:pt x="613788" y="-4402"/>
                    <a:pt x="670429" y="28919"/>
                  </a:cubicBezTo>
                  <a:cubicBezTo>
                    <a:pt x="713752" y="54394"/>
                    <a:pt x="743372" y="92523"/>
                    <a:pt x="769454" y="134023"/>
                  </a:cubicBezTo>
                  <a:cubicBezTo>
                    <a:pt x="814048" y="204865"/>
                    <a:pt x="841402" y="283720"/>
                    <a:pt x="874723" y="359813"/>
                  </a:cubicBezTo>
                  <a:cubicBezTo>
                    <a:pt x="894893" y="405954"/>
                    <a:pt x="903237" y="453256"/>
                    <a:pt x="893788" y="502769"/>
                  </a:cubicBezTo>
                  <a:cubicBezTo>
                    <a:pt x="886659" y="540290"/>
                    <a:pt x="877818" y="577535"/>
                    <a:pt x="869474" y="614835"/>
                  </a:cubicBezTo>
                  <a:cubicBezTo>
                    <a:pt x="869087" y="616603"/>
                    <a:pt x="866324" y="617874"/>
                    <a:pt x="864666" y="619366"/>
                  </a:cubicBezTo>
                  <a:close/>
                </a:path>
              </a:pathLst>
            </a:custGeom>
            <a:solidFill>
              <a:srgbClr val="130D0A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324C62-D5E9-40B8-BC8D-F4E25BA1863F}"/>
                </a:ext>
              </a:extLst>
            </p:cNvPr>
            <p:cNvSpPr/>
            <p:nvPr/>
          </p:nvSpPr>
          <p:spPr>
            <a:xfrm>
              <a:off x="5347377" y="3430151"/>
              <a:ext cx="699829" cy="2317160"/>
            </a:xfrm>
            <a:custGeom>
              <a:avLst/>
              <a:gdLst>
                <a:gd name="connsiteX0" fmla="*/ 683050 w 699829"/>
                <a:gd name="connsiteY0" fmla="*/ 2226176 h 2317160"/>
                <a:gd name="connsiteX1" fmla="*/ 650170 w 699829"/>
                <a:gd name="connsiteY1" fmla="*/ 2288288 h 2317160"/>
                <a:gd name="connsiteX2" fmla="*/ 645086 w 699829"/>
                <a:gd name="connsiteY2" fmla="*/ 2299340 h 2317160"/>
                <a:gd name="connsiteX3" fmla="*/ 617622 w 699829"/>
                <a:gd name="connsiteY3" fmla="*/ 2304645 h 2317160"/>
                <a:gd name="connsiteX4" fmla="*/ 476877 w 699829"/>
                <a:gd name="connsiteY4" fmla="*/ 2162518 h 2317160"/>
                <a:gd name="connsiteX5" fmla="*/ 461128 w 699829"/>
                <a:gd name="connsiteY5" fmla="*/ 2130633 h 2317160"/>
                <a:gd name="connsiteX6" fmla="*/ 417031 w 699829"/>
                <a:gd name="connsiteY6" fmla="*/ 1888707 h 2317160"/>
                <a:gd name="connsiteX7" fmla="*/ 377023 w 699829"/>
                <a:gd name="connsiteY7" fmla="*/ 1681816 h 2317160"/>
                <a:gd name="connsiteX8" fmla="*/ 339999 w 699829"/>
                <a:gd name="connsiteY8" fmla="*/ 1477908 h 2317160"/>
                <a:gd name="connsiteX9" fmla="*/ 306512 w 699829"/>
                <a:gd name="connsiteY9" fmla="*/ 1306991 h 2317160"/>
                <a:gd name="connsiteX10" fmla="*/ 274019 w 699829"/>
                <a:gd name="connsiteY10" fmla="*/ 1129055 h 2317160"/>
                <a:gd name="connsiteX11" fmla="*/ 241361 w 699829"/>
                <a:gd name="connsiteY11" fmla="*/ 958525 h 2317160"/>
                <a:gd name="connsiteX12" fmla="*/ 220915 w 699829"/>
                <a:gd name="connsiteY12" fmla="*/ 847287 h 2317160"/>
                <a:gd name="connsiteX13" fmla="*/ 199971 w 699829"/>
                <a:gd name="connsiteY13" fmla="*/ 737873 h 2317160"/>
                <a:gd name="connsiteX14" fmla="*/ 178807 w 699829"/>
                <a:gd name="connsiteY14" fmla="*/ 623265 h 2317160"/>
                <a:gd name="connsiteX15" fmla="*/ 152669 w 699829"/>
                <a:gd name="connsiteY15" fmla="*/ 488322 h 2317160"/>
                <a:gd name="connsiteX16" fmla="*/ 130400 w 699829"/>
                <a:gd name="connsiteY16" fmla="*/ 366751 h 2317160"/>
                <a:gd name="connsiteX17" fmla="*/ 106417 w 699829"/>
                <a:gd name="connsiteY17" fmla="*/ 238162 h 2317160"/>
                <a:gd name="connsiteX18" fmla="*/ 95476 w 699829"/>
                <a:gd name="connsiteY18" fmla="*/ 220756 h 2317160"/>
                <a:gd name="connsiteX19" fmla="*/ 8940 w 699829"/>
                <a:gd name="connsiteY19" fmla="*/ 139690 h 2317160"/>
                <a:gd name="connsiteX20" fmla="*/ 2971 w 699829"/>
                <a:gd name="connsiteY20" fmla="*/ 113718 h 2317160"/>
                <a:gd name="connsiteX21" fmla="*/ 45466 w 699829"/>
                <a:gd name="connsiteY21" fmla="*/ 10991 h 2317160"/>
                <a:gd name="connsiteX22" fmla="*/ 65525 w 699829"/>
                <a:gd name="connsiteY22" fmla="*/ 7454 h 2317160"/>
                <a:gd name="connsiteX23" fmla="*/ 124984 w 699829"/>
                <a:gd name="connsiteY23" fmla="*/ 63874 h 2317160"/>
                <a:gd name="connsiteX24" fmla="*/ 138799 w 699829"/>
                <a:gd name="connsiteY24" fmla="*/ 74152 h 2317160"/>
                <a:gd name="connsiteX25" fmla="*/ 158085 w 699829"/>
                <a:gd name="connsiteY25" fmla="*/ 114381 h 2317160"/>
                <a:gd name="connsiteX26" fmla="*/ 175105 w 699829"/>
                <a:gd name="connsiteY26" fmla="*/ 168812 h 2317160"/>
                <a:gd name="connsiteX27" fmla="*/ 194611 w 699829"/>
                <a:gd name="connsiteY27" fmla="*/ 205062 h 2317160"/>
                <a:gd name="connsiteX28" fmla="*/ 216383 w 699829"/>
                <a:gd name="connsiteY28" fmla="*/ 238383 h 2317160"/>
                <a:gd name="connsiteX29" fmla="*/ 233680 w 699829"/>
                <a:gd name="connsiteY29" fmla="*/ 262808 h 2317160"/>
                <a:gd name="connsiteX30" fmla="*/ 272085 w 699829"/>
                <a:gd name="connsiteY30" fmla="*/ 336469 h 2317160"/>
                <a:gd name="connsiteX31" fmla="*/ 362434 w 699829"/>
                <a:gd name="connsiteY31" fmla="*/ 536563 h 2317160"/>
                <a:gd name="connsiteX32" fmla="*/ 368679 w 699829"/>
                <a:gd name="connsiteY32" fmla="*/ 548610 h 2317160"/>
                <a:gd name="connsiteX33" fmla="*/ 410565 w 699829"/>
                <a:gd name="connsiteY33" fmla="*/ 655482 h 2317160"/>
                <a:gd name="connsiteX34" fmla="*/ 531860 w 699829"/>
                <a:gd name="connsiteY34" fmla="*/ 1032627 h 2317160"/>
                <a:gd name="connsiteX35" fmla="*/ 562308 w 699829"/>
                <a:gd name="connsiteY35" fmla="*/ 1152154 h 2317160"/>
                <a:gd name="connsiteX36" fmla="*/ 565292 w 699829"/>
                <a:gd name="connsiteY36" fmla="*/ 1172710 h 2317160"/>
                <a:gd name="connsiteX37" fmla="*/ 572199 w 699829"/>
                <a:gd name="connsiteY37" fmla="*/ 1183928 h 2317160"/>
                <a:gd name="connsiteX38" fmla="*/ 605852 w 699829"/>
                <a:gd name="connsiteY38" fmla="*/ 1361090 h 2317160"/>
                <a:gd name="connsiteX39" fmla="*/ 635526 w 699829"/>
                <a:gd name="connsiteY39" fmla="*/ 1537257 h 2317160"/>
                <a:gd name="connsiteX40" fmla="*/ 654591 w 699829"/>
                <a:gd name="connsiteY40" fmla="*/ 1671482 h 2317160"/>
                <a:gd name="connsiteX41" fmla="*/ 664261 w 699829"/>
                <a:gd name="connsiteY41" fmla="*/ 1756139 h 2317160"/>
                <a:gd name="connsiteX42" fmla="*/ 681226 w 699829"/>
                <a:gd name="connsiteY42" fmla="*/ 1929875 h 2317160"/>
                <a:gd name="connsiteX43" fmla="*/ 692002 w 699829"/>
                <a:gd name="connsiteY43" fmla="*/ 2064101 h 2317160"/>
                <a:gd name="connsiteX44" fmla="*/ 699793 w 699829"/>
                <a:gd name="connsiteY44" fmla="*/ 2154671 h 2317160"/>
                <a:gd name="connsiteX45" fmla="*/ 690012 w 699829"/>
                <a:gd name="connsiteY45" fmla="*/ 2199818 h 2317160"/>
                <a:gd name="connsiteX46" fmla="*/ 683050 w 699829"/>
                <a:gd name="connsiteY46" fmla="*/ 2226176 h 231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99829" h="2317160">
                  <a:moveTo>
                    <a:pt x="683050" y="2226176"/>
                  </a:moveTo>
                  <a:cubicBezTo>
                    <a:pt x="665477" y="2243362"/>
                    <a:pt x="661554" y="2267842"/>
                    <a:pt x="650170" y="2288288"/>
                  </a:cubicBezTo>
                  <a:cubicBezTo>
                    <a:pt x="648181" y="2291825"/>
                    <a:pt x="646799" y="2295693"/>
                    <a:pt x="645086" y="2299340"/>
                  </a:cubicBezTo>
                  <a:cubicBezTo>
                    <a:pt x="634587" y="2322217"/>
                    <a:pt x="634753" y="2322052"/>
                    <a:pt x="617622" y="2304645"/>
                  </a:cubicBezTo>
                  <a:cubicBezTo>
                    <a:pt x="570873" y="2257066"/>
                    <a:pt x="524344" y="2209378"/>
                    <a:pt x="476877" y="2162518"/>
                  </a:cubicBezTo>
                  <a:cubicBezTo>
                    <a:pt x="467427" y="2153179"/>
                    <a:pt x="463283" y="2142016"/>
                    <a:pt x="461128" y="2130633"/>
                  </a:cubicBezTo>
                  <a:cubicBezTo>
                    <a:pt x="445931" y="2050120"/>
                    <a:pt x="432061" y="1969275"/>
                    <a:pt x="417031" y="1888707"/>
                  </a:cubicBezTo>
                  <a:cubicBezTo>
                    <a:pt x="404155" y="1819632"/>
                    <a:pt x="389953" y="1750835"/>
                    <a:pt x="377023" y="1681816"/>
                  </a:cubicBezTo>
                  <a:cubicBezTo>
                    <a:pt x="364258" y="1613902"/>
                    <a:pt x="352709" y="1545822"/>
                    <a:pt x="339999" y="1477908"/>
                  </a:cubicBezTo>
                  <a:cubicBezTo>
                    <a:pt x="329279" y="1420880"/>
                    <a:pt x="317343" y="1364074"/>
                    <a:pt x="306512" y="1306991"/>
                  </a:cubicBezTo>
                  <a:cubicBezTo>
                    <a:pt x="295294" y="1247752"/>
                    <a:pt x="285071" y="1188349"/>
                    <a:pt x="274019" y="1129055"/>
                  </a:cubicBezTo>
                  <a:cubicBezTo>
                    <a:pt x="263409" y="1072193"/>
                    <a:pt x="252136" y="1015386"/>
                    <a:pt x="241361" y="958525"/>
                  </a:cubicBezTo>
                  <a:cubicBezTo>
                    <a:pt x="234343" y="921501"/>
                    <a:pt x="227878" y="884366"/>
                    <a:pt x="220915" y="847287"/>
                  </a:cubicBezTo>
                  <a:cubicBezTo>
                    <a:pt x="214063" y="810816"/>
                    <a:pt x="206824" y="774345"/>
                    <a:pt x="199971" y="737873"/>
                  </a:cubicBezTo>
                  <a:cubicBezTo>
                    <a:pt x="192788" y="699689"/>
                    <a:pt x="186046" y="661394"/>
                    <a:pt x="178807" y="623265"/>
                  </a:cubicBezTo>
                  <a:cubicBezTo>
                    <a:pt x="170242" y="578229"/>
                    <a:pt x="161179" y="533303"/>
                    <a:pt x="152669" y="488322"/>
                  </a:cubicBezTo>
                  <a:cubicBezTo>
                    <a:pt x="144988" y="447817"/>
                    <a:pt x="137860" y="407256"/>
                    <a:pt x="130400" y="366751"/>
                  </a:cubicBezTo>
                  <a:cubicBezTo>
                    <a:pt x="122498" y="323870"/>
                    <a:pt x="114540" y="280988"/>
                    <a:pt x="106417" y="238162"/>
                  </a:cubicBezTo>
                  <a:cubicBezTo>
                    <a:pt x="105091" y="231144"/>
                    <a:pt x="100836" y="225729"/>
                    <a:pt x="95476" y="220756"/>
                  </a:cubicBezTo>
                  <a:cubicBezTo>
                    <a:pt x="66520" y="193844"/>
                    <a:pt x="38227" y="166215"/>
                    <a:pt x="8940" y="139690"/>
                  </a:cubicBezTo>
                  <a:cubicBezTo>
                    <a:pt x="-68" y="131567"/>
                    <a:pt x="-2665" y="125930"/>
                    <a:pt x="2971" y="113718"/>
                  </a:cubicBezTo>
                  <a:cubicBezTo>
                    <a:pt x="18499" y="80065"/>
                    <a:pt x="32646" y="45694"/>
                    <a:pt x="45466" y="10991"/>
                  </a:cubicBezTo>
                  <a:cubicBezTo>
                    <a:pt x="51434" y="-5090"/>
                    <a:pt x="56794" y="-1056"/>
                    <a:pt x="65525" y="7454"/>
                  </a:cubicBezTo>
                  <a:cubicBezTo>
                    <a:pt x="85142" y="26463"/>
                    <a:pt x="105091" y="45196"/>
                    <a:pt x="124984" y="63874"/>
                  </a:cubicBezTo>
                  <a:cubicBezTo>
                    <a:pt x="129184" y="67797"/>
                    <a:pt x="132831" y="72605"/>
                    <a:pt x="138799" y="74152"/>
                  </a:cubicBezTo>
                  <a:cubicBezTo>
                    <a:pt x="145596" y="87414"/>
                    <a:pt x="154603" y="99572"/>
                    <a:pt x="158085" y="114381"/>
                  </a:cubicBezTo>
                  <a:cubicBezTo>
                    <a:pt x="164219" y="132396"/>
                    <a:pt x="170960" y="150189"/>
                    <a:pt x="175105" y="168812"/>
                  </a:cubicBezTo>
                  <a:cubicBezTo>
                    <a:pt x="178199" y="182682"/>
                    <a:pt x="185549" y="194231"/>
                    <a:pt x="194611" y="205062"/>
                  </a:cubicBezTo>
                  <a:cubicBezTo>
                    <a:pt x="203121" y="215230"/>
                    <a:pt x="209808" y="226834"/>
                    <a:pt x="216383" y="238383"/>
                  </a:cubicBezTo>
                  <a:cubicBezTo>
                    <a:pt x="223623" y="245457"/>
                    <a:pt x="223125" y="258056"/>
                    <a:pt x="233680" y="262808"/>
                  </a:cubicBezTo>
                  <a:cubicBezTo>
                    <a:pt x="242853" y="289222"/>
                    <a:pt x="259486" y="311768"/>
                    <a:pt x="272085" y="336469"/>
                  </a:cubicBezTo>
                  <a:cubicBezTo>
                    <a:pt x="305517" y="401730"/>
                    <a:pt x="334528" y="468870"/>
                    <a:pt x="362434" y="536563"/>
                  </a:cubicBezTo>
                  <a:cubicBezTo>
                    <a:pt x="364147" y="540763"/>
                    <a:pt x="366579" y="544631"/>
                    <a:pt x="368679" y="548610"/>
                  </a:cubicBezTo>
                  <a:cubicBezTo>
                    <a:pt x="381333" y="584750"/>
                    <a:pt x="398353" y="619176"/>
                    <a:pt x="410565" y="655482"/>
                  </a:cubicBezTo>
                  <a:cubicBezTo>
                    <a:pt x="456707" y="779373"/>
                    <a:pt x="496825" y="905144"/>
                    <a:pt x="531860" y="1032627"/>
                  </a:cubicBezTo>
                  <a:cubicBezTo>
                    <a:pt x="542746" y="1072304"/>
                    <a:pt x="551201" y="1112588"/>
                    <a:pt x="562308" y="1152154"/>
                  </a:cubicBezTo>
                  <a:cubicBezTo>
                    <a:pt x="564187" y="1158951"/>
                    <a:pt x="561645" y="1166245"/>
                    <a:pt x="565292" y="1172710"/>
                  </a:cubicBezTo>
                  <a:cubicBezTo>
                    <a:pt x="569712" y="1175197"/>
                    <a:pt x="571425" y="1178844"/>
                    <a:pt x="572199" y="1183928"/>
                  </a:cubicBezTo>
                  <a:cubicBezTo>
                    <a:pt x="581317" y="1243387"/>
                    <a:pt x="593585" y="1302238"/>
                    <a:pt x="605852" y="1361090"/>
                  </a:cubicBezTo>
                  <a:cubicBezTo>
                    <a:pt x="618009" y="1419333"/>
                    <a:pt x="626188" y="1478461"/>
                    <a:pt x="635526" y="1537257"/>
                  </a:cubicBezTo>
                  <a:cubicBezTo>
                    <a:pt x="642600" y="1581906"/>
                    <a:pt x="650778" y="1626556"/>
                    <a:pt x="654591" y="1671482"/>
                  </a:cubicBezTo>
                  <a:cubicBezTo>
                    <a:pt x="657022" y="1699830"/>
                    <a:pt x="660780" y="1728068"/>
                    <a:pt x="664261" y="1756139"/>
                  </a:cubicBezTo>
                  <a:cubicBezTo>
                    <a:pt x="671390" y="1813941"/>
                    <a:pt x="675092" y="1872019"/>
                    <a:pt x="681226" y="1929875"/>
                  </a:cubicBezTo>
                  <a:cubicBezTo>
                    <a:pt x="685923" y="1974525"/>
                    <a:pt x="690233" y="2019285"/>
                    <a:pt x="692002" y="2064101"/>
                  </a:cubicBezTo>
                  <a:cubicBezTo>
                    <a:pt x="693162" y="2094493"/>
                    <a:pt x="700401" y="2124112"/>
                    <a:pt x="699793" y="2154671"/>
                  </a:cubicBezTo>
                  <a:cubicBezTo>
                    <a:pt x="699462" y="2170696"/>
                    <a:pt x="698578" y="2186445"/>
                    <a:pt x="690012" y="2199818"/>
                  </a:cubicBezTo>
                  <a:cubicBezTo>
                    <a:pt x="684542" y="2208438"/>
                    <a:pt x="684376" y="2217224"/>
                    <a:pt x="683050" y="2226176"/>
                  </a:cubicBezTo>
                  <a:close/>
                </a:path>
              </a:pathLst>
            </a:custGeom>
            <a:solidFill>
              <a:srgbClr val="ED222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FAC396D-73A6-42FF-9122-1DE362029E70}"/>
                </a:ext>
              </a:extLst>
            </p:cNvPr>
            <p:cNvSpPr/>
            <p:nvPr/>
          </p:nvSpPr>
          <p:spPr>
            <a:xfrm>
              <a:off x="4881905" y="5988733"/>
              <a:ext cx="545331" cy="438581"/>
            </a:xfrm>
            <a:custGeom>
              <a:avLst/>
              <a:gdLst>
                <a:gd name="connsiteX0" fmla="*/ 214360 w 545331"/>
                <a:gd name="connsiteY0" fmla="*/ 643 h 438581"/>
                <a:gd name="connsiteX1" fmla="*/ 297746 w 545331"/>
                <a:gd name="connsiteY1" fmla="*/ 74249 h 438581"/>
                <a:gd name="connsiteX2" fmla="*/ 367152 w 545331"/>
                <a:gd name="connsiteY2" fmla="*/ 108399 h 438581"/>
                <a:gd name="connsiteX3" fmla="*/ 445731 w 545331"/>
                <a:gd name="connsiteY3" fmla="*/ 141831 h 438581"/>
                <a:gd name="connsiteX4" fmla="*/ 541385 w 545331"/>
                <a:gd name="connsiteY4" fmla="*/ 228699 h 438581"/>
                <a:gd name="connsiteX5" fmla="*/ 543264 w 545331"/>
                <a:gd name="connsiteY5" fmla="*/ 241630 h 438581"/>
                <a:gd name="connsiteX6" fmla="*/ 409094 w 545331"/>
                <a:gd name="connsiteY6" fmla="*/ 397406 h 438581"/>
                <a:gd name="connsiteX7" fmla="*/ 301780 w 545331"/>
                <a:gd name="connsiteY7" fmla="*/ 433877 h 438581"/>
                <a:gd name="connsiteX8" fmla="*/ 85218 w 545331"/>
                <a:gd name="connsiteY8" fmla="*/ 432385 h 438581"/>
                <a:gd name="connsiteX9" fmla="*/ 68309 w 545331"/>
                <a:gd name="connsiteY9" fmla="*/ 420449 h 438581"/>
                <a:gd name="connsiteX10" fmla="*/ 64441 w 545331"/>
                <a:gd name="connsiteY10" fmla="*/ 352259 h 438581"/>
                <a:gd name="connsiteX11" fmla="*/ 62009 w 545331"/>
                <a:gd name="connsiteY11" fmla="*/ 291474 h 438581"/>
                <a:gd name="connsiteX12" fmla="*/ 13381 w 545331"/>
                <a:gd name="connsiteY12" fmla="*/ 219636 h 438581"/>
                <a:gd name="connsiteX13" fmla="*/ 8 w 545331"/>
                <a:gd name="connsiteY13" fmla="*/ 213668 h 438581"/>
                <a:gd name="connsiteX14" fmla="*/ 14818 w 545331"/>
                <a:gd name="connsiteY14" fmla="*/ 195764 h 438581"/>
                <a:gd name="connsiteX15" fmla="*/ 194632 w 545331"/>
                <a:gd name="connsiteY15" fmla="*/ 11806 h 438581"/>
                <a:gd name="connsiteX16" fmla="*/ 214360 w 545331"/>
                <a:gd name="connsiteY16" fmla="*/ 643 h 4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5331" h="438581">
                  <a:moveTo>
                    <a:pt x="214360" y="643"/>
                  </a:moveTo>
                  <a:cubicBezTo>
                    <a:pt x="242266" y="25068"/>
                    <a:pt x="271222" y="48443"/>
                    <a:pt x="297746" y="74249"/>
                  </a:cubicBezTo>
                  <a:cubicBezTo>
                    <a:pt x="317640" y="93590"/>
                    <a:pt x="338472" y="107570"/>
                    <a:pt x="367152" y="108399"/>
                  </a:cubicBezTo>
                  <a:cubicBezTo>
                    <a:pt x="397434" y="109283"/>
                    <a:pt x="422301" y="124756"/>
                    <a:pt x="445731" y="141831"/>
                  </a:cubicBezTo>
                  <a:cubicBezTo>
                    <a:pt x="480710" y="167251"/>
                    <a:pt x="510164" y="199025"/>
                    <a:pt x="541385" y="228699"/>
                  </a:cubicBezTo>
                  <a:cubicBezTo>
                    <a:pt x="545474" y="232622"/>
                    <a:pt x="546856" y="235385"/>
                    <a:pt x="543264" y="241630"/>
                  </a:cubicBezTo>
                  <a:cubicBezTo>
                    <a:pt x="508285" y="302028"/>
                    <a:pt x="468498" y="358172"/>
                    <a:pt x="409094" y="397406"/>
                  </a:cubicBezTo>
                  <a:cubicBezTo>
                    <a:pt x="376546" y="418902"/>
                    <a:pt x="339799" y="429954"/>
                    <a:pt x="301780" y="433877"/>
                  </a:cubicBezTo>
                  <a:cubicBezTo>
                    <a:pt x="229722" y="441337"/>
                    <a:pt x="157387" y="439238"/>
                    <a:pt x="85218" y="432385"/>
                  </a:cubicBezTo>
                  <a:cubicBezTo>
                    <a:pt x="76487" y="431556"/>
                    <a:pt x="72564" y="427965"/>
                    <a:pt x="68309" y="420449"/>
                  </a:cubicBezTo>
                  <a:cubicBezTo>
                    <a:pt x="55654" y="397959"/>
                    <a:pt x="52394" y="373755"/>
                    <a:pt x="64441" y="352259"/>
                  </a:cubicBezTo>
                  <a:cubicBezTo>
                    <a:pt x="77040" y="329769"/>
                    <a:pt x="71017" y="310925"/>
                    <a:pt x="62009" y="291474"/>
                  </a:cubicBezTo>
                  <a:cubicBezTo>
                    <a:pt x="49742" y="265005"/>
                    <a:pt x="31451" y="242348"/>
                    <a:pt x="13381" y="219636"/>
                  </a:cubicBezTo>
                  <a:cubicBezTo>
                    <a:pt x="9844" y="215160"/>
                    <a:pt x="5921" y="212453"/>
                    <a:pt x="8" y="213668"/>
                  </a:cubicBezTo>
                  <a:cubicBezTo>
                    <a:pt x="-323" y="203446"/>
                    <a:pt x="9513" y="201069"/>
                    <a:pt x="14818" y="195764"/>
                  </a:cubicBezTo>
                  <a:cubicBezTo>
                    <a:pt x="75548" y="135200"/>
                    <a:pt x="132465" y="70933"/>
                    <a:pt x="194632" y="11806"/>
                  </a:cubicBezTo>
                  <a:cubicBezTo>
                    <a:pt x="200103" y="6667"/>
                    <a:pt x="203916" y="-2507"/>
                    <a:pt x="214360" y="643"/>
                  </a:cubicBezTo>
                  <a:close/>
                </a:path>
              </a:pathLst>
            </a:custGeom>
            <a:solidFill>
              <a:srgbClr val="FA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3B3CC3-4626-4A06-BB96-4E781681FE9D}"/>
                </a:ext>
              </a:extLst>
            </p:cNvPr>
            <p:cNvSpPr/>
            <p:nvPr/>
          </p:nvSpPr>
          <p:spPr>
            <a:xfrm>
              <a:off x="4740533" y="5918605"/>
              <a:ext cx="359027" cy="314527"/>
            </a:xfrm>
            <a:custGeom>
              <a:avLst/>
              <a:gdLst>
                <a:gd name="connsiteX0" fmla="*/ 355732 w 359027"/>
                <a:gd name="connsiteY0" fmla="*/ 70772 h 314527"/>
                <a:gd name="connsiteX1" fmla="*/ 241566 w 359027"/>
                <a:gd name="connsiteY1" fmla="*/ 183556 h 314527"/>
                <a:gd name="connsiteX2" fmla="*/ 141436 w 359027"/>
                <a:gd name="connsiteY2" fmla="*/ 283852 h 314527"/>
                <a:gd name="connsiteX3" fmla="*/ 66946 w 359027"/>
                <a:gd name="connsiteY3" fmla="*/ 289267 h 314527"/>
                <a:gd name="connsiteX4" fmla="*/ 5111 w 359027"/>
                <a:gd name="connsiteY4" fmla="*/ 237987 h 314527"/>
                <a:gd name="connsiteX5" fmla="*/ 4061 w 359027"/>
                <a:gd name="connsiteY5" fmla="*/ 225443 h 314527"/>
                <a:gd name="connsiteX6" fmla="*/ 265272 w 359027"/>
                <a:gd name="connsiteY6" fmla="*/ 3797 h 314527"/>
                <a:gd name="connsiteX7" fmla="*/ 281353 w 359027"/>
                <a:gd name="connsiteY7" fmla="*/ 3466 h 314527"/>
                <a:gd name="connsiteX8" fmla="*/ 349156 w 359027"/>
                <a:gd name="connsiteY8" fmla="*/ 49497 h 314527"/>
                <a:gd name="connsiteX9" fmla="*/ 355732 w 359027"/>
                <a:gd name="connsiteY9" fmla="*/ 70772 h 314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027" h="314527">
                  <a:moveTo>
                    <a:pt x="355732" y="70772"/>
                  </a:moveTo>
                  <a:cubicBezTo>
                    <a:pt x="315448" y="106082"/>
                    <a:pt x="278479" y="144874"/>
                    <a:pt x="241566" y="183556"/>
                  </a:cubicBezTo>
                  <a:cubicBezTo>
                    <a:pt x="208908" y="217762"/>
                    <a:pt x="176802" y="252354"/>
                    <a:pt x="141436" y="283852"/>
                  </a:cubicBezTo>
                  <a:cubicBezTo>
                    <a:pt x="106457" y="323915"/>
                    <a:pt x="106622" y="323694"/>
                    <a:pt x="66946" y="289267"/>
                  </a:cubicBezTo>
                  <a:cubicBezTo>
                    <a:pt x="46721" y="271750"/>
                    <a:pt x="25833" y="254951"/>
                    <a:pt x="5111" y="237987"/>
                  </a:cubicBezTo>
                  <a:cubicBezTo>
                    <a:pt x="193" y="233953"/>
                    <a:pt x="-2902" y="231356"/>
                    <a:pt x="4061" y="225443"/>
                  </a:cubicBezTo>
                  <a:cubicBezTo>
                    <a:pt x="91316" y="151837"/>
                    <a:pt x="178460" y="77955"/>
                    <a:pt x="265272" y="3797"/>
                  </a:cubicBezTo>
                  <a:cubicBezTo>
                    <a:pt x="271738" y="-1729"/>
                    <a:pt x="275440" y="-679"/>
                    <a:pt x="281353" y="3466"/>
                  </a:cubicBezTo>
                  <a:cubicBezTo>
                    <a:pt x="303733" y="19104"/>
                    <a:pt x="326113" y="34798"/>
                    <a:pt x="349156" y="49497"/>
                  </a:cubicBezTo>
                  <a:cubicBezTo>
                    <a:pt x="358385" y="55410"/>
                    <a:pt x="362363" y="60936"/>
                    <a:pt x="355732" y="70772"/>
                  </a:cubicBezTo>
                  <a:close/>
                </a:path>
              </a:pathLst>
            </a:custGeom>
            <a:solidFill>
              <a:srgbClr val="FFFEFE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D16442-0D37-4DF2-ADC6-DEA1C582438E}"/>
                </a:ext>
              </a:extLst>
            </p:cNvPr>
            <p:cNvSpPr/>
            <p:nvPr/>
          </p:nvSpPr>
          <p:spPr>
            <a:xfrm>
              <a:off x="6516433" y="4432365"/>
              <a:ext cx="81312" cy="340916"/>
            </a:xfrm>
            <a:custGeom>
              <a:avLst/>
              <a:gdLst>
                <a:gd name="connsiteX0" fmla="*/ 61172 w 81312"/>
                <a:gd name="connsiteY0" fmla="*/ 230785 h 340916"/>
                <a:gd name="connsiteX1" fmla="*/ 78247 w 81312"/>
                <a:gd name="connsiteY1" fmla="*/ 312513 h 340916"/>
                <a:gd name="connsiteX2" fmla="*/ 69185 w 81312"/>
                <a:gd name="connsiteY2" fmla="*/ 340917 h 340916"/>
                <a:gd name="connsiteX3" fmla="*/ 56917 w 81312"/>
                <a:gd name="connsiteY3" fmla="*/ 293062 h 340916"/>
                <a:gd name="connsiteX4" fmla="*/ 23098 w 81312"/>
                <a:gd name="connsiteY4" fmla="*/ 126842 h 340916"/>
                <a:gd name="connsiteX5" fmla="*/ 2652 w 81312"/>
                <a:gd name="connsiteY5" fmla="*/ 21628 h 340916"/>
                <a:gd name="connsiteX6" fmla="*/ 0 w 81312"/>
                <a:gd name="connsiteY6" fmla="*/ 3724 h 340916"/>
                <a:gd name="connsiteX7" fmla="*/ 15694 w 81312"/>
                <a:gd name="connsiteY7" fmla="*/ 12399 h 340916"/>
                <a:gd name="connsiteX8" fmla="*/ 32327 w 81312"/>
                <a:gd name="connsiteY8" fmla="*/ 80203 h 340916"/>
                <a:gd name="connsiteX9" fmla="*/ 58243 w 81312"/>
                <a:gd name="connsiteY9" fmla="*/ 197961 h 340916"/>
                <a:gd name="connsiteX10" fmla="*/ 61172 w 81312"/>
                <a:gd name="connsiteY10" fmla="*/ 230785 h 34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312" h="340916">
                  <a:moveTo>
                    <a:pt x="61172" y="230785"/>
                  </a:moveTo>
                  <a:cubicBezTo>
                    <a:pt x="64653" y="258470"/>
                    <a:pt x="72003" y="285381"/>
                    <a:pt x="78247" y="312513"/>
                  </a:cubicBezTo>
                  <a:cubicBezTo>
                    <a:pt x="80568" y="322571"/>
                    <a:pt x="87034" y="336275"/>
                    <a:pt x="69185" y="340917"/>
                  </a:cubicBezTo>
                  <a:cubicBezTo>
                    <a:pt x="58188" y="326826"/>
                    <a:pt x="60620" y="308977"/>
                    <a:pt x="56917" y="293062"/>
                  </a:cubicBezTo>
                  <a:cubicBezTo>
                    <a:pt x="44097" y="238024"/>
                    <a:pt x="34095" y="182322"/>
                    <a:pt x="23098" y="126842"/>
                  </a:cubicBezTo>
                  <a:cubicBezTo>
                    <a:pt x="16191" y="91807"/>
                    <a:pt x="9505" y="56717"/>
                    <a:pt x="2652" y="21628"/>
                  </a:cubicBezTo>
                  <a:cubicBezTo>
                    <a:pt x="4918" y="15217"/>
                    <a:pt x="1492" y="9581"/>
                    <a:pt x="0" y="3724"/>
                  </a:cubicBezTo>
                  <a:cubicBezTo>
                    <a:pt x="12212" y="-6278"/>
                    <a:pt x="14036" y="6376"/>
                    <a:pt x="15694" y="12399"/>
                  </a:cubicBezTo>
                  <a:cubicBezTo>
                    <a:pt x="21938" y="34779"/>
                    <a:pt x="27188" y="57491"/>
                    <a:pt x="32327" y="80203"/>
                  </a:cubicBezTo>
                  <a:cubicBezTo>
                    <a:pt x="41224" y="119382"/>
                    <a:pt x="48131" y="159058"/>
                    <a:pt x="58243" y="197961"/>
                  </a:cubicBezTo>
                  <a:cubicBezTo>
                    <a:pt x="61117" y="208902"/>
                    <a:pt x="59514" y="219899"/>
                    <a:pt x="61172" y="230785"/>
                  </a:cubicBezTo>
                  <a:close/>
                </a:path>
              </a:pathLst>
            </a:custGeom>
            <a:solidFill>
              <a:srgbClr val="F4F1EE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EA9411-C0F0-468D-90D2-2F6AC15CB00F}"/>
                </a:ext>
              </a:extLst>
            </p:cNvPr>
            <p:cNvSpPr/>
            <p:nvPr/>
          </p:nvSpPr>
          <p:spPr>
            <a:xfrm>
              <a:off x="5505517" y="3544588"/>
              <a:ext cx="63990" cy="131287"/>
            </a:xfrm>
            <a:custGeom>
              <a:avLst/>
              <a:gdLst>
                <a:gd name="connsiteX0" fmla="*/ 56365 w 63990"/>
                <a:gd name="connsiteY0" fmla="*/ 127483 h 131287"/>
                <a:gd name="connsiteX1" fmla="*/ 29509 w 63990"/>
                <a:gd name="connsiteY1" fmla="*/ 90294 h 131287"/>
                <a:gd name="connsiteX2" fmla="*/ 0 w 63990"/>
                <a:gd name="connsiteY2" fmla="*/ 0 h 131287"/>
                <a:gd name="connsiteX3" fmla="*/ 44815 w 63990"/>
                <a:gd name="connsiteY3" fmla="*/ 85597 h 131287"/>
                <a:gd name="connsiteX4" fmla="*/ 63990 w 63990"/>
                <a:gd name="connsiteY4" fmla="*/ 127263 h 131287"/>
                <a:gd name="connsiteX5" fmla="*/ 56365 w 63990"/>
                <a:gd name="connsiteY5" fmla="*/ 127483 h 13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990" h="131287">
                  <a:moveTo>
                    <a:pt x="56365" y="127483"/>
                  </a:moveTo>
                  <a:cubicBezTo>
                    <a:pt x="47413" y="115105"/>
                    <a:pt x="38516" y="102672"/>
                    <a:pt x="29509" y="90294"/>
                  </a:cubicBezTo>
                  <a:cubicBezTo>
                    <a:pt x="9947" y="63382"/>
                    <a:pt x="5471" y="31498"/>
                    <a:pt x="0" y="0"/>
                  </a:cubicBezTo>
                  <a:cubicBezTo>
                    <a:pt x="17628" y="27132"/>
                    <a:pt x="29509" y="57249"/>
                    <a:pt x="44815" y="85597"/>
                  </a:cubicBezTo>
                  <a:cubicBezTo>
                    <a:pt x="52054" y="99025"/>
                    <a:pt x="57691" y="113337"/>
                    <a:pt x="63990" y="127263"/>
                  </a:cubicBezTo>
                  <a:cubicBezTo>
                    <a:pt x="61670" y="134888"/>
                    <a:pt x="58962" y="129749"/>
                    <a:pt x="56365" y="127483"/>
                  </a:cubicBezTo>
                  <a:close/>
                </a:path>
              </a:pathLst>
            </a:custGeom>
            <a:solidFill>
              <a:srgbClr val="ECDEDB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E4B1A37-7F0D-4261-AE51-01E6C3425CE9}"/>
                </a:ext>
              </a:extLst>
            </p:cNvPr>
            <p:cNvSpPr/>
            <p:nvPr/>
          </p:nvSpPr>
          <p:spPr>
            <a:xfrm>
              <a:off x="5561881" y="3671850"/>
              <a:ext cx="19230" cy="21164"/>
            </a:xfrm>
            <a:custGeom>
              <a:avLst/>
              <a:gdLst>
                <a:gd name="connsiteX0" fmla="*/ 0 w 19230"/>
                <a:gd name="connsiteY0" fmla="*/ 221 h 21164"/>
                <a:gd name="connsiteX1" fmla="*/ 7626 w 19230"/>
                <a:gd name="connsiteY1" fmla="*/ 0 h 21164"/>
                <a:gd name="connsiteX2" fmla="*/ 19230 w 19230"/>
                <a:gd name="connsiteY2" fmla="*/ 21164 h 21164"/>
                <a:gd name="connsiteX3" fmla="*/ 0 w 19230"/>
                <a:gd name="connsiteY3" fmla="*/ 221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30" h="21164">
                  <a:moveTo>
                    <a:pt x="0" y="221"/>
                  </a:moveTo>
                  <a:cubicBezTo>
                    <a:pt x="2542" y="110"/>
                    <a:pt x="5084" y="55"/>
                    <a:pt x="7626" y="0"/>
                  </a:cubicBezTo>
                  <a:cubicBezTo>
                    <a:pt x="15196" y="5028"/>
                    <a:pt x="15859" y="13815"/>
                    <a:pt x="19230" y="21164"/>
                  </a:cubicBezTo>
                  <a:cubicBezTo>
                    <a:pt x="5526" y="20833"/>
                    <a:pt x="6852" y="6742"/>
                    <a:pt x="0" y="221"/>
                  </a:cubicBezTo>
                  <a:close/>
                </a:path>
              </a:pathLst>
            </a:custGeom>
            <a:solidFill>
              <a:srgbClr val="CD858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5CCB82D-6045-44F3-B74F-7AEAE51DA2FA}"/>
                </a:ext>
              </a:extLst>
            </p:cNvPr>
            <p:cNvSpPr/>
            <p:nvPr/>
          </p:nvSpPr>
          <p:spPr>
            <a:xfrm>
              <a:off x="6516477" y="4102751"/>
              <a:ext cx="617622" cy="565128"/>
            </a:xfrm>
            <a:custGeom>
              <a:avLst/>
              <a:gdLst>
                <a:gd name="connsiteX0" fmla="*/ 476458 w 617622"/>
                <a:gd name="connsiteY0" fmla="*/ 431809 h 565128"/>
                <a:gd name="connsiteX1" fmla="*/ 392409 w 617622"/>
                <a:gd name="connsiteY1" fmla="*/ 494032 h 565128"/>
                <a:gd name="connsiteX2" fmla="*/ 297252 w 617622"/>
                <a:gd name="connsiteY2" fmla="*/ 543047 h 565128"/>
                <a:gd name="connsiteX3" fmla="*/ 143133 w 617622"/>
                <a:gd name="connsiteY3" fmla="*/ 562056 h 565128"/>
                <a:gd name="connsiteX4" fmla="*/ 77595 w 617622"/>
                <a:gd name="connsiteY4" fmla="*/ 554264 h 565128"/>
                <a:gd name="connsiteX5" fmla="*/ 61128 w 617622"/>
                <a:gd name="connsiteY5" fmla="*/ 560453 h 565128"/>
                <a:gd name="connsiteX6" fmla="*/ 49855 w 617622"/>
                <a:gd name="connsiteY6" fmla="*/ 516135 h 565128"/>
                <a:gd name="connsiteX7" fmla="*/ 26480 w 617622"/>
                <a:gd name="connsiteY7" fmla="*/ 404677 h 565128"/>
                <a:gd name="connsiteX8" fmla="*/ 12334 w 617622"/>
                <a:gd name="connsiteY8" fmla="*/ 346820 h 565128"/>
                <a:gd name="connsiteX9" fmla="*/ 11 w 617622"/>
                <a:gd name="connsiteY9" fmla="*/ 333337 h 565128"/>
                <a:gd name="connsiteX10" fmla="*/ 17086 w 617622"/>
                <a:gd name="connsiteY10" fmla="*/ 259566 h 565128"/>
                <a:gd name="connsiteX11" fmla="*/ 72843 w 617622"/>
                <a:gd name="connsiteY11" fmla="*/ 147334 h 565128"/>
                <a:gd name="connsiteX12" fmla="*/ 108099 w 617622"/>
                <a:gd name="connsiteY12" fmla="*/ 40407 h 565128"/>
                <a:gd name="connsiteX13" fmla="*/ 152804 w 617622"/>
                <a:gd name="connsiteY13" fmla="*/ 12 h 565128"/>
                <a:gd name="connsiteX14" fmla="*/ 176841 w 617622"/>
                <a:gd name="connsiteY14" fmla="*/ 34660 h 565128"/>
                <a:gd name="connsiteX15" fmla="*/ 155843 w 617622"/>
                <a:gd name="connsiteY15" fmla="*/ 163470 h 565128"/>
                <a:gd name="connsiteX16" fmla="*/ 163137 w 617622"/>
                <a:gd name="connsiteY16" fmla="*/ 207567 h 565128"/>
                <a:gd name="connsiteX17" fmla="*/ 215081 w 617622"/>
                <a:gd name="connsiteY17" fmla="*/ 223923 h 565128"/>
                <a:gd name="connsiteX18" fmla="*/ 281061 w 617622"/>
                <a:gd name="connsiteY18" fmla="*/ 198283 h 565128"/>
                <a:gd name="connsiteX19" fmla="*/ 385280 w 617622"/>
                <a:gd name="connsiteY19" fmla="*/ 134679 h 565128"/>
                <a:gd name="connsiteX20" fmla="*/ 415728 w 617622"/>
                <a:gd name="connsiteY20" fmla="*/ 134956 h 565128"/>
                <a:gd name="connsiteX21" fmla="*/ 416115 w 617622"/>
                <a:gd name="connsiteY21" fmla="*/ 164022 h 565128"/>
                <a:gd name="connsiteX22" fmla="*/ 365166 w 617622"/>
                <a:gd name="connsiteY22" fmla="*/ 213811 h 565128"/>
                <a:gd name="connsiteX23" fmla="*/ 304988 w 617622"/>
                <a:gd name="connsiteY23" fmla="*/ 274099 h 565128"/>
                <a:gd name="connsiteX24" fmla="*/ 300125 w 617622"/>
                <a:gd name="connsiteY24" fmla="*/ 286477 h 565128"/>
                <a:gd name="connsiteX25" fmla="*/ 358645 w 617622"/>
                <a:gd name="connsiteY25" fmla="*/ 252935 h 565128"/>
                <a:gd name="connsiteX26" fmla="*/ 531110 w 617622"/>
                <a:gd name="connsiteY26" fmla="*/ 134016 h 565128"/>
                <a:gd name="connsiteX27" fmla="*/ 571118 w 617622"/>
                <a:gd name="connsiteY27" fmla="*/ 128601 h 565128"/>
                <a:gd name="connsiteX28" fmla="*/ 579075 w 617622"/>
                <a:gd name="connsiteY28" fmla="*/ 171095 h 565128"/>
                <a:gd name="connsiteX29" fmla="*/ 495136 w 617622"/>
                <a:gd name="connsiteY29" fmla="*/ 252161 h 565128"/>
                <a:gd name="connsiteX30" fmla="*/ 377433 w 617622"/>
                <a:gd name="connsiteY30" fmla="*/ 350965 h 565128"/>
                <a:gd name="connsiteX31" fmla="*/ 368316 w 617622"/>
                <a:gd name="connsiteY31" fmla="*/ 367487 h 565128"/>
                <a:gd name="connsiteX32" fmla="*/ 460599 w 617622"/>
                <a:gd name="connsiteY32" fmla="*/ 312615 h 565128"/>
                <a:gd name="connsiteX33" fmla="*/ 537409 w 617622"/>
                <a:gd name="connsiteY33" fmla="*/ 241496 h 565128"/>
                <a:gd name="connsiteX34" fmla="*/ 594769 w 617622"/>
                <a:gd name="connsiteY34" fmla="*/ 217845 h 565128"/>
                <a:gd name="connsiteX35" fmla="*/ 615436 w 617622"/>
                <a:gd name="connsiteY35" fmla="*/ 249122 h 565128"/>
                <a:gd name="connsiteX36" fmla="*/ 600847 w 617622"/>
                <a:gd name="connsiteY36" fmla="*/ 270783 h 565128"/>
                <a:gd name="connsiteX37" fmla="*/ 513095 w 617622"/>
                <a:gd name="connsiteY37" fmla="*/ 347207 h 565128"/>
                <a:gd name="connsiteX38" fmla="*/ 522158 w 617622"/>
                <a:gd name="connsiteY38" fmla="*/ 348423 h 565128"/>
                <a:gd name="connsiteX39" fmla="*/ 536691 w 617622"/>
                <a:gd name="connsiteY39" fmla="*/ 345770 h 565128"/>
                <a:gd name="connsiteX40" fmla="*/ 539233 w 617622"/>
                <a:gd name="connsiteY40" fmla="*/ 361961 h 565128"/>
                <a:gd name="connsiteX41" fmla="*/ 517958 w 617622"/>
                <a:gd name="connsiteY41" fmla="*/ 394730 h 565128"/>
                <a:gd name="connsiteX42" fmla="*/ 476458 w 617622"/>
                <a:gd name="connsiteY42" fmla="*/ 431809 h 56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7622" h="565128">
                  <a:moveTo>
                    <a:pt x="476458" y="431809"/>
                  </a:moveTo>
                  <a:cubicBezTo>
                    <a:pt x="447557" y="451371"/>
                    <a:pt x="418988" y="471375"/>
                    <a:pt x="392409" y="494032"/>
                  </a:cubicBezTo>
                  <a:cubicBezTo>
                    <a:pt x="359750" y="508565"/>
                    <a:pt x="330905" y="530171"/>
                    <a:pt x="297252" y="543047"/>
                  </a:cubicBezTo>
                  <a:cubicBezTo>
                    <a:pt x="247242" y="562111"/>
                    <a:pt x="196348" y="570013"/>
                    <a:pt x="143133" y="562056"/>
                  </a:cubicBezTo>
                  <a:cubicBezTo>
                    <a:pt x="121361" y="558796"/>
                    <a:pt x="99478" y="556530"/>
                    <a:pt x="77595" y="554264"/>
                  </a:cubicBezTo>
                  <a:cubicBezTo>
                    <a:pt x="71462" y="553657"/>
                    <a:pt x="64389" y="552551"/>
                    <a:pt x="61128" y="560453"/>
                  </a:cubicBezTo>
                  <a:cubicBezTo>
                    <a:pt x="51679" y="547246"/>
                    <a:pt x="53723" y="530834"/>
                    <a:pt x="49855" y="516135"/>
                  </a:cubicBezTo>
                  <a:cubicBezTo>
                    <a:pt x="40185" y="479498"/>
                    <a:pt x="35488" y="441535"/>
                    <a:pt x="26480" y="404677"/>
                  </a:cubicBezTo>
                  <a:cubicBezTo>
                    <a:pt x="21783" y="385392"/>
                    <a:pt x="16920" y="366161"/>
                    <a:pt x="12334" y="346820"/>
                  </a:cubicBezTo>
                  <a:cubicBezTo>
                    <a:pt x="11118" y="341736"/>
                    <a:pt x="13384" y="329027"/>
                    <a:pt x="11" y="333337"/>
                  </a:cubicBezTo>
                  <a:cubicBezTo>
                    <a:pt x="-376" y="307310"/>
                    <a:pt x="9405" y="283769"/>
                    <a:pt x="17086" y="259566"/>
                  </a:cubicBezTo>
                  <a:cubicBezTo>
                    <a:pt x="29851" y="219171"/>
                    <a:pt x="52508" y="183805"/>
                    <a:pt x="72843" y="147334"/>
                  </a:cubicBezTo>
                  <a:cubicBezTo>
                    <a:pt x="91521" y="113736"/>
                    <a:pt x="101246" y="77541"/>
                    <a:pt x="108099" y="40407"/>
                  </a:cubicBezTo>
                  <a:cubicBezTo>
                    <a:pt x="112519" y="16369"/>
                    <a:pt x="128545" y="730"/>
                    <a:pt x="152804" y="12"/>
                  </a:cubicBezTo>
                  <a:cubicBezTo>
                    <a:pt x="169437" y="-485"/>
                    <a:pt x="180047" y="14490"/>
                    <a:pt x="176841" y="34660"/>
                  </a:cubicBezTo>
                  <a:cubicBezTo>
                    <a:pt x="170045" y="77652"/>
                    <a:pt x="163413" y="120644"/>
                    <a:pt x="155843" y="163470"/>
                  </a:cubicBezTo>
                  <a:cubicBezTo>
                    <a:pt x="153025" y="179439"/>
                    <a:pt x="157224" y="193697"/>
                    <a:pt x="163137" y="207567"/>
                  </a:cubicBezTo>
                  <a:cubicBezTo>
                    <a:pt x="168497" y="220111"/>
                    <a:pt x="195022" y="227128"/>
                    <a:pt x="215081" y="223923"/>
                  </a:cubicBezTo>
                  <a:cubicBezTo>
                    <a:pt x="239008" y="220111"/>
                    <a:pt x="260560" y="210385"/>
                    <a:pt x="281061" y="198283"/>
                  </a:cubicBezTo>
                  <a:cubicBezTo>
                    <a:pt x="316095" y="177561"/>
                    <a:pt x="350632" y="156065"/>
                    <a:pt x="385280" y="134679"/>
                  </a:cubicBezTo>
                  <a:cubicBezTo>
                    <a:pt x="395724" y="128214"/>
                    <a:pt x="406279" y="126004"/>
                    <a:pt x="415728" y="134956"/>
                  </a:cubicBezTo>
                  <a:cubicBezTo>
                    <a:pt x="425012" y="143797"/>
                    <a:pt x="421309" y="154517"/>
                    <a:pt x="416115" y="164022"/>
                  </a:cubicBezTo>
                  <a:cubicBezTo>
                    <a:pt x="404234" y="185739"/>
                    <a:pt x="383180" y="198228"/>
                    <a:pt x="365166" y="213811"/>
                  </a:cubicBezTo>
                  <a:cubicBezTo>
                    <a:pt x="343614" y="232433"/>
                    <a:pt x="319356" y="248293"/>
                    <a:pt x="304988" y="274099"/>
                  </a:cubicBezTo>
                  <a:cubicBezTo>
                    <a:pt x="303330" y="277028"/>
                    <a:pt x="302446" y="280399"/>
                    <a:pt x="300125" y="286477"/>
                  </a:cubicBezTo>
                  <a:cubicBezTo>
                    <a:pt x="323279" y="278022"/>
                    <a:pt x="340575" y="264429"/>
                    <a:pt x="358645" y="252935"/>
                  </a:cubicBezTo>
                  <a:cubicBezTo>
                    <a:pt x="417607" y="215469"/>
                    <a:pt x="476071" y="177229"/>
                    <a:pt x="531110" y="134016"/>
                  </a:cubicBezTo>
                  <a:cubicBezTo>
                    <a:pt x="543433" y="124346"/>
                    <a:pt x="557579" y="124512"/>
                    <a:pt x="571118" y="128601"/>
                  </a:cubicBezTo>
                  <a:cubicBezTo>
                    <a:pt x="587530" y="133574"/>
                    <a:pt x="590845" y="153302"/>
                    <a:pt x="579075" y="171095"/>
                  </a:cubicBezTo>
                  <a:cubicBezTo>
                    <a:pt x="557137" y="204306"/>
                    <a:pt x="524921" y="227018"/>
                    <a:pt x="495136" y="252161"/>
                  </a:cubicBezTo>
                  <a:cubicBezTo>
                    <a:pt x="455957" y="285151"/>
                    <a:pt x="416612" y="317975"/>
                    <a:pt x="377433" y="350965"/>
                  </a:cubicBezTo>
                  <a:cubicBezTo>
                    <a:pt x="373012" y="354667"/>
                    <a:pt x="369807" y="359309"/>
                    <a:pt x="368316" y="367487"/>
                  </a:cubicBezTo>
                  <a:cubicBezTo>
                    <a:pt x="403571" y="354059"/>
                    <a:pt x="431477" y="332232"/>
                    <a:pt x="460599" y="312615"/>
                  </a:cubicBezTo>
                  <a:cubicBezTo>
                    <a:pt x="489886" y="292887"/>
                    <a:pt x="513869" y="267468"/>
                    <a:pt x="537409" y="241496"/>
                  </a:cubicBezTo>
                  <a:cubicBezTo>
                    <a:pt x="552716" y="224587"/>
                    <a:pt x="570952" y="215303"/>
                    <a:pt x="594769" y="217845"/>
                  </a:cubicBezTo>
                  <a:cubicBezTo>
                    <a:pt x="613170" y="219834"/>
                    <a:pt x="622067" y="231991"/>
                    <a:pt x="615436" y="249122"/>
                  </a:cubicBezTo>
                  <a:cubicBezTo>
                    <a:pt x="612231" y="257355"/>
                    <a:pt x="606871" y="264207"/>
                    <a:pt x="600847" y="270783"/>
                  </a:cubicBezTo>
                  <a:cubicBezTo>
                    <a:pt x="574489" y="299573"/>
                    <a:pt x="543543" y="323114"/>
                    <a:pt x="513095" y="347207"/>
                  </a:cubicBezTo>
                  <a:cubicBezTo>
                    <a:pt x="516079" y="352457"/>
                    <a:pt x="519395" y="350302"/>
                    <a:pt x="522158" y="348423"/>
                  </a:cubicBezTo>
                  <a:cubicBezTo>
                    <a:pt x="526744" y="345328"/>
                    <a:pt x="531883" y="342455"/>
                    <a:pt x="536691" y="345770"/>
                  </a:cubicBezTo>
                  <a:cubicBezTo>
                    <a:pt x="542383" y="349694"/>
                    <a:pt x="540117" y="356325"/>
                    <a:pt x="539233" y="361961"/>
                  </a:cubicBezTo>
                  <a:cubicBezTo>
                    <a:pt x="537078" y="376053"/>
                    <a:pt x="527960" y="385668"/>
                    <a:pt x="517958" y="394730"/>
                  </a:cubicBezTo>
                  <a:cubicBezTo>
                    <a:pt x="504088" y="406998"/>
                    <a:pt x="490273" y="419376"/>
                    <a:pt x="476458" y="431809"/>
                  </a:cubicBezTo>
                  <a:close/>
                </a:path>
              </a:pathLst>
            </a:custGeom>
            <a:solidFill>
              <a:srgbClr val="F9C0A4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8907"/>
              </p:ext>
            </p:extLst>
          </p:nvPr>
        </p:nvGraphicFramePr>
        <p:xfrm>
          <a:off x="0" y="1946702"/>
          <a:ext cx="9385880" cy="491129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46470">
                  <a:extLst>
                    <a:ext uri="{9D8B030D-6E8A-4147-A177-3AD203B41FA5}">
                      <a16:colId xmlns:a16="http://schemas.microsoft.com/office/drawing/2014/main" val="178193947"/>
                    </a:ext>
                  </a:extLst>
                </a:gridCol>
                <a:gridCol w="2346470">
                  <a:extLst>
                    <a:ext uri="{9D8B030D-6E8A-4147-A177-3AD203B41FA5}">
                      <a16:colId xmlns:a16="http://schemas.microsoft.com/office/drawing/2014/main" val="3909498900"/>
                    </a:ext>
                  </a:extLst>
                </a:gridCol>
                <a:gridCol w="2346470">
                  <a:extLst>
                    <a:ext uri="{9D8B030D-6E8A-4147-A177-3AD203B41FA5}">
                      <a16:colId xmlns:a16="http://schemas.microsoft.com/office/drawing/2014/main" val="1632276144"/>
                    </a:ext>
                  </a:extLst>
                </a:gridCol>
                <a:gridCol w="2346470">
                  <a:extLst>
                    <a:ext uri="{9D8B030D-6E8A-4147-A177-3AD203B41FA5}">
                      <a16:colId xmlns:a16="http://schemas.microsoft.com/office/drawing/2014/main" val="1929325693"/>
                    </a:ext>
                  </a:extLst>
                </a:gridCol>
              </a:tblGrid>
              <a:tr h="59856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Four-Factor Model</a:t>
                      </a:r>
                    </a:p>
                    <a:p>
                      <a:pPr algn="ctr"/>
                      <a:r>
                        <a:rPr lang="en-US" altLang="zh-TW" dirty="0"/>
                        <a:t>Equal-weight</a:t>
                      </a:r>
                      <a:endParaRPr lang="zh-TW" altLang="en-US">
                        <a:ea typeface="芫荽 0.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Four-Factor Model</a:t>
                      </a:r>
                    </a:p>
                    <a:p>
                      <a:pPr algn="ctr"/>
                      <a:r>
                        <a:rPr lang="en-US" altLang="zh-TW" dirty="0"/>
                        <a:t>Value-weight</a:t>
                      </a:r>
                      <a:endParaRPr lang="zh-TW" altLang="en-US" dirty="0">
                        <a:ea typeface="芫荽 0.9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Matched Sample</a:t>
                      </a:r>
                      <a:endParaRPr lang="zh-TW" altLang="en-US" dirty="0">
                        <a:ea typeface="芫荽 0.9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611565"/>
                  </a:ext>
                </a:extLst>
              </a:tr>
              <a:tr h="98599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Table IV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Director</a:t>
                      </a:r>
                      <a:r>
                        <a:rPr lang="en-US" altLang="zh-TW" b="1" baseline="0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 Independence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b="1" dirty="0">
                        <a:solidFill>
                          <a:srgbClr val="FF000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L+          </a:t>
                      </a:r>
                      <a:r>
                        <a:rPr lang="en-US" altLang="zh-TW" sz="2000" b="1" dirty="0">
                          <a:solidFill>
                            <a:srgbClr val="7030A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H+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    L+          H</a:t>
                      </a:r>
                      <a:r>
                        <a:rPr lang="en-US" sz="2000" b="1" i="0" u="none" strike="noStrike" noProof="0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X</a:t>
                      </a: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     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endParaRPr lang="zh-TW" altLang="en-US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12458"/>
                  </a:ext>
                </a:extLst>
              </a:tr>
              <a:tr h="669069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Table V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Internal Control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X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2000" b="1" dirty="0">
                        <a:solidFill>
                          <a:srgbClr val="FF000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X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066949"/>
                  </a:ext>
                </a:extLst>
              </a:tr>
              <a:tr h="856878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Table VI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Internal Control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Firm size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err="1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Large:X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Small:X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Large:</a:t>
                      </a:r>
                      <a:r>
                        <a:rPr lang="en-US" altLang="zh-TW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Small:X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err="1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Large:X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Small:X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endParaRPr lang="zh-TW" altLang="en-US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037479"/>
                  </a:ext>
                </a:extLst>
              </a:tr>
              <a:tr h="1314658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Table VII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Director Independence</a:t>
                      </a: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Firm Size</a:t>
                      </a:r>
                      <a:endParaRPr lang="zh-TW" altLang="en-US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 dirty="0" err="1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Large:L</a:t>
                      </a:r>
                      <a:r>
                        <a:rPr lang="en-US" altLang="zh-TW" sz="1800" b="1" i="0" u="none" strike="noStrike" noProof="0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en-US" altLang="zh-TW" sz="1800" b="0" i="0" u="none" strike="noStrike" noProof="0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Medium:</a:t>
                      </a:r>
                      <a:r>
                        <a:rPr lang="en-US" altLang="zh-TW" sz="1800" b="1" i="0" u="none" strike="noStrike" noProof="0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en-US" altLang="zh-TW" sz="1800" b="0" i="0" u="none" strike="noStrike" noProof="0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Small:</a:t>
                      </a:r>
                      <a:r>
                        <a:rPr lang="en-US" altLang="zh-TW" sz="1800" b="1" i="0" u="none" strike="noStrike" noProof="0" dirty="0">
                          <a:solidFill>
                            <a:srgbClr val="7030A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Large: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en-US" altLang="zh-TW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Medium: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en-US" altLang="zh-TW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Small: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endParaRPr lang="zh-TW" altLang="en-US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Large: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en-US" altLang="zh-TW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Medium: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+</a:t>
                      </a:r>
                      <a:endParaRPr lang="en-US" altLang="zh-TW" b="1" dirty="0"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  <a:p>
                      <a:pPr algn="ctr"/>
                      <a:r>
                        <a:rPr lang="en-US" altLang="zh-TW" b="1" dirty="0"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Small:</a:t>
                      </a:r>
                      <a:r>
                        <a:rPr lang="en-US" altLang="zh-TW" b="1" dirty="0">
                          <a:solidFill>
                            <a:srgbClr val="FF0000"/>
                          </a:solidFill>
                          <a:latin typeface="芫荽 0.94" pitchFamily="2" charset="-120"/>
                          <a:ea typeface="芫荽 0.94" pitchFamily="2" charset="-120"/>
                          <a:cs typeface="芫荽 0.94" pitchFamily="2" charset="-120"/>
                        </a:rPr>
                        <a:t>-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芫荽 0.94" pitchFamily="2" charset="-120"/>
                        <a:ea typeface="芫荽 0.94" pitchFamily="2" charset="-120"/>
                        <a:cs typeface="芫荽 0.94" pitchFamily="2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7980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1AF76BF1-B9CA-8E1F-7674-A12FA419BA01}"/>
              </a:ext>
            </a:extLst>
          </p:cNvPr>
          <p:cNvSpPr txBox="1"/>
          <p:nvPr/>
        </p:nvSpPr>
        <p:spPr>
          <a:xfrm>
            <a:off x="340647" y="1072250"/>
            <a:ext cx="1071292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 positive abnormal return in firms that are less compliant with the rules.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marL="285750" indent="-285750">
              <a:buFont typeface="Arial"/>
              <a:buChar char="•"/>
            </a:pPr>
            <a:r>
              <a:rPr 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Rules associated with board independence and internal controls do not enhance the value of small firms.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9671E4BC-7528-BAD7-2408-25CFE76AA1E9}"/>
              </a:ext>
            </a:extLst>
          </p:cNvPr>
          <p:cNvCxnSpPr/>
          <p:nvPr/>
        </p:nvCxnSpPr>
        <p:spPr>
          <a:xfrm flipH="1">
            <a:off x="3548333" y="2765103"/>
            <a:ext cx="1269" cy="103483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A7600F0A-EE3E-166E-8F40-6C5492EBAB01}"/>
              </a:ext>
            </a:extLst>
          </p:cNvPr>
          <p:cNvCxnSpPr>
            <a:cxnSpLocks/>
          </p:cNvCxnSpPr>
          <p:nvPr/>
        </p:nvCxnSpPr>
        <p:spPr>
          <a:xfrm flipH="1">
            <a:off x="5933294" y="2765103"/>
            <a:ext cx="1269" cy="103483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98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8EF26-7AD5-4E7F-95B3-9A57CF80C483}"/>
              </a:ext>
            </a:extLst>
          </p:cNvPr>
          <p:cNvSpPr txBox="1"/>
          <p:nvPr/>
        </p:nvSpPr>
        <p:spPr>
          <a:xfrm>
            <a:off x="1" y="4714489"/>
            <a:ext cx="1219199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60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EB2CA-D11F-4CA5-BC5A-6C38FF4BF392}"/>
              </a:ext>
            </a:extLst>
          </p:cNvPr>
          <p:cNvSpPr txBox="1"/>
          <p:nvPr/>
        </p:nvSpPr>
        <p:spPr>
          <a:xfrm>
            <a:off x="51" y="5653820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867">
                <a:solidFill>
                  <a:schemeClr val="bg1"/>
                </a:solidFill>
                <a:cs typeface="Arial" pitchFamily="34" charset="0"/>
              </a:rPr>
              <a:t>財務管理報告</a:t>
            </a:r>
            <a:r>
              <a:rPr lang="en-US" altLang="zh-TW" sz="1867">
                <a:solidFill>
                  <a:schemeClr val="bg1"/>
                </a:solidFill>
                <a:cs typeface="Arial" pitchFamily="34" charset="0"/>
              </a:rPr>
              <a:t>—</a:t>
            </a:r>
            <a:r>
              <a:rPr lang="zh-TW" altLang="en-US" sz="1867">
                <a:solidFill>
                  <a:schemeClr val="bg1"/>
                </a:solidFill>
                <a:cs typeface="Arial" pitchFamily="34" charset="0"/>
              </a:rPr>
              <a:t>第七組</a:t>
            </a:r>
            <a:endParaRPr lang="ko-KR" altLang="en-US" sz="1867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2049" y="560113"/>
            <a:ext cx="7726154" cy="724247"/>
          </a:xfrm>
          <a:prstGeom prst="rect">
            <a:avLst/>
          </a:prstGeom>
        </p:spPr>
        <p:txBody>
          <a:bodyPr/>
          <a:lstStyle/>
          <a:p>
            <a:r>
              <a:rPr lang="en-US" sz="44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Prior research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1D4942-DB2C-4B15-AF59-18846A79C0D6}"/>
              </a:ext>
            </a:extLst>
          </p:cNvPr>
          <p:cNvSpPr txBox="1"/>
          <p:nvPr/>
        </p:nvSpPr>
        <p:spPr>
          <a:xfrm>
            <a:off x="3550378" y="1661352"/>
            <a:ext cx="787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1. Relation between corporate governance and firm value</a:t>
            </a:r>
            <a:endParaRPr lang="ko-KR" altLang="en-US" b="1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2508CA-7BAF-4E09-BC5F-43925D31844A}"/>
                  </a:ext>
                </a:extLst>
              </p:cNvPr>
              <p:cNvSpPr txBox="1"/>
              <p:nvPr/>
            </p:nvSpPr>
            <p:spPr>
              <a:xfrm>
                <a:off x="3936212" y="2131062"/>
                <a:ext cx="7411092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2400" b="1">
                    <a:solidFill>
                      <a:schemeClr val="accent2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Firm Value (Y)</a:t>
                </a:r>
                <a14:m>
                  <m:oMath xmlns:m="http://schemas.openxmlformats.org/officeDocument/2006/math">
                    <m:r>
                      <a:rPr lang="en-US" altLang="ko-KR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↔</m:t>
                    </m:r>
                    <m:r>
                      <a:rPr lang="en-US" altLang="ko-KR" sz="24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𝐆𝐨𝐯𝐞𝐫𝐧𝐚𝐧𝐜𝐞</m:t>
                    </m:r>
                    <m:r>
                      <a:rPr lang="en-US" altLang="ko-KR" sz="24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altLang="ko-KR" sz="24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𝐒𝐭𝐫𝐮𝐜𝐭𝐮𝐫𝐞</m:t>
                    </m:r>
                    <m:r>
                      <a:rPr lang="en-US" altLang="ko-KR" sz="24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 (</m:t>
                    </m:r>
                    <m:r>
                      <a:rPr lang="en-US" altLang="ko-KR" sz="24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𝐗</m:t>
                    </m:r>
                    <m:r>
                      <a:rPr lang="en-US" altLang="ko-KR" sz="24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)</m:t>
                    </m:r>
                  </m:oMath>
                </a14:m>
                <a:endParaRPr lang="en-US" altLang="ko-KR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2508CA-7BAF-4E09-BC5F-43925D318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212" y="2131062"/>
                <a:ext cx="7411092" cy="461665"/>
              </a:xfrm>
              <a:prstGeom prst="rect">
                <a:avLst/>
              </a:prstGeom>
              <a:blipFill>
                <a:blip r:embed="rId2"/>
                <a:stretch>
                  <a:fillRect l="-1317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Graphic 29">
            <a:extLst>
              <a:ext uri="{FF2B5EF4-FFF2-40B4-BE49-F238E27FC236}">
                <a16:creationId xmlns:a16="http://schemas.microsoft.com/office/drawing/2014/main" id="{0E6E4ABE-BB75-49D9-9FF7-9DE0C52CB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30360" y="922806"/>
            <a:ext cx="1327228" cy="5665229"/>
          </a:xfrm>
          <a:prstGeom prst="rect">
            <a:avLst/>
          </a:prstGeom>
        </p:spPr>
      </p:pic>
      <p:sp>
        <p:nvSpPr>
          <p:cNvPr id="31" name="箭號: 弧形下彎 30">
            <a:extLst>
              <a:ext uri="{FF2B5EF4-FFF2-40B4-BE49-F238E27FC236}">
                <a16:creationId xmlns:a16="http://schemas.microsoft.com/office/drawing/2014/main" id="{31A288BB-4233-4C08-AAB5-3181EBBA6A9B}"/>
              </a:ext>
            </a:extLst>
          </p:cNvPr>
          <p:cNvSpPr/>
          <p:nvPr/>
        </p:nvSpPr>
        <p:spPr>
          <a:xfrm rot="10800000">
            <a:off x="4951596" y="2603436"/>
            <a:ext cx="2704354" cy="674703"/>
          </a:xfrm>
          <a:prstGeom prst="curvedDownArrow">
            <a:avLst>
              <a:gd name="adj1" fmla="val 1463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35D9DA7-0342-4F27-9FC1-AE6504002B5C}"/>
              </a:ext>
            </a:extLst>
          </p:cNvPr>
          <p:cNvSpPr txBox="1"/>
          <p:nvPr/>
        </p:nvSpPr>
        <p:spPr>
          <a:xfrm>
            <a:off x="5586733" y="2603435"/>
            <a:ext cx="163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Endogenous relation</a:t>
            </a:r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882B9A71-FAD2-4231-8A71-F554598F369F}"/>
              </a:ext>
            </a:extLst>
          </p:cNvPr>
          <p:cNvSpPr/>
          <p:nvPr/>
        </p:nvSpPr>
        <p:spPr>
          <a:xfrm>
            <a:off x="7843566" y="2786898"/>
            <a:ext cx="1082048" cy="307777"/>
          </a:xfrm>
          <a:prstGeom prst="rightArrow">
            <a:avLst>
              <a:gd name="adj1" fmla="val 50000"/>
              <a:gd name="adj2" fmla="val 84613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7B36FAA-B3E8-454E-8D2C-9E7A98DDA58B}"/>
              </a:ext>
            </a:extLst>
          </p:cNvPr>
          <p:cNvSpPr txBox="1"/>
          <p:nvPr/>
        </p:nvSpPr>
        <p:spPr>
          <a:xfrm>
            <a:off x="8925614" y="2631808"/>
            <a:ext cx="257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Rules are</a:t>
            </a:r>
          </a:p>
          <a:p>
            <a:pPr algn="ctr"/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Outside intervention</a:t>
            </a:r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937A57B2-42C1-4E0A-9FE0-277257857063}"/>
              </a:ext>
            </a:extLst>
          </p:cNvPr>
          <p:cNvSpPr txBox="1"/>
          <p:nvPr/>
        </p:nvSpPr>
        <p:spPr>
          <a:xfrm>
            <a:off x="3550378" y="3848658"/>
            <a:ext cx="787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tx1">
                    <a:lumMod val="85000"/>
                    <a:lumOff val="15000"/>
                  </a:schemeClr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2. Announcement effect of the SOX on firm value</a:t>
            </a:r>
            <a:endParaRPr lang="ko-KR" altLang="en-US" b="1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7" name="Oval 22">
            <a:extLst>
              <a:ext uri="{FF2B5EF4-FFF2-40B4-BE49-F238E27FC236}">
                <a16:creationId xmlns:a16="http://schemas.microsoft.com/office/drawing/2014/main" id="{B0DE0A25-1E43-44C2-A2C6-EB355064602F}"/>
              </a:ext>
            </a:extLst>
          </p:cNvPr>
          <p:cNvSpPr/>
          <p:nvPr/>
        </p:nvSpPr>
        <p:spPr>
          <a:xfrm>
            <a:off x="3934571" y="4801480"/>
            <a:ext cx="120658" cy="186710"/>
          </a:xfrm>
          <a:prstGeom prst="ellipse">
            <a:avLst/>
          </a:prstGeom>
          <a:solidFill>
            <a:srgbClr val="F5D36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8" name="Oval 22">
            <a:extLst>
              <a:ext uri="{FF2B5EF4-FFF2-40B4-BE49-F238E27FC236}">
                <a16:creationId xmlns:a16="http://schemas.microsoft.com/office/drawing/2014/main" id="{9F98AB49-102E-4F3E-ACE4-18208BA3861F}"/>
              </a:ext>
            </a:extLst>
          </p:cNvPr>
          <p:cNvSpPr/>
          <p:nvPr/>
        </p:nvSpPr>
        <p:spPr>
          <a:xfrm>
            <a:off x="3937814" y="4367744"/>
            <a:ext cx="120658" cy="186710"/>
          </a:xfrm>
          <a:prstGeom prst="ellipse">
            <a:avLst/>
          </a:prstGeom>
          <a:solidFill>
            <a:srgbClr val="BEA00E"/>
          </a:solidFill>
          <a:ln w="19050">
            <a:solidFill>
              <a:srgbClr val="CCB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9" name="Oval 22">
            <a:extLst>
              <a:ext uri="{FF2B5EF4-FFF2-40B4-BE49-F238E27FC236}">
                <a16:creationId xmlns:a16="http://schemas.microsoft.com/office/drawing/2014/main" id="{E4B8C258-053C-49C6-AB73-F9A639559F7C}"/>
              </a:ext>
            </a:extLst>
          </p:cNvPr>
          <p:cNvSpPr/>
          <p:nvPr/>
        </p:nvSpPr>
        <p:spPr>
          <a:xfrm>
            <a:off x="3934571" y="5236935"/>
            <a:ext cx="120658" cy="186710"/>
          </a:xfrm>
          <a:prstGeom prst="ellipse">
            <a:avLst/>
          </a:prstGeom>
          <a:solidFill>
            <a:srgbClr val="20648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78E8B7-AEED-4AEC-BCBC-23BA122C1DDC}"/>
              </a:ext>
            </a:extLst>
          </p:cNvPr>
          <p:cNvSpPr txBox="1"/>
          <p:nvPr/>
        </p:nvSpPr>
        <p:spPr>
          <a:xfrm>
            <a:off x="3739926" y="4219473"/>
            <a:ext cx="79543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Zhang (2005)—negative effect of SOX on firm value</a:t>
            </a:r>
          </a:p>
          <a:p>
            <a:pPr lvl="1">
              <a:lnSpc>
                <a:spcPct val="150000"/>
              </a:lnSpc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Li, Pincus, and </a:t>
            </a:r>
            <a:r>
              <a:rPr lang="en-US" altLang="zh-TW" err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Rego</a:t>
            </a: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(2006) —positive effect of SOX on firm value Jain and </a:t>
            </a:r>
            <a:r>
              <a:rPr lang="en-US" altLang="zh-TW" err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Rezaee</a:t>
            </a: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(2006)—positive effect of SOX on firm value</a:t>
            </a:r>
            <a:endParaRPr lang="zh-TW" altLang="zh-TW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D7CF8D2F-7D51-4BC9-B0FA-B0135141F575}"/>
              </a:ext>
            </a:extLst>
          </p:cNvPr>
          <p:cNvSpPr/>
          <p:nvPr/>
        </p:nvSpPr>
        <p:spPr>
          <a:xfrm>
            <a:off x="3934571" y="5779363"/>
            <a:ext cx="1205600" cy="309970"/>
          </a:xfrm>
          <a:prstGeom prst="rightArrow">
            <a:avLst>
              <a:gd name="adj1" fmla="val 50000"/>
              <a:gd name="adj2" fmla="val 92961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081BE5B-8873-4CAB-A0C4-020C57BD741D}"/>
              </a:ext>
            </a:extLst>
          </p:cNvPr>
          <p:cNvSpPr txBox="1"/>
          <p:nvPr/>
        </p:nvSpPr>
        <p:spPr>
          <a:xfrm>
            <a:off x="5259892" y="5734293"/>
            <a:ext cx="462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rgbClr val="BEA00E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Large event window</a:t>
            </a:r>
            <a:endParaRPr lang="zh-TW" altLang="en-US" sz="2000" b="1">
              <a:solidFill>
                <a:srgbClr val="BEA00E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9D36CE30-B5BA-4037-8134-3795A35E0289}"/>
              </a:ext>
            </a:extLst>
          </p:cNvPr>
          <p:cNvGrpSpPr/>
          <p:nvPr/>
        </p:nvGrpSpPr>
        <p:grpSpPr>
          <a:xfrm>
            <a:off x="1438520" y="3872385"/>
            <a:ext cx="512793" cy="574258"/>
            <a:chOff x="6804248" y="2144238"/>
            <a:chExt cx="1305367" cy="1645545"/>
          </a:xfrm>
          <a:solidFill>
            <a:schemeClr val="accent3">
              <a:lumMod val="75000"/>
            </a:schemeClr>
          </a:solidFill>
        </p:grpSpPr>
        <p:sp>
          <p:nvSpPr>
            <p:cNvPr id="60" name="Oval 1">
              <a:extLst>
                <a:ext uri="{FF2B5EF4-FFF2-40B4-BE49-F238E27FC236}">
                  <a16:creationId xmlns:a16="http://schemas.microsoft.com/office/drawing/2014/main" id="{D00BCBC7-5468-440C-9125-A92A6806ED23}"/>
                </a:ext>
              </a:extLst>
            </p:cNvPr>
            <p:cNvSpPr/>
            <p:nvPr/>
          </p:nvSpPr>
          <p:spPr>
            <a:xfrm flipH="1">
              <a:off x="7253541" y="3472481"/>
              <a:ext cx="406780" cy="7264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rgbClr val="5D5D5D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1" name="Oval 1">
              <a:extLst>
                <a:ext uri="{FF2B5EF4-FFF2-40B4-BE49-F238E27FC236}">
                  <a16:creationId xmlns:a16="http://schemas.microsoft.com/office/drawing/2014/main" id="{6D671C1D-FB35-4A87-B705-FCDB7D4E86EC}"/>
                </a:ext>
              </a:extLst>
            </p:cNvPr>
            <p:cNvSpPr/>
            <p:nvPr/>
          </p:nvSpPr>
          <p:spPr>
            <a:xfrm flipH="1">
              <a:off x="7297125" y="3673561"/>
              <a:ext cx="319612" cy="116222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rgbClr val="5D5D5D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2" name="Oval 1">
              <a:extLst>
                <a:ext uri="{FF2B5EF4-FFF2-40B4-BE49-F238E27FC236}">
                  <a16:creationId xmlns:a16="http://schemas.microsoft.com/office/drawing/2014/main" id="{607E461C-C0C5-4CCB-AB25-FD755E910260}"/>
                </a:ext>
              </a:extLst>
            </p:cNvPr>
            <p:cNvSpPr/>
            <p:nvPr/>
          </p:nvSpPr>
          <p:spPr>
            <a:xfrm flipH="1">
              <a:off x="7268070" y="3573021"/>
              <a:ext cx="377724" cy="72648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rgbClr val="5D5D5D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3" name="Oval 1">
              <a:extLst>
                <a:ext uri="{FF2B5EF4-FFF2-40B4-BE49-F238E27FC236}">
                  <a16:creationId xmlns:a16="http://schemas.microsoft.com/office/drawing/2014/main" id="{794379AE-B979-4181-A4C4-6E5CB26B4DE1}"/>
                </a:ext>
              </a:extLst>
            </p:cNvPr>
            <p:cNvSpPr/>
            <p:nvPr/>
          </p:nvSpPr>
          <p:spPr>
            <a:xfrm flipH="1">
              <a:off x="7239014" y="3371941"/>
              <a:ext cx="435836" cy="7264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rgbClr val="5D5D5D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4" name="Oval 1">
              <a:extLst>
                <a:ext uri="{FF2B5EF4-FFF2-40B4-BE49-F238E27FC236}">
                  <a16:creationId xmlns:a16="http://schemas.microsoft.com/office/drawing/2014/main" id="{489C913F-C710-42AB-9EE1-99227A2951A4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solidFill>
              <a:srgbClr val="5D5D5D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5" name="Oval 1">
              <a:extLst>
                <a:ext uri="{FF2B5EF4-FFF2-40B4-BE49-F238E27FC236}">
                  <a16:creationId xmlns:a16="http://schemas.microsoft.com/office/drawing/2014/main" id="{7D755C85-6709-4294-9C92-1E28CB3B2AE3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solidFill>
              <a:srgbClr val="5D5D5D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6" name="Oval 1">
              <a:extLst>
                <a:ext uri="{FF2B5EF4-FFF2-40B4-BE49-F238E27FC236}">
                  <a16:creationId xmlns:a16="http://schemas.microsoft.com/office/drawing/2014/main" id="{FD544C3E-77A5-4631-B780-7CD5E360C62E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solidFill>
              <a:srgbClr val="5D5D5D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0135335-ED1C-4C98-82C8-AF46D1133327}"/>
              </a:ext>
            </a:extLst>
          </p:cNvPr>
          <p:cNvGrpSpPr/>
          <p:nvPr/>
        </p:nvGrpSpPr>
        <p:grpSpPr>
          <a:xfrm>
            <a:off x="3381812" y="3872385"/>
            <a:ext cx="512793" cy="574258"/>
            <a:chOff x="6804248" y="2144238"/>
            <a:chExt cx="1305367" cy="1645545"/>
          </a:xfrm>
          <a:solidFill>
            <a:schemeClr val="accent3">
              <a:lumMod val="75000"/>
            </a:schemeClr>
          </a:solidFill>
        </p:grpSpPr>
        <p:sp>
          <p:nvSpPr>
            <p:cNvPr id="68" name="Oval 1">
              <a:extLst>
                <a:ext uri="{FF2B5EF4-FFF2-40B4-BE49-F238E27FC236}">
                  <a16:creationId xmlns:a16="http://schemas.microsoft.com/office/drawing/2014/main" id="{44A7DDCF-8F33-4BDC-B282-04EB6772EC66}"/>
                </a:ext>
              </a:extLst>
            </p:cNvPr>
            <p:cNvSpPr/>
            <p:nvPr/>
          </p:nvSpPr>
          <p:spPr>
            <a:xfrm flipH="1">
              <a:off x="7253541" y="3472481"/>
              <a:ext cx="406780" cy="7264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9" name="Oval 1">
              <a:extLst>
                <a:ext uri="{FF2B5EF4-FFF2-40B4-BE49-F238E27FC236}">
                  <a16:creationId xmlns:a16="http://schemas.microsoft.com/office/drawing/2014/main" id="{4804E36F-85A6-43A6-B48A-A7CF472EC380}"/>
                </a:ext>
              </a:extLst>
            </p:cNvPr>
            <p:cNvSpPr/>
            <p:nvPr/>
          </p:nvSpPr>
          <p:spPr>
            <a:xfrm flipH="1">
              <a:off x="7297125" y="3673561"/>
              <a:ext cx="319612" cy="116222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0" name="Oval 1">
              <a:extLst>
                <a:ext uri="{FF2B5EF4-FFF2-40B4-BE49-F238E27FC236}">
                  <a16:creationId xmlns:a16="http://schemas.microsoft.com/office/drawing/2014/main" id="{1B409E65-97F5-459C-B0DD-72E369F84A49}"/>
                </a:ext>
              </a:extLst>
            </p:cNvPr>
            <p:cNvSpPr/>
            <p:nvPr/>
          </p:nvSpPr>
          <p:spPr>
            <a:xfrm flipH="1">
              <a:off x="7268070" y="3573021"/>
              <a:ext cx="377724" cy="72648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1" name="Oval 1">
              <a:extLst>
                <a:ext uri="{FF2B5EF4-FFF2-40B4-BE49-F238E27FC236}">
                  <a16:creationId xmlns:a16="http://schemas.microsoft.com/office/drawing/2014/main" id="{C822B016-9E2E-4BAD-8EA5-46A60DCB4075}"/>
                </a:ext>
              </a:extLst>
            </p:cNvPr>
            <p:cNvSpPr/>
            <p:nvPr/>
          </p:nvSpPr>
          <p:spPr>
            <a:xfrm flipH="1">
              <a:off x="7239014" y="3371941"/>
              <a:ext cx="435836" cy="7264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2" name="Oval 1">
              <a:extLst>
                <a:ext uri="{FF2B5EF4-FFF2-40B4-BE49-F238E27FC236}">
                  <a16:creationId xmlns:a16="http://schemas.microsoft.com/office/drawing/2014/main" id="{A18823AC-8969-487C-8B30-AAFA28DF0140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3" name="Oval 1">
              <a:extLst>
                <a:ext uri="{FF2B5EF4-FFF2-40B4-BE49-F238E27FC236}">
                  <a16:creationId xmlns:a16="http://schemas.microsoft.com/office/drawing/2014/main" id="{47EE5FDE-F556-49BB-9279-F226E3DF6AB7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4" name="Oval 1">
              <a:extLst>
                <a:ext uri="{FF2B5EF4-FFF2-40B4-BE49-F238E27FC236}">
                  <a16:creationId xmlns:a16="http://schemas.microsoft.com/office/drawing/2014/main" id="{10C9980E-8588-4FB0-9D9E-35A5E90F0C4F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solidFill>
              <a:schemeClr val="accent1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E1649D5-7EBD-40C3-ABDC-9339245EC40B}"/>
              </a:ext>
            </a:extLst>
          </p:cNvPr>
          <p:cNvGrpSpPr/>
          <p:nvPr/>
        </p:nvGrpSpPr>
        <p:grpSpPr>
          <a:xfrm>
            <a:off x="5325104" y="3872385"/>
            <a:ext cx="512793" cy="574258"/>
            <a:chOff x="6804248" y="2144238"/>
            <a:chExt cx="1305367" cy="1645545"/>
          </a:xfrm>
          <a:solidFill>
            <a:schemeClr val="accent3">
              <a:lumMod val="75000"/>
            </a:schemeClr>
          </a:solidFill>
        </p:grpSpPr>
        <p:sp>
          <p:nvSpPr>
            <p:cNvPr id="76" name="Oval 1">
              <a:extLst>
                <a:ext uri="{FF2B5EF4-FFF2-40B4-BE49-F238E27FC236}">
                  <a16:creationId xmlns:a16="http://schemas.microsoft.com/office/drawing/2014/main" id="{A00C1834-30F2-44E8-A34C-FF0AE03F27A2}"/>
                </a:ext>
              </a:extLst>
            </p:cNvPr>
            <p:cNvSpPr/>
            <p:nvPr/>
          </p:nvSpPr>
          <p:spPr>
            <a:xfrm flipH="1">
              <a:off x="7253541" y="3472481"/>
              <a:ext cx="406780" cy="7264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chemeClr val="accent2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7" name="Oval 1">
              <a:extLst>
                <a:ext uri="{FF2B5EF4-FFF2-40B4-BE49-F238E27FC236}">
                  <a16:creationId xmlns:a16="http://schemas.microsoft.com/office/drawing/2014/main" id="{48090706-C965-402E-BFFE-4229DE2BBC99}"/>
                </a:ext>
              </a:extLst>
            </p:cNvPr>
            <p:cNvSpPr/>
            <p:nvPr/>
          </p:nvSpPr>
          <p:spPr>
            <a:xfrm flipH="1">
              <a:off x="7297125" y="3673561"/>
              <a:ext cx="319612" cy="116222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chemeClr val="accent2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8" name="Oval 1">
              <a:extLst>
                <a:ext uri="{FF2B5EF4-FFF2-40B4-BE49-F238E27FC236}">
                  <a16:creationId xmlns:a16="http://schemas.microsoft.com/office/drawing/2014/main" id="{F0259BC5-DCEB-4971-9426-6E15034C6F03}"/>
                </a:ext>
              </a:extLst>
            </p:cNvPr>
            <p:cNvSpPr/>
            <p:nvPr/>
          </p:nvSpPr>
          <p:spPr>
            <a:xfrm flipH="1">
              <a:off x="7268070" y="3573021"/>
              <a:ext cx="377724" cy="72648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chemeClr val="accent2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9" name="Oval 1">
              <a:extLst>
                <a:ext uri="{FF2B5EF4-FFF2-40B4-BE49-F238E27FC236}">
                  <a16:creationId xmlns:a16="http://schemas.microsoft.com/office/drawing/2014/main" id="{4FE3683E-44B9-452D-9C44-79079A886BD0}"/>
                </a:ext>
              </a:extLst>
            </p:cNvPr>
            <p:cNvSpPr/>
            <p:nvPr/>
          </p:nvSpPr>
          <p:spPr>
            <a:xfrm flipH="1">
              <a:off x="7239014" y="3371941"/>
              <a:ext cx="435836" cy="7264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chemeClr val="accent2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0" name="Oval 1">
              <a:extLst>
                <a:ext uri="{FF2B5EF4-FFF2-40B4-BE49-F238E27FC236}">
                  <a16:creationId xmlns:a16="http://schemas.microsoft.com/office/drawing/2014/main" id="{1F3F22B4-154B-4F4F-AA80-6FF404C4856F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solidFill>
              <a:schemeClr val="accent2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1" name="Oval 1">
              <a:extLst>
                <a:ext uri="{FF2B5EF4-FFF2-40B4-BE49-F238E27FC236}">
                  <a16:creationId xmlns:a16="http://schemas.microsoft.com/office/drawing/2014/main" id="{A94A7DEA-67FE-4091-BD73-B4417543FE86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solidFill>
              <a:schemeClr val="accent2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2" name="Oval 1">
              <a:extLst>
                <a:ext uri="{FF2B5EF4-FFF2-40B4-BE49-F238E27FC236}">
                  <a16:creationId xmlns:a16="http://schemas.microsoft.com/office/drawing/2014/main" id="{37478C5A-5754-4E71-9B88-151E2883EB03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solidFill>
              <a:schemeClr val="accent2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77A983B-3992-49C9-B621-9F8ED1F82286}"/>
              </a:ext>
            </a:extLst>
          </p:cNvPr>
          <p:cNvGrpSpPr/>
          <p:nvPr/>
        </p:nvGrpSpPr>
        <p:grpSpPr>
          <a:xfrm>
            <a:off x="7268396" y="3872385"/>
            <a:ext cx="512793" cy="574258"/>
            <a:chOff x="6804248" y="2144238"/>
            <a:chExt cx="1305367" cy="1645545"/>
          </a:xfrm>
          <a:solidFill>
            <a:schemeClr val="accent3">
              <a:lumMod val="75000"/>
            </a:schemeClr>
          </a:solidFill>
        </p:grpSpPr>
        <p:sp>
          <p:nvSpPr>
            <p:cNvPr id="84" name="Oval 1">
              <a:extLst>
                <a:ext uri="{FF2B5EF4-FFF2-40B4-BE49-F238E27FC236}">
                  <a16:creationId xmlns:a16="http://schemas.microsoft.com/office/drawing/2014/main" id="{B629A24A-CBD1-4867-9B3A-265A424D46EB}"/>
                </a:ext>
              </a:extLst>
            </p:cNvPr>
            <p:cNvSpPr/>
            <p:nvPr/>
          </p:nvSpPr>
          <p:spPr>
            <a:xfrm flipH="1">
              <a:off x="7253541" y="3472481"/>
              <a:ext cx="406780" cy="7264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chemeClr val="accent3"/>
            </a:solidFill>
            <a:ln w="28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5" name="Oval 1">
              <a:extLst>
                <a:ext uri="{FF2B5EF4-FFF2-40B4-BE49-F238E27FC236}">
                  <a16:creationId xmlns:a16="http://schemas.microsoft.com/office/drawing/2014/main" id="{B711814D-16C2-4BD2-99E2-798C68C3FDE7}"/>
                </a:ext>
              </a:extLst>
            </p:cNvPr>
            <p:cNvSpPr/>
            <p:nvPr/>
          </p:nvSpPr>
          <p:spPr>
            <a:xfrm flipH="1">
              <a:off x="7297125" y="3673561"/>
              <a:ext cx="319612" cy="116222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chemeClr val="accent3"/>
            </a:solidFill>
            <a:ln w="28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6" name="Oval 1">
              <a:extLst>
                <a:ext uri="{FF2B5EF4-FFF2-40B4-BE49-F238E27FC236}">
                  <a16:creationId xmlns:a16="http://schemas.microsoft.com/office/drawing/2014/main" id="{0198E18B-6E8E-4DE4-92F7-3363DF17F862}"/>
                </a:ext>
              </a:extLst>
            </p:cNvPr>
            <p:cNvSpPr/>
            <p:nvPr/>
          </p:nvSpPr>
          <p:spPr>
            <a:xfrm flipH="1">
              <a:off x="7268070" y="3573021"/>
              <a:ext cx="377724" cy="72648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chemeClr val="accent3"/>
            </a:solidFill>
            <a:ln w="28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7" name="Oval 1">
              <a:extLst>
                <a:ext uri="{FF2B5EF4-FFF2-40B4-BE49-F238E27FC236}">
                  <a16:creationId xmlns:a16="http://schemas.microsoft.com/office/drawing/2014/main" id="{11F3A845-5491-40A3-B848-8CDBF56C2AD5}"/>
                </a:ext>
              </a:extLst>
            </p:cNvPr>
            <p:cNvSpPr/>
            <p:nvPr/>
          </p:nvSpPr>
          <p:spPr>
            <a:xfrm flipH="1">
              <a:off x="7239014" y="3371941"/>
              <a:ext cx="435836" cy="7264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chemeClr val="accent3"/>
            </a:solidFill>
            <a:ln w="28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8" name="Oval 1">
              <a:extLst>
                <a:ext uri="{FF2B5EF4-FFF2-40B4-BE49-F238E27FC236}">
                  <a16:creationId xmlns:a16="http://schemas.microsoft.com/office/drawing/2014/main" id="{C128E6F3-05C1-4DD1-A670-D5978252A980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solidFill>
              <a:schemeClr val="accent3"/>
            </a:solidFill>
            <a:ln w="28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9" name="Oval 1">
              <a:extLst>
                <a:ext uri="{FF2B5EF4-FFF2-40B4-BE49-F238E27FC236}">
                  <a16:creationId xmlns:a16="http://schemas.microsoft.com/office/drawing/2014/main" id="{2F79033A-5538-4972-871D-396EF5F91AAC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solidFill>
              <a:schemeClr val="accent3"/>
            </a:solidFill>
            <a:ln w="28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0" name="Oval 1">
              <a:extLst>
                <a:ext uri="{FF2B5EF4-FFF2-40B4-BE49-F238E27FC236}">
                  <a16:creationId xmlns:a16="http://schemas.microsoft.com/office/drawing/2014/main" id="{C7DD058F-0740-4535-AE14-85F58B971042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solidFill>
              <a:schemeClr val="accent3"/>
            </a:solidFill>
            <a:ln w="285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FEDFA10-4125-4F35-991A-C64C95877ED4}"/>
              </a:ext>
            </a:extLst>
          </p:cNvPr>
          <p:cNvGrpSpPr/>
          <p:nvPr/>
        </p:nvGrpSpPr>
        <p:grpSpPr>
          <a:xfrm>
            <a:off x="9211689" y="3872385"/>
            <a:ext cx="512793" cy="574258"/>
            <a:chOff x="6804248" y="2144238"/>
            <a:chExt cx="1305367" cy="1645545"/>
          </a:xfrm>
          <a:solidFill>
            <a:schemeClr val="accent3">
              <a:lumMod val="75000"/>
            </a:schemeClr>
          </a:solidFill>
        </p:grpSpPr>
        <p:sp>
          <p:nvSpPr>
            <p:cNvPr id="92" name="Oval 1">
              <a:extLst>
                <a:ext uri="{FF2B5EF4-FFF2-40B4-BE49-F238E27FC236}">
                  <a16:creationId xmlns:a16="http://schemas.microsoft.com/office/drawing/2014/main" id="{04AB70DE-BFA5-4377-B182-38EA10007295}"/>
                </a:ext>
              </a:extLst>
            </p:cNvPr>
            <p:cNvSpPr/>
            <p:nvPr/>
          </p:nvSpPr>
          <p:spPr>
            <a:xfrm flipH="1">
              <a:off x="7253541" y="3472481"/>
              <a:ext cx="406780" cy="72647"/>
            </a:xfrm>
            <a:custGeom>
              <a:avLst/>
              <a:gdLst/>
              <a:ahLst/>
              <a:cxnLst/>
              <a:rect l="l" t="t" r="r" b="b"/>
              <a:pathLst>
                <a:path w="920008" h="164304">
                  <a:moveTo>
                    <a:pt x="852708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5"/>
                  </a:lnTo>
                  <a:cubicBezTo>
                    <a:pt x="0" y="134173"/>
                    <a:pt x="30131" y="164304"/>
                    <a:pt x="67299" y="164304"/>
                  </a:cubicBezTo>
                  <a:lnTo>
                    <a:pt x="852708" y="164304"/>
                  </a:lnTo>
                  <a:cubicBezTo>
                    <a:pt x="889877" y="164304"/>
                    <a:pt x="920008" y="134173"/>
                    <a:pt x="920008" y="97005"/>
                  </a:cubicBezTo>
                  <a:lnTo>
                    <a:pt x="920008" y="67299"/>
                  </a:lnTo>
                  <a:cubicBezTo>
                    <a:pt x="920008" y="30131"/>
                    <a:pt x="889877" y="0"/>
                    <a:pt x="852708" y="0"/>
                  </a:cubicBezTo>
                  <a:close/>
                </a:path>
              </a:pathLst>
            </a:custGeom>
            <a:solidFill>
              <a:schemeClr val="accent4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3" name="Oval 1">
              <a:extLst>
                <a:ext uri="{FF2B5EF4-FFF2-40B4-BE49-F238E27FC236}">
                  <a16:creationId xmlns:a16="http://schemas.microsoft.com/office/drawing/2014/main" id="{B84112AF-3C6B-4BB6-AEAB-F21BBDC24859}"/>
                </a:ext>
              </a:extLst>
            </p:cNvPr>
            <p:cNvSpPr/>
            <p:nvPr/>
          </p:nvSpPr>
          <p:spPr>
            <a:xfrm flipH="1">
              <a:off x="7297125" y="3673561"/>
              <a:ext cx="319612" cy="116222"/>
            </a:xfrm>
            <a:custGeom>
              <a:avLst/>
              <a:gdLst/>
              <a:ahLst/>
              <a:cxnLst/>
              <a:rect l="l" t="t" r="r" b="b"/>
              <a:pathLst>
                <a:path w="722862" h="262858">
                  <a:moveTo>
                    <a:pt x="722862" y="0"/>
                  </a:moveTo>
                  <a:lnTo>
                    <a:pt x="0" y="0"/>
                  </a:lnTo>
                  <a:lnTo>
                    <a:pt x="0" y="131429"/>
                  </a:lnTo>
                  <a:cubicBezTo>
                    <a:pt x="0" y="204015"/>
                    <a:pt x="161818" y="262858"/>
                    <a:pt x="361431" y="262858"/>
                  </a:cubicBezTo>
                  <a:cubicBezTo>
                    <a:pt x="561044" y="262858"/>
                    <a:pt x="722862" y="204015"/>
                    <a:pt x="722862" y="131429"/>
                  </a:cubicBezTo>
                  <a:close/>
                </a:path>
              </a:pathLst>
            </a:custGeom>
            <a:solidFill>
              <a:schemeClr val="accent4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4" name="Oval 1">
              <a:extLst>
                <a:ext uri="{FF2B5EF4-FFF2-40B4-BE49-F238E27FC236}">
                  <a16:creationId xmlns:a16="http://schemas.microsoft.com/office/drawing/2014/main" id="{9061FB22-CC3D-419D-9C0C-FCF94BFF25A5}"/>
                </a:ext>
              </a:extLst>
            </p:cNvPr>
            <p:cNvSpPr/>
            <p:nvPr/>
          </p:nvSpPr>
          <p:spPr>
            <a:xfrm flipH="1">
              <a:off x="7268070" y="3573021"/>
              <a:ext cx="377724" cy="72648"/>
            </a:xfrm>
            <a:custGeom>
              <a:avLst/>
              <a:gdLst/>
              <a:ahLst/>
              <a:cxnLst/>
              <a:rect l="l" t="t" r="r" b="b"/>
              <a:pathLst>
                <a:path w="854293" h="164306">
                  <a:moveTo>
                    <a:pt x="786994" y="0"/>
                  </a:moveTo>
                  <a:lnTo>
                    <a:pt x="67299" y="0"/>
                  </a:lnTo>
                  <a:cubicBezTo>
                    <a:pt x="30131" y="0"/>
                    <a:pt x="0" y="30131"/>
                    <a:pt x="0" y="67299"/>
                  </a:cubicBezTo>
                  <a:lnTo>
                    <a:pt x="0" y="97007"/>
                  </a:lnTo>
                  <a:cubicBezTo>
                    <a:pt x="0" y="134174"/>
                    <a:pt x="30131" y="164306"/>
                    <a:pt x="67299" y="164306"/>
                  </a:cubicBezTo>
                  <a:lnTo>
                    <a:pt x="786994" y="164306"/>
                  </a:lnTo>
                  <a:cubicBezTo>
                    <a:pt x="824162" y="164306"/>
                    <a:pt x="854293" y="134174"/>
                    <a:pt x="854293" y="97007"/>
                  </a:cubicBezTo>
                  <a:lnTo>
                    <a:pt x="854293" y="67299"/>
                  </a:lnTo>
                  <a:cubicBezTo>
                    <a:pt x="854293" y="30131"/>
                    <a:pt x="824162" y="0"/>
                    <a:pt x="786994" y="0"/>
                  </a:cubicBezTo>
                  <a:close/>
                </a:path>
              </a:pathLst>
            </a:custGeom>
            <a:solidFill>
              <a:schemeClr val="accent4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5" name="Oval 1">
              <a:extLst>
                <a:ext uri="{FF2B5EF4-FFF2-40B4-BE49-F238E27FC236}">
                  <a16:creationId xmlns:a16="http://schemas.microsoft.com/office/drawing/2014/main" id="{334E9520-2BC6-4979-B768-B1EDAB4697AE}"/>
                </a:ext>
              </a:extLst>
            </p:cNvPr>
            <p:cNvSpPr/>
            <p:nvPr/>
          </p:nvSpPr>
          <p:spPr>
            <a:xfrm flipH="1">
              <a:off x="7239014" y="3371941"/>
              <a:ext cx="435836" cy="72647"/>
            </a:xfrm>
            <a:custGeom>
              <a:avLst/>
              <a:gdLst/>
              <a:ahLst/>
              <a:cxnLst/>
              <a:rect l="l" t="t" r="r" b="b"/>
              <a:pathLst>
                <a:path w="985723" h="164305">
                  <a:moveTo>
                    <a:pt x="918424" y="0"/>
                  </a:moveTo>
                  <a:lnTo>
                    <a:pt x="67300" y="0"/>
                  </a:lnTo>
                  <a:cubicBezTo>
                    <a:pt x="30131" y="0"/>
                    <a:pt x="0" y="30130"/>
                    <a:pt x="0" y="67298"/>
                  </a:cubicBezTo>
                  <a:lnTo>
                    <a:pt x="0" y="97006"/>
                  </a:lnTo>
                  <a:cubicBezTo>
                    <a:pt x="0" y="134173"/>
                    <a:pt x="30131" y="164305"/>
                    <a:pt x="67300" y="164305"/>
                  </a:cubicBezTo>
                  <a:lnTo>
                    <a:pt x="918424" y="164305"/>
                  </a:lnTo>
                  <a:cubicBezTo>
                    <a:pt x="955592" y="164305"/>
                    <a:pt x="985723" y="134173"/>
                    <a:pt x="985723" y="97006"/>
                  </a:cubicBezTo>
                  <a:lnTo>
                    <a:pt x="985723" y="67298"/>
                  </a:lnTo>
                  <a:cubicBezTo>
                    <a:pt x="985723" y="30130"/>
                    <a:pt x="955592" y="0"/>
                    <a:pt x="918424" y="0"/>
                  </a:cubicBezTo>
                  <a:close/>
                </a:path>
              </a:pathLst>
            </a:custGeom>
            <a:solidFill>
              <a:schemeClr val="accent4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6" name="Oval 1">
              <a:extLst>
                <a:ext uri="{FF2B5EF4-FFF2-40B4-BE49-F238E27FC236}">
                  <a16:creationId xmlns:a16="http://schemas.microsoft.com/office/drawing/2014/main" id="{A76F405C-3718-4916-96CF-C9D449060EF6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solidFill>
              <a:schemeClr val="accent4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7" name="Oval 1">
              <a:extLst>
                <a:ext uri="{FF2B5EF4-FFF2-40B4-BE49-F238E27FC236}">
                  <a16:creationId xmlns:a16="http://schemas.microsoft.com/office/drawing/2014/main" id="{D56481A0-F07C-427B-9CE4-6E3ACF39A632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solidFill>
              <a:schemeClr val="accent4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8" name="Oval 1">
              <a:extLst>
                <a:ext uri="{FF2B5EF4-FFF2-40B4-BE49-F238E27FC236}">
                  <a16:creationId xmlns:a16="http://schemas.microsoft.com/office/drawing/2014/main" id="{4AFB7575-B01E-4EF4-8E54-452C3FB238F5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solidFill>
              <a:schemeClr val="accent4"/>
            </a:solidFill>
            <a:ln w="28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71473" y="656667"/>
            <a:ext cx="13027616" cy="724247"/>
          </a:xfrm>
          <a:prstGeom prst="rect">
            <a:avLst/>
          </a:prstGeom>
        </p:spPr>
        <p:txBody>
          <a:bodyPr/>
          <a:lstStyle/>
          <a:p>
            <a:r>
              <a:rPr lang="en-US" sz="48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Background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4C19F9-43D5-48D0-9848-BB030BDB49DA}"/>
              </a:ext>
            </a:extLst>
          </p:cNvPr>
          <p:cNvGrpSpPr/>
          <p:nvPr/>
        </p:nvGrpSpPr>
        <p:grpSpPr>
          <a:xfrm>
            <a:off x="1460124" y="2318296"/>
            <a:ext cx="2261429" cy="1208003"/>
            <a:chOff x="3975087" y="1937022"/>
            <a:chExt cx="2008960" cy="12080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C7396B-7AAF-4A71-9D3D-4ECD4421C081}"/>
                </a:ext>
              </a:extLst>
            </p:cNvPr>
            <p:cNvSpPr txBox="1"/>
            <p:nvPr/>
          </p:nvSpPr>
          <p:spPr>
            <a:xfrm>
              <a:off x="3975087" y="1937022"/>
              <a:ext cx="18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6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2001/11/8</a:t>
              </a:r>
              <a:endParaRPr lang="ko-KR" altLang="en-US" sz="2700" b="1">
                <a:solidFill>
                  <a:schemeClr val="accent6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9518CD-AD37-40B8-9D68-86D5D7B5F0CD}"/>
                </a:ext>
              </a:extLst>
            </p:cNvPr>
            <p:cNvSpPr txBox="1"/>
            <p:nvPr/>
          </p:nvSpPr>
          <p:spPr>
            <a:xfrm>
              <a:off x="3975087" y="2406361"/>
              <a:ext cx="20089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Enron filed restated financial results with the SEC</a:t>
              </a:r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D40201-F3A3-42AC-A076-87B595D67E8C}"/>
              </a:ext>
            </a:extLst>
          </p:cNvPr>
          <p:cNvGrpSpPr/>
          <p:nvPr/>
        </p:nvGrpSpPr>
        <p:grpSpPr>
          <a:xfrm>
            <a:off x="5307062" y="2250386"/>
            <a:ext cx="2378609" cy="1638890"/>
            <a:chOff x="6668697" y="1937022"/>
            <a:chExt cx="2113058" cy="16388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327F08-E96C-46EA-A22E-BB1B9817ED4C}"/>
                </a:ext>
              </a:extLst>
            </p:cNvPr>
            <p:cNvSpPr txBox="1"/>
            <p:nvPr/>
          </p:nvSpPr>
          <p:spPr>
            <a:xfrm>
              <a:off x="6668697" y="1937022"/>
              <a:ext cx="18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2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2002/2/13</a:t>
              </a:r>
              <a:endParaRPr lang="ko-KR" altLang="en-US" sz="2700" b="1">
                <a:solidFill>
                  <a:schemeClr val="accent2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FA2D9F-AAFD-4F1F-8B86-34C250A6F086}"/>
                </a:ext>
              </a:extLst>
            </p:cNvPr>
            <p:cNvSpPr txBox="1"/>
            <p:nvPr/>
          </p:nvSpPr>
          <p:spPr>
            <a:xfrm>
              <a:off x="6668697" y="2406361"/>
              <a:ext cx="21130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SEC asks NYSE and NASDAQ to review their corporate governance requirement</a:t>
              </a:r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B27FA5-0847-422F-943C-62B1E7A04731}"/>
              </a:ext>
            </a:extLst>
          </p:cNvPr>
          <p:cNvGrpSpPr/>
          <p:nvPr/>
        </p:nvGrpSpPr>
        <p:grpSpPr>
          <a:xfrm>
            <a:off x="9164910" y="2250386"/>
            <a:ext cx="2060744" cy="1423446"/>
            <a:chOff x="9362305" y="1937022"/>
            <a:chExt cx="1830680" cy="14234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4413B9-16C0-4B19-AF6A-15176362B1E8}"/>
                </a:ext>
              </a:extLst>
            </p:cNvPr>
            <p:cNvSpPr txBox="1"/>
            <p:nvPr/>
          </p:nvSpPr>
          <p:spPr>
            <a:xfrm>
              <a:off x="9362305" y="1937022"/>
              <a:ext cx="18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4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2002/10/9</a:t>
              </a:r>
              <a:endParaRPr lang="ko-KR" altLang="en-US" sz="2700" b="1">
                <a:solidFill>
                  <a:schemeClr val="accent4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6DE31E-E6DA-447F-9097-4B208F60EA67}"/>
                </a:ext>
              </a:extLst>
            </p:cNvPr>
            <p:cNvSpPr txBox="1"/>
            <p:nvPr/>
          </p:nvSpPr>
          <p:spPr>
            <a:xfrm>
              <a:off x="9362305" y="2406361"/>
              <a:ext cx="17891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NASDAQ submits its proposed rules (2</a:t>
              </a:r>
              <a:r>
                <a:rPr lang="en-US" altLang="ko-KR" sz="1400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nd</a:t>
              </a:r>
              <a:r>
                <a:rPr lang="en-US" altLang="ko-KR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 round) to the SEC</a:t>
              </a:r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B6098F-37B4-4E69-9D8A-C89AA687F66F}"/>
              </a:ext>
            </a:extLst>
          </p:cNvPr>
          <p:cNvGrpSpPr/>
          <p:nvPr/>
        </p:nvGrpSpPr>
        <p:grpSpPr>
          <a:xfrm>
            <a:off x="3378138" y="4772487"/>
            <a:ext cx="2060744" cy="965975"/>
            <a:chOff x="5321892" y="4678198"/>
            <a:chExt cx="1830680" cy="9659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35640A-1433-4C4D-8623-92CD63A9AD4C}"/>
                </a:ext>
              </a:extLst>
            </p:cNvPr>
            <p:cNvSpPr txBox="1"/>
            <p:nvPr/>
          </p:nvSpPr>
          <p:spPr>
            <a:xfrm>
              <a:off x="5321892" y="4678198"/>
              <a:ext cx="18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700" b="1">
                  <a:solidFill>
                    <a:schemeClr val="accent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2001/12/2</a:t>
              </a:r>
              <a:endParaRPr lang="ko-KR" altLang="en-US" sz="2700" b="1">
                <a:solidFill>
                  <a:schemeClr val="accent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13AB82-BA74-4486-818A-C2D304950BAC}"/>
                </a:ext>
              </a:extLst>
            </p:cNvPr>
            <p:cNvSpPr txBox="1"/>
            <p:nvPr/>
          </p:nvSpPr>
          <p:spPr>
            <a:xfrm>
              <a:off x="5321892" y="5120953"/>
              <a:ext cx="1789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Enron files for </a:t>
              </a:r>
              <a:r>
                <a:rPr lang="en-US" altLang="ko-KR" sz="140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bankrupcy</a:t>
              </a:r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7E3951-6F46-4A90-8C9E-96A719821A00}"/>
              </a:ext>
            </a:extLst>
          </p:cNvPr>
          <p:cNvGrpSpPr/>
          <p:nvPr/>
        </p:nvGrpSpPr>
        <p:grpSpPr>
          <a:xfrm>
            <a:off x="7235987" y="4772487"/>
            <a:ext cx="2540710" cy="965975"/>
            <a:chOff x="8015502" y="4678198"/>
            <a:chExt cx="2257062" cy="9659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B7CE6D-754B-473E-910C-F8C9A1DCE3A7}"/>
                </a:ext>
              </a:extLst>
            </p:cNvPr>
            <p:cNvSpPr txBox="1"/>
            <p:nvPr/>
          </p:nvSpPr>
          <p:spPr>
            <a:xfrm>
              <a:off x="8015502" y="4678198"/>
              <a:ext cx="18306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>
                  <a:solidFill>
                    <a:schemeClr val="accent3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2002/7/25</a:t>
              </a:r>
              <a:endParaRPr lang="ko-KR" altLang="en-US" sz="2400" b="1">
                <a:solidFill>
                  <a:schemeClr val="accent3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0A93D2-C003-499A-BDF1-CAE6FD9436C6}"/>
                </a:ext>
              </a:extLst>
            </p:cNvPr>
            <p:cNvSpPr txBox="1"/>
            <p:nvPr/>
          </p:nvSpPr>
          <p:spPr>
            <a:xfrm>
              <a:off x="8015502" y="5120953"/>
              <a:ext cx="2257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House and Senate approve the SOX bill</a:t>
              </a:r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1E126D5A-A6D0-454C-9A50-51DEB1CAFC90}"/>
              </a:ext>
            </a:extLst>
          </p:cNvPr>
          <p:cNvSpPr/>
          <p:nvPr/>
        </p:nvSpPr>
        <p:spPr>
          <a:xfrm>
            <a:off x="873253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FF6D562-5CFD-4C23-8C97-FA99BA7047BB}"/>
              </a:ext>
            </a:extLst>
          </p:cNvPr>
          <p:cNvSpPr/>
          <p:nvPr/>
        </p:nvSpPr>
        <p:spPr>
          <a:xfrm>
            <a:off x="1161234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41FABF-62C9-47F7-BB0F-9A6B6CF85A76}"/>
              </a:ext>
            </a:extLst>
          </p:cNvPr>
          <p:cNvSpPr/>
          <p:nvPr/>
        </p:nvSpPr>
        <p:spPr>
          <a:xfrm>
            <a:off x="1957692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A1A834-D3CE-4F08-9F83-FE715B664A4D}"/>
              </a:ext>
            </a:extLst>
          </p:cNvPr>
          <p:cNvSpPr/>
          <p:nvPr/>
        </p:nvSpPr>
        <p:spPr>
          <a:xfrm>
            <a:off x="2533654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BD7D738-4760-491A-9884-A586626EDF83}"/>
              </a:ext>
            </a:extLst>
          </p:cNvPr>
          <p:cNvSpPr/>
          <p:nvPr/>
        </p:nvSpPr>
        <p:spPr>
          <a:xfrm>
            <a:off x="2821635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DA1931A-F8CD-4F17-B0F5-FA811457A336}"/>
              </a:ext>
            </a:extLst>
          </p:cNvPr>
          <p:cNvSpPr/>
          <p:nvPr/>
        </p:nvSpPr>
        <p:spPr>
          <a:xfrm>
            <a:off x="3109616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7A66EDC-EB12-4E92-A81D-9E7CFAB51F23}"/>
              </a:ext>
            </a:extLst>
          </p:cNvPr>
          <p:cNvSpPr/>
          <p:nvPr/>
        </p:nvSpPr>
        <p:spPr>
          <a:xfrm>
            <a:off x="3906074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29EF05-B3D3-4BC9-8B76-3EC3EA0C9924}"/>
              </a:ext>
            </a:extLst>
          </p:cNvPr>
          <p:cNvSpPr/>
          <p:nvPr/>
        </p:nvSpPr>
        <p:spPr>
          <a:xfrm>
            <a:off x="4482036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EB57A91-5CC1-4E0C-A85B-F2E5BDFE4033}"/>
              </a:ext>
            </a:extLst>
          </p:cNvPr>
          <p:cNvSpPr/>
          <p:nvPr/>
        </p:nvSpPr>
        <p:spPr>
          <a:xfrm>
            <a:off x="4770017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F7292D1-EF5D-4A88-8C81-4E0B5E0FFC35}"/>
              </a:ext>
            </a:extLst>
          </p:cNvPr>
          <p:cNvSpPr/>
          <p:nvPr/>
        </p:nvSpPr>
        <p:spPr>
          <a:xfrm>
            <a:off x="5057998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2880672-7C3A-4D55-B4A8-F9B41AAA9858}"/>
              </a:ext>
            </a:extLst>
          </p:cNvPr>
          <p:cNvSpPr/>
          <p:nvPr/>
        </p:nvSpPr>
        <p:spPr>
          <a:xfrm>
            <a:off x="5854456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7EB60CF-DF42-40AC-810B-77A279FBF830}"/>
              </a:ext>
            </a:extLst>
          </p:cNvPr>
          <p:cNvSpPr/>
          <p:nvPr/>
        </p:nvSpPr>
        <p:spPr>
          <a:xfrm>
            <a:off x="6430418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BDA7D90-8EFF-4ABC-A16E-45C04CDDE438}"/>
              </a:ext>
            </a:extLst>
          </p:cNvPr>
          <p:cNvSpPr/>
          <p:nvPr/>
        </p:nvSpPr>
        <p:spPr>
          <a:xfrm>
            <a:off x="6718399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323081-2140-46AD-BBFA-FB909B43289A}"/>
              </a:ext>
            </a:extLst>
          </p:cNvPr>
          <p:cNvSpPr/>
          <p:nvPr/>
        </p:nvSpPr>
        <p:spPr>
          <a:xfrm>
            <a:off x="7006380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C8E6A11-8081-470B-9155-6EC6FF21905C}"/>
              </a:ext>
            </a:extLst>
          </p:cNvPr>
          <p:cNvSpPr/>
          <p:nvPr/>
        </p:nvSpPr>
        <p:spPr>
          <a:xfrm>
            <a:off x="7802838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70D2276-A8DA-4EF1-A1F2-A56481FE037D}"/>
              </a:ext>
            </a:extLst>
          </p:cNvPr>
          <p:cNvSpPr/>
          <p:nvPr/>
        </p:nvSpPr>
        <p:spPr>
          <a:xfrm>
            <a:off x="8378800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45BB38-302C-4FC7-A3E7-86706807042F}"/>
              </a:ext>
            </a:extLst>
          </p:cNvPr>
          <p:cNvSpPr/>
          <p:nvPr/>
        </p:nvSpPr>
        <p:spPr>
          <a:xfrm>
            <a:off x="8666781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74170B-50CC-4B77-A274-F1BDE8BA5C65}"/>
              </a:ext>
            </a:extLst>
          </p:cNvPr>
          <p:cNvSpPr/>
          <p:nvPr/>
        </p:nvSpPr>
        <p:spPr>
          <a:xfrm>
            <a:off x="8954762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9AF76DD-BA9A-4B94-85A7-A0E6730C0377}"/>
              </a:ext>
            </a:extLst>
          </p:cNvPr>
          <p:cNvSpPr/>
          <p:nvPr/>
        </p:nvSpPr>
        <p:spPr>
          <a:xfrm>
            <a:off x="9731764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406D1A-D9FE-4C8F-B797-EF374962BE10}"/>
              </a:ext>
            </a:extLst>
          </p:cNvPr>
          <p:cNvGrpSpPr/>
          <p:nvPr/>
        </p:nvGrpSpPr>
        <p:grpSpPr>
          <a:xfrm>
            <a:off x="10894675" y="3857896"/>
            <a:ext cx="778385" cy="550376"/>
            <a:chOff x="6546734" y="4469326"/>
            <a:chExt cx="691486" cy="550376"/>
          </a:xfrm>
          <a:solidFill>
            <a:schemeClr val="bg1">
              <a:lumMod val="75000"/>
            </a:schemeClr>
          </a:solidFill>
        </p:grpSpPr>
        <p:sp>
          <p:nvSpPr>
            <p:cNvPr id="57" name="Rounded Rectangle 25">
              <a:extLst>
                <a:ext uri="{FF2B5EF4-FFF2-40B4-BE49-F238E27FC236}">
                  <a16:creationId xmlns:a16="http://schemas.microsoft.com/office/drawing/2014/main" id="{EC183F49-4238-48A5-B5CD-83E426F9B1EB}"/>
                </a:ext>
              </a:extLst>
            </p:cNvPr>
            <p:cNvSpPr/>
            <p:nvPr/>
          </p:nvSpPr>
          <p:spPr>
            <a:xfrm rot="2624939">
              <a:off x="6546734" y="4469326"/>
              <a:ext cx="682842" cy="18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8" name="Rounded Rectangle 26">
              <a:extLst>
                <a:ext uri="{FF2B5EF4-FFF2-40B4-BE49-F238E27FC236}">
                  <a16:creationId xmlns:a16="http://schemas.microsoft.com/office/drawing/2014/main" id="{4EA1557F-5060-4F08-826E-1B26405FF328}"/>
                </a:ext>
              </a:extLst>
            </p:cNvPr>
            <p:cNvSpPr/>
            <p:nvPr/>
          </p:nvSpPr>
          <p:spPr>
            <a:xfrm rot="18900000">
              <a:off x="6555378" y="4839702"/>
              <a:ext cx="682842" cy="18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D2516F05-7B43-42DB-BC09-CB17C03B3289}"/>
              </a:ext>
            </a:extLst>
          </p:cNvPr>
          <p:cNvSpPr/>
          <p:nvPr/>
        </p:nvSpPr>
        <p:spPr>
          <a:xfrm>
            <a:off x="10307726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01B2188-5A0B-4420-978D-48C2E26B9792}"/>
              </a:ext>
            </a:extLst>
          </p:cNvPr>
          <p:cNvSpPr/>
          <p:nvPr/>
        </p:nvSpPr>
        <p:spPr>
          <a:xfrm>
            <a:off x="10595707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5B9A993-F319-4161-AF4C-1085D636EC7D}"/>
              </a:ext>
            </a:extLst>
          </p:cNvPr>
          <p:cNvSpPr/>
          <p:nvPr/>
        </p:nvSpPr>
        <p:spPr>
          <a:xfrm>
            <a:off x="10883682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2" name="Oval 5">
            <a:extLst>
              <a:ext uri="{FF2B5EF4-FFF2-40B4-BE49-F238E27FC236}">
                <a16:creationId xmlns:a16="http://schemas.microsoft.com/office/drawing/2014/main" id="{06D7567F-C55C-48E0-8FED-4EF0596CFE6E}"/>
              </a:ext>
            </a:extLst>
          </p:cNvPr>
          <p:cNvSpPr/>
          <p:nvPr/>
        </p:nvSpPr>
        <p:spPr>
          <a:xfrm>
            <a:off x="2245673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3" name="Oval 9">
            <a:extLst>
              <a:ext uri="{FF2B5EF4-FFF2-40B4-BE49-F238E27FC236}">
                <a16:creationId xmlns:a16="http://schemas.microsoft.com/office/drawing/2014/main" id="{81A36E36-DDD1-4253-8C6C-C1CF8103E80B}"/>
              </a:ext>
            </a:extLst>
          </p:cNvPr>
          <p:cNvSpPr/>
          <p:nvPr/>
        </p:nvSpPr>
        <p:spPr>
          <a:xfrm>
            <a:off x="4194055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4" name="Oval 13">
            <a:extLst>
              <a:ext uri="{FF2B5EF4-FFF2-40B4-BE49-F238E27FC236}">
                <a16:creationId xmlns:a16="http://schemas.microsoft.com/office/drawing/2014/main" id="{7767DED3-7F2B-4617-A22D-5D7989BB57FD}"/>
              </a:ext>
            </a:extLst>
          </p:cNvPr>
          <p:cNvSpPr/>
          <p:nvPr/>
        </p:nvSpPr>
        <p:spPr>
          <a:xfrm>
            <a:off x="6142437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id="{7DAE1070-FCA0-4D48-B71C-81B3BB4B3D4E}"/>
              </a:ext>
            </a:extLst>
          </p:cNvPr>
          <p:cNvSpPr/>
          <p:nvPr/>
        </p:nvSpPr>
        <p:spPr>
          <a:xfrm>
            <a:off x="8090819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6" name="Oval 21">
            <a:extLst>
              <a:ext uri="{FF2B5EF4-FFF2-40B4-BE49-F238E27FC236}">
                <a16:creationId xmlns:a16="http://schemas.microsoft.com/office/drawing/2014/main" id="{C30071D0-9910-4612-880F-B49590AA77FC}"/>
              </a:ext>
            </a:extLst>
          </p:cNvPr>
          <p:cNvSpPr/>
          <p:nvPr/>
        </p:nvSpPr>
        <p:spPr>
          <a:xfrm>
            <a:off x="10019745" y="4022379"/>
            <a:ext cx="243172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6F0F3E8-0DDC-42F0-A5D9-E56589D32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24" y="525502"/>
            <a:ext cx="1015572" cy="9021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61134FB-0AD3-4456-942B-93C8C0D63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8" t="25872" r="2903" b="28515"/>
          <a:stretch/>
        </p:blipFill>
        <p:spPr>
          <a:xfrm>
            <a:off x="7660520" y="630386"/>
            <a:ext cx="2116177" cy="72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188" y="505738"/>
            <a:ext cx="4887908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36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Sarbanes–Oxley Act</a:t>
            </a:r>
            <a:endParaRPr lang="en-US" sz="360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91A146F-0283-4F89-9292-D1CC6AEB9EA6}"/>
              </a:ext>
            </a:extLst>
          </p:cNvPr>
          <p:cNvGrpSpPr/>
          <p:nvPr/>
        </p:nvGrpSpPr>
        <p:grpSpPr>
          <a:xfrm>
            <a:off x="595447" y="1081389"/>
            <a:ext cx="9525097" cy="5776612"/>
            <a:chOff x="595447" y="1866597"/>
            <a:chExt cx="13209527" cy="49914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6E76C6-2F2E-42C1-9851-6C341E35FB24}"/>
                </a:ext>
              </a:extLst>
            </p:cNvPr>
            <p:cNvSpPr/>
            <p:nvPr/>
          </p:nvSpPr>
          <p:spPr>
            <a:xfrm flipH="1">
              <a:off x="595448" y="2344330"/>
              <a:ext cx="468000" cy="451367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4" name="Rectangle 33">
              <a:extLst>
                <a:ext uri="{FF2B5EF4-FFF2-40B4-BE49-F238E27FC236}">
                  <a16:creationId xmlns:a16="http://schemas.microsoft.com/office/drawing/2014/main" id="{E3FC075F-AC52-4750-9070-5182E7808567}"/>
                </a:ext>
              </a:extLst>
            </p:cNvPr>
            <p:cNvSpPr/>
            <p:nvPr/>
          </p:nvSpPr>
          <p:spPr>
            <a:xfrm flipH="1">
              <a:off x="595447" y="1984329"/>
              <a:ext cx="6105827" cy="360000"/>
            </a:xfrm>
            <a:custGeom>
              <a:avLst/>
              <a:gdLst/>
              <a:ahLst/>
              <a:cxnLst/>
              <a:rect l="l" t="t" r="r" b="b"/>
              <a:pathLst>
                <a:path w="4813081" h="360000">
                  <a:moveTo>
                    <a:pt x="0" y="0"/>
                  </a:moveTo>
                  <a:lnTo>
                    <a:pt x="4453081" y="0"/>
                  </a:lnTo>
                  <a:lnTo>
                    <a:pt x="4813081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2002B435-6FAC-4118-A532-4A5369E54388}"/>
                </a:ext>
              </a:extLst>
            </p:cNvPr>
            <p:cNvSpPr/>
            <p:nvPr/>
          </p:nvSpPr>
          <p:spPr>
            <a:xfrm rot="5400000" flipH="1">
              <a:off x="6658788" y="1915533"/>
              <a:ext cx="577208" cy="497592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C16DCB-83D6-429F-AB84-C279C96BDFB9}"/>
                </a:ext>
              </a:extLst>
            </p:cNvPr>
            <p:cNvSpPr txBox="1"/>
            <p:nvPr/>
          </p:nvSpPr>
          <p:spPr>
            <a:xfrm flipH="1">
              <a:off x="7368466" y="1866597"/>
              <a:ext cx="6436508" cy="50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accent5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Establishment of Public Corporation Accounting Oversight Board</a:t>
              </a:r>
              <a:endParaRPr lang="ko-KR" altLang="en-US" sz="1600" b="1">
                <a:solidFill>
                  <a:schemeClr val="accent5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2459E1-E5E0-46B6-9659-B25796E026B5}"/>
                </a:ext>
              </a:extLst>
            </p:cNvPr>
            <p:cNvSpPr/>
            <p:nvPr/>
          </p:nvSpPr>
          <p:spPr>
            <a:xfrm flipH="1">
              <a:off x="1219054" y="3212656"/>
              <a:ext cx="468000" cy="364534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11BF70-27F8-49A1-BF7D-5C92FEB5964D}"/>
                </a:ext>
              </a:extLst>
            </p:cNvPr>
            <p:cNvSpPr/>
            <p:nvPr/>
          </p:nvSpPr>
          <p:spPr>
            <a:xfrm flipH="1">
              <a:off x="1842659" y="4080983"/>
              <a:ext cx="468000" cy="277701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4CB63E-CCDE-4DB7-8163-58F3962EFAB2}"/>
                </a:ext>
              </a:extLst>
            </p:cNvPr>
            <p:cNvSpPr/>
            <p:nvPr/>
          </p:nvSpPr>
          <p:spPr>
            <a:xfrm flipH="1">
              <a:off x="2466264" y="4940888"/>
              <a:ext cx="468000" cy="191711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7EEC97-F922-4742-816B-34B472896A90}"/>
                </a:ext>
              </a:extLst>
            </p:cNvPr>
            <p:cNvSpPr txBox="1"/>
            <p:nvPr/>
          </p:nvSpPr>
          <p:spPr>
            <a:xfrm flipH="1">
              <a:off x="6637262" y="2774200"/>
              <a:ext cx="4103797" cy="50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accent4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Restrictions on public accounting firms</a:t>
              </a:r>
              <a:endParaRPr lang="ko-KR" altLang="en-US" sz="1600" b="1">
                <a:solidFill>
                  <a:schemeClr val="accent4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264931-CC87-4540-8FDA-304F9A6FC296}"/>
                </a:ext>
              </a:extLst>
            </p:cNvPr>
            <p:cNvSpPr txBox="1"/>
            <p:nvPr/>
          </p:nvSpPr>
          <p:spPr>
            <a:xfrm flipH="1">
              <a:off x="6013657" y="3731925"/>
              <a:ext cx="4103797" cy="292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accent3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Corporate responsibility </a:t>
              </a:r>
              <a:endParaRPr lang="ko-KR" altLang="en-US" sz="1600" b="1">
                <a:solidFill>
                  <a:schemeClr val="accent3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C9C8E6-4333-4726-9E56-48D5E5710A51}"/>
                </a:ext>
              </a:extLst>
            </p:cNvPr>
            <p:cNvSpPr txBox="1"/>
            <p:nvPr/>
          </p:nvSpPr>
          <p:spPr>
            <a:xfrm flipH="1">
              <a:off x="5328718" y="4505287"/>
              <a:ext cx="4273429" cy="50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accent2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Enhanced financial disclosure and internal controls </a:t>
              </a:r>
              <a:endParaRPr lang="ko-KR" altLang="en-US" sz="1600" b="1">
                <a:solidFill>
                  <a:schemeClr val="accent2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01E508-2FB0-43BD-9DDC-356E3FC1CA2B}"/>
                </a:ext>
              </a:extLst>
            </p:cNvPr>
            <p:cNvSpPr txBox="1"/>
            <p:nvPr/>
          </p:nvSpPr>
          <p:spPr>
            <a:xfrm flipH="1">
              <a:off x="4639499" y="5431896"/>
              <a:ext cx="4103796" cy="50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accent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Increased penalties for corporate fraud</a:t>
              </a:r>
              <a:endParaRPr lang="ko-KR" altLang="en-US" sz="1600" b="1">
                <a:solidFill>
                  <a:schemeClr val="accent1"/>
                </a:solidFill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4" name="Rectangle 55">
              <a:extLst>
                <a:ext uri="{FF2B5EF4-FFF2-40B4-BE49-F238E27FC236}">
                  <a16:creationId xmlns:a16="http://schemas.microsoft.com/office/drawing/2014/main" id="{02A36990-5497-4439-9029-FDE72C830C29}"/>
                </a:ext>
              </a:extLst>
            </p:cNvPr>
            <p:cNvSpPr/>
            <p:nvPr/>
          </p:nvSpPr>
          <p:spPr>
            <a:xfrm flipH="1">
              <a:off x="1219053" y="2852656"/>
              <a:ext cx="4794604" cy="360000"/>
            </a:xfrm>
            <a:custGeom>
              <a:avLst/>
              <a:gdLst/>
              <a:ahLst/>
              <a:cxnLst/>
              <a:rect l="l" t="t" r="r" b="b"/>
              <a:pathLst>
                <a:path w="3800189" h="360000">
                  <a:moveTo>
                    <a:pt x="0" y="0"/>
                  </a:moveTo>
                  <a:lnTo>
                    <a:pt x="3440189" y="0"/>
                  </a:lnTo>
                  <a:lnTo>
                    <a:pt x="3800189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408E0E6-FEF4-4213-9777-AFD5B93FDF8B}"/>
                </a:ext>
              </a:extLst>
            </p:cNvPr>
            <p:cNvSpPr/>
            <p:nvPr/>
          </p:nvSpPr>
          <p:spPr>
            <a:xfrm rot="5400000" flipH="1">
              <a:off x="5973850" y="2790592"/>
              <a:ext cx="577208" cy="49759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6" name="Rectangle 57">
              <a:extLst>
                <a:ext uri="{FF2B5EF4-FFF2-40B4-BE49-F238E27FC236}">
                  <a16:creationId xmlns:a16="http://schemas.microsoft.com/office/drawing/2014/main" id="{F7C35783-92B2-4394-B78D-93BE76E08E61}"/>
                </a:ext>
              </a:extLst>
            </p:cNvPr>
            <p:cNvSpPr/>
            <p:nvPr/>
          </p:nvSpPr>
          <p:spPr>
            <a:xfrm flipH="1">
              <a:off x="1842658" y="3720983"/>
              <a:ext cx="3486061" cy="360000"/>
            </a:xfrm>
            <a:custGeom>
              <a:avLst/>
              <a:gdLst/>
              <a:ahLst/>
              <a:cxnLst/>
              <a:rect l="l" t="t" r="r" b="b"/>
              <a:pathLst>
                <a:path w="2655012" h="360000">
                  <a:moveTo>
                    <a:pt x="0" y="0"/>
                  </a:moveTo>
                  <a:lnTo>
                    <a:pt x="2295012" y="0"/>
                  </a:lnTo>
                  <a:lnTo>
                    <a:pt x="265501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7F31290F-0276-4D72-8BCA-1DF835F27DE7}"/>
                </a:ext>
              </a:extLst>
            </p:cNvPr>
            <p:cNvSpPr/>
            <p:nvPr/>
          </p:nvSpPr>
          <p:spPr>
            <a:xfrm rot="5400000" flipH="1">
              <a:off x="5288912" y="3665651"/>
              <a:ext cx="577208" cy="49759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B005A94B-1600-4B80-8C53-01CADDE3809E}"/>
                </a:ext>
              </a:extLst>
            </p:cNvPr>
            <p:cNvSpPr/>
            <p:nvPr/>
          </p:nvSpPr>
          <p:spPr>
            <a:xfrm flipH="1">
              <a:off x="2466263" y="4589310"/>
              <a:ext cx="2177518" cy="360000"/>
            </a:xfrm>
            <a:custGeom>
              <a:avLst/>
              <a:gdLst/>
              <a:ahLst/>
              <a:cxnLst/>
              <a:rect l="l" t="t" r="r" b="b"/>
              <a:pathLst>
                <a:path w="1611982" h="360000">
                  <a:moveTo>
                    <a:pt x="0" y="0"/>
                  </a:moveTo>
                  <a:lnTo>
                    <a:pt x="1251982" y="0"/>
                  </a:lnTo>
                  <a:lnTo>
                    <a:pt x="161198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DCD85D1-418F-44DA-9F91-7693395BF4A9}"/>
                </a:ext>
              </a:extLst>
            </p:cNvPr>
            <p:cNvSpPr/>
            <p:nvPr/>
          </p:nvSpPr>
          <p:spPr>
            <a:xfrm rot="5400000" flipH="1">
              <a:off x="4603974" y="4540710"/>
              <a:ext cx="577208" cy="49759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0" name="Rectangle 61">
              <a:extLst>
                <a:ext uri="{FF2B5EF4-FFF2-40B4-BE49-F238E27FC236}">
                  <a16:creationId xmlns:a16="http://schemas.microsoft.com/office/drawing/2014/main" id="{2D1D13EF-184A-491E-B16F-4CBA08FD5279}"/>
                </a:ext>
              </a:extLst>
            </p:cNvPr>
            <p:cNvSpPr/>
            <p:nvPr/>
          </p:nvSpPr>
          <p:spPr>
            <a:xfrm flipH="1">
              <a:off x="3089868" y="5457637"/>
              <a:ext cx="903081" cy="423011"/>
            </a:xfrm>
            <a:custGeom>
              <a:avLst/>
              <a:gdLst/>
              <a:ahLst/>
              <a:cxnLst/>
              <a:rect l="l" t="t" r="r" b="b"/>
              <a:pathLst>
                <a:path w="640960" h="360000">
                  <a:moveTo>
                    <a:pt x="0" y="0"/>
                  </a:moveTo>
                  <a:lnTo>
                    <a:pt x="280960" y="0"/>
                  </a:lnTo>
                  <a:lnTo>
                    <a:pt x="640960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8FCDB8F9-3619-41B0-AEE0-DD9D2D2C9C75}"/>
                </a:ext>
              </a:extLst>
            </p:cNvPr>
            <p:cNvSpPr/>
            <p:nvPr/>
          </p:nvSpPr>
          <p:spPr>
            <a:xfrm rot="5400000" flipH="1">
              <a:off x="3919035" y="5415769"/>
              <a:ext cx="577208" cy="497592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6867F6-5FD9-44F2-867F-86579C2E73EF}"/>
                </a:ext>
              </a:extLst>
            </p:cNvPr>
            <p:cNvSpPr/>
            <p:nvPr/>
          </p:nvSpPr>
          <p:spPr>
            <a:xfrm flipH="1">
              <a:off x="3089869" y="5880648"/>
              <a:ext cx="468000" cy="97735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35" name="矩形: 圓角化對角角落 34">
            <a:extLst>
              <a:ext uri="{FF2B5EF4-FFF2-40B4-BE49-F238E27FC236}">
                <a16:creationId xmlns:a16="http://schemas.microsoft.com/office/drawing/2014/main" id="{5C8B0097-3AC5-498A-8B6F-1793D8CD48F4}"/>
              </a:ext>
            </a:extLst>
          </p:cNvPr>
          <p:cNvSpPr/>
          <p:nvPr/>
        </p:nvSpPr>
        <p:spPr>
          <a:xfrm>
            <a:off x="7076494" y="3711292"/>
            <a:ext cx="4785539" cy="292182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7E03BD57-CE78-4307-9E33-B975E042D003}"/>
              </a:ext>
            </a:extLst>
          </p:cNvPr>
          <p:cNvSpPr txBox="1">
            <a:spLocks/>
          </p:cNvSpPr>
          <p:nvPr/>
        </p:nvSpPr>
        <p:spPr>
          <a:xfrm>
            <a:off x="10120544" y="3089267"/>
            <a:ext cx="2295630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NYSE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F98C41-0E19-436C-B5B9-294552F9DF45}"/>
              </a:ext>
            </a:extLst>
          </p:cNvPr>
          <p:cNvSpPr txBox="1"/>
          <p:nvPr/>
        </p:nvSpPr>
        <p:spPr>
          <a:xfrm>
            <a:off x="7404525" y="3896406"/>
            <a:ext cx="43134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 majority of independent directors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An independent audit committee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An independent nominating committee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TW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An independent compensation committee</a:t>
            </a:r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753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38166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ko-KR" sz="4800" b="1">
                <a:solidFill>
                  <a:schemeClr val="tx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Portfolio</a:t>
            </a:r>
            <a:endParaRPr lang="ko-KR" altLang="en-US" sz="4800" b="1">
              <a:solidFill>
                <a:schemeClr val="tx1"/>
              </a:solidFill>
              <a:latin typeface="芫荽 0.94" pitchFamily="2" charset="-120"/>
              <a:cs typeface="芫荽 0.94" pitchFamily="2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1AA0D3-82FD-4176-A225-06E139B92FF5}"/>
              </a:ext>
            </a:extLst>
          </p:cNvPr>
          <p:cNvGrpSpPr/>
          <p:nvPr/>
        </p:nvGrpSpPr>
        <p:grpSpPr>
          <a:xfrm>
            <a:off x="0" y="1813064"/>
            <a:ext cx="3530754" cy="4182896"/>
            <a:chOff x="-895351" y="1992981"/>
            <a:chExt cx="3530754" cy="3760073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20FA44-BEAC-4C08-9BC9-0B23FD17FCEA}"/>
                </a:ext>
              </a:extLst>
            </p:cNvPr>
            <p:cNvSpPr/>
            <p:nvPr/>
          </p:nvSpPr>
          <p:spPr>
            <a:xfrm>
              <a:off x="-895351" y="1992981"/>
              <a:ext cx="3451127" cy="37600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673D8C-CE8C-4E6E-9CBB-4EB6F0B324D1}"/>
                </a:ext>
              </a:extLst>
            </p:cNvPr>
            <p:cNvSpPr/>
            <p:nvPr/>
          </p:nvSpPr>
          <p:spPr>
            <a:xfrm>
              <a:off x="2589684" y="1992981"/>
              <a:ext cx="45719" cy="37600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0E84C87-360C-4D22-B159-AD57BF3CAE96}"/>
              </a:ext>
            </a:extLst>
          </p:cNvPr>
          <p:cNvSpPr txBox="1"/>
          <p:nvPr/>
        </p:nvSpPr>
        <p:spPr>
          <a:xfrm>
            <a:off x="322411" y="2225985"/>
            <a:ext cx="28115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Test : </a:t>
            </a:r>
          </a:p>
          <a:p>
            <a:pPr algn="ctr"/>
            <a:r>
              <a:rPr lang="en-US" altLang="ko-KR" sz="240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Whether less compliant portfolio outperforms or underperforms during the announcement period</a:t>
            </a:r>
            <a:endParaRPr lang="ko-KR" altLang="en-US" sz="2400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15406D-D6AA-43C9-AB81-0BABE6B0F7ED}"/>
              </a:ext>
            </a:extLst>
          </p:cNvPr>
          <p:cNvSpPr/>
          <p:nvPr/>
        </p:nvSpPr>
        <p:spPr>
          <a:xfrm>
            <a:off x="8158436" y="5931331"/>
            <a:ext cx="115834" cy="926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5457C9-5E5A-4674-893E-86CAB185A119}"/>
              </a:ext>
            </a:extLst>
          </p:cNvPr>
          <p:cNvSpPr/>
          <p:nvPr/>
        </p:nvSpPr>
        <p:spPr>
          <a:xfrm>
            <a:off x="11193933" y="4652799"/>
            <a:ext cx="115834" cy="21945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AE37F-6B5B-44E9-8475-C285D2990CCB}"/>
              </a:ext>
            </a:extLst>
          </p:cNvPr>
          <p:cNvSpPr/>
          <p:nvPr/>
        </p:nvSpPr>
        <p:spPr>
          <a:xfrm>
            <a:off x="5201364" y="5271868"/>
            <a:ext cx="115834" cy="1586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BCC45-7845-4A5C-8853-8727D9B76C34}"/>
              </a:ext>
            </a:extLst>
          </p:cNvPr>
          <p:cNvSpPr/>
          <p:nvPr/>
        </p:nvSpPr>
        <p:spPr>
          <a:xfrm>
            <a:off x="6470940" y="3826727"/>
            <a:ext cx="115834" cy="30312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79DDA-2F16-41EB-9E5B-2AD3F772B822}"/>
              </a:ext>
            </a:extLst>
          </p:cNvPr>
          <p:cNvSpPr/>
          <p:nvPr/>
        </p:nvSpPr>
        <p:spPr>
          <a:xfrm>
            <a:off x="9064098" y="2958266"/>
            <a:ext cx="115834" cy="3899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93235A-C9B7-42BF-A0BC-3964A9F15531}"/>
              </a:ext>
            </a:extLst>
          </p:cNvPr>
          <p:cNvGrpSpPr/>
          <p:nvPr/>
        </p:nvGrpSpPr>
        <p:grpSpPr>
          <a:xfrm>
            <a:off x="4827802" y="1627824"/>
            <a:ext cx="2194560" cy="2496468"/>
            <a:chOff x="3316456" y="1565568"/>
            <a:chExt cx="2046144" cy="232763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2794CD-68A9-457D-9776-92101FB3E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16456" y="1565568"/>
              <a:ext cx="2046144" cy="204614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46E948E-F5B8-4E81-94D4-0693ABFCF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4493" y="3211233"/>
              <a:ext cx="682048" cy="681969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F216FB-334D-4572-BC28-85867C63CD40}"/>
              </a:ext>
            </a:extLst>
          </p:cNvPr>
          <p:cNvGrpSpPr/>
          <p:nvPr/>
        </p:nvGrpSpPr>
        <p:grpSpPr>
          <a:xfrm>
            <a:off x="9742076" y="2399553"/>
            <a:ext cx="2154650" cy="2501022"/>
            <a:chOff x="6876256" y="1754882"/>
            <a:chExt cx="1619865" cy="186418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DAB321-6868-48A0-8F48-54DD0A429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6256" y="1754882"/>
              <a:ext cx="1619865" cy="161986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0559F2-BC15-4DE6-94CE-B3228ADBD4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95423" y="3022148"/>
              <a:ext cx="596991" cy="59692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CFA68E-F947-48E6-AEAB-4CC7469A6984}"/>
              </a:ext>
            </a:extLst>
          </p:cNvPr>
          <p:cNvGrpSpPr/>
          <p:nvPr/>
        </p:nvGrpSpPr>
        <p:grpSpPr>
          <a:xfrm>
            <a:off x="6731786" y="3926418"/>
            <a:ext cx="1920239" cy="2193925"/>
            <a:chOff x="3518304" y="1847650"/>
            <a:chExt cx="1790376" cy="2045552"/>
          </a:xfrm>
          <a:solidFill>
            <a:srgbClr val="2681AD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F6F76B-CA61-432F-AE87-5C80798083C6}"/>
                </a:ext>
              </a:extLst>
            </p:cNvPr>
            <p:cNvSpPr/>
            <p:nvPr/>
          </p:nvSpPr>
          <p:spPr>
            <a:xfrm>
              <a:off x="3518304" y="1847650"/>
              <a:ext cx="1790376" cy="17903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DD65C64-020A-4D98-B02C-AAD101DB18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4493" y="3211233"/>
              <a:ext cx="682048" cy="68196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DAEC0D-9D5C-44E6-B353-222D46BA56E3}"/>
              </a:ext>
            </a:extLst>
          </p:cNvPr>
          <p:cNvGrpSpPr/>
          <p:nvPr/>
        </p:nvGrpSpPr>
        <p:grpSpPr>
          <a:xfrm>
            <a:off x="3914775" y="3745865"/>
            <a:ext cx="1737360" cy="2031530"/>
            <a:chOff x="6876256" y="1754882"/>
            <a:chExt cx="1619865" cy="18941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D9246B-F5E8-4EB4-94A6-B7B52AE78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6256" y="1754882"/>
              <a:ext cx="1619865" cy="161986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A87801-66EF-463C-B010-4ECC7A4650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1855" y="2967053"/>
              <a:ext cx="682048" cy="68196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EE3D71-B597-4EB8-93A3-363D02417989}"/>
              </a:ext>
            </a:extLst>
          </p:cNvPr>
          <p:cNvGrpSpPr/>
          <p:nvPr/>
        </p:nvGrpSpPr>
        <p:grpSpPr>
          <a:xfrm>
            <a:off x="7777510" y="1601062"/>
            <a:ext cx="1737360" cy="2014112"/>
            <a:chOff x="6876256" y="1771122"/>
            <a:chExt cx="1619865" cy="1877900"/>
          </a:xfrm>
          <a:solidFill>
            <a:srgbClr val="2681AD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3C17DAD-F2DB-4634-81E1-86D5171A28FE}"/>
                </a:ext>
              </a:extLst>
            </p:cNvPr>
            <p:cNvSpPr/>
            <p:nvPr/>
          </p:nvSpPr>
          <p:spPr>
            <a:xfrm>
              <a:off x="6876256" y="1771122"/>
              <a:ext cx="1619865" cy="16198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CF42F5A-2230-4473-BF0A-E5AD32D2C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1855" y="2967053"/>
              <a:ext cx="682048" cy="68196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07DC81F-8016-44D7-B866-4BCC22CD88F9}"/>
              </a:ext>
            </a:extLst>
          </p:cNvPr>
          <p:cNvSpPr txBox="1"/>
          <p:nvPr/>
        </p:nvSpPr>
        <p:spPr>
          <a:xfrm>
            <a:off x="5102053" y="2368346"/>
            <a:ext cx="164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Financial</a:t>
            </a:r>
          </a:p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Reporting </a:t>
            </a:r>
            <a:endParaRPr lang="ko-KR" altLang="en-US" sz="20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9D9162-317B-448D-9C6E-E6CB6A7282E0}"/>
              </a:ext>
            </a:extLst>
          </p:cNvPr>
          <p:cNvSpPr txBox="1"/>
          <p:nvPr/>
        </p:nvSpPr>
        <p:spPr>
          <a:xfrm>
            <a:off x="7926739" y="2097779"/>
            <a:ext cx="1438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Internal Control</a:t>
            </a:r>
            <a:endParaRPr lang="ko-KR" altLang="en-US" sz="20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0B7DB7-992B-46A9-8823-BF9C1A286C94}"/>
              </a:ext>
            </a:extLst>
          </p:cNvPr>
          <p:cNvSpPr txBox="1"/>
          <p:nvPr/>
        </p:nvSpPr>
        <p:spPr>
          <a:xfrm>
            <a:off x="9691275" y="2918482"/>
            <a:ext cx="2280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Board and</a:t>
            </a:r>
          </a:p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Committee</a:t>
            </a:r>
          </a:p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Independence</a:t>
            </a:r>
            <a:endParaRPr lang="ko-KR" altLang="en-US" sz="20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B0AF02-3924-4C79-8D89-D20A7F7C09F4}"/>
              </a:ext>
            </a:extLst>
          </p:cNvPr>
          <p:cNvSpPr txBox="1"/>
          <p:nvPr/>
        </p:nvSpPr>
        <p:spPr>
          <a:xfrm>
            <a:off x="6731786" y="4330909"/>
            <a:ext cx="1957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Related</a:t>
            </a:r>
          </a:p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Party</a:t>
            </a:r>
          </a:p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Transaction</a:t>
            </a:r>
            <a:endParaRPr lang="ko-KR" altLang="en-US" sz="20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961BB9-1C35-4996-98CD-44653826B221}"/>
              </a:ext>
            </a:extLst>
          </p:cNvPr>
          <p:cNvSpPr txBox="1"/>
          <p:nvPr/>
        </p:nvSpPr>
        <p:spPr>
          <a:xfrm>
            <a:off x="4140969" y="4260602"/>
            <a:ext cx="1284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Insider Trading</a:t>
            </a:r>
            <a:endParaRPr lang="ko-KR" altLang="en-US" sz="2000" b="1">
              <a:solidFill>
                <a:schemeClr val="bg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6" name="Round Same Side Corner Rectangle 36">
            <a:extLst>
              <a:ext uri="{FF2B5EF4-FFF2-40B4-BE49-F238E27FC236}">
                <a16:creationId xmlns:a16="http://schemas.microsoft.com/office/drawing/2014/main" id="{97582CCF-DC02-47D2-8E5F-28CFD37FABEA}"/>
              </a:ext>
            </a:extLst>
          </p:cNvPr>
          <p:cNvSpPr>
            <a:spLocks noChangeAspect="1"/>
          </p:cNvSpPr>
          <p:nvPr/>
        </p:nvSpPr>
        <p:spPr>
          <a:xfrm>
            <a:off x="11020119" y="4322943"/>
            <a:ext cx="417214" cy="329856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7" name="Oval 21">
            <a:extLst>
              <a:ext uri="{FF2B5EF4-FFF2-40B4-BE49-F238E27FC236}">
                <a16:creationId xmlns:a16="http://schemas.microsoft.com/office/drawing/2014/main" id="{D375AEFC-31B7-48CD-A64A-A1E3640CDDF9}"/>
              </a:ext>
            </a:extLst>
          </p:cNvPr>
          <p:cNvSpPr>
            <a:spLocks noChangeAspect="1"/>
          </p:cNvSpPr>
          <p:nvPr/>
        </p:nvSpPr>
        <p:spPr>
          <a:xfrm>
            <a:off x="8979301" y="3122010"/>
            <a:ext cx="292048" cy="29448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8" name="Oval 25">
            <a:extLst>
              <a:ext uri="{FF2B5EF4-FFF2-40B4-BE49-F238E27FC236}">
                <a16:creationId xmlns:a16="http://schemas.microsoft.com/office/drawing/2014/main" id="{5BE69809-DB32-4A78-A593-C94D546B61C8}"/>
              </a:ext>
            </a:extLst>
          </p:cNvPr>
          <p:cNvSpPr>
            <a:spLocks noChangeAspect="1"/>
          </p:cNvSpPr>
          <p:nvPr/>
        </p:nvSpPr>
        <p:spPr>
          <a:xfrm>
            <a:off x="8028315" y="5589139"/>
            <a:ext cx="376076" cy="376589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49" name="Donut 22">
            <a:extLst>
              <a:ext uri="{FF2B5EF4-FFF2-40B4-BE49-F238E27FC236}">
                <a16:creationId xmlns:a16="http://schemas.microsoft.com/office/drawing/2014/main" id="{9C2C8ED0-76AF-4717-84FC-78515547BF2B}"/>
              </a:ext>
            </a:extLst>
          </p:cNvPr>
          <p:cNvSpPr>
            <a:spLocks noChangeAspect="1"/>
          </p:cNvSpPr>
          <p:nvPr/>
        </p:nvSpPr>
        <p:spPr>
          <a:xfrm>
            <a:off x="5029359" y="5311950"/>
            <a:ext cx="455697" cy="233408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芫荽 0.94" pitchFamily="2" charset="-120"/>
              <a:cs typeface="芫荽 0.94" pitchFamily="2" charset="-120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FCB1427D-2EAD-45E5-9E71-E8D31E59D864}"/>
              </a:ext>
            </a:extLst>
          </p:cNvPr>
          <p:cNvSpPr/>
          <p:nvPr/>
        </p:nvSpPr>
        <p:spPr>
          <a:xfrm>
            <a:off x="6362937" y="3582965"/>
            <a:ext cx="339937" cy="32579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701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678E113F-90F2-B2D4-6C28-C8CC6413E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4309"/>
            <a:ext cx="12195858" cy="68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3593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4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DB300"/>
      </a:accent1>
      <a:accent2>
        <a:srgbClr val="BEA00E"/>
      </a:accent2>
      <a:accent3>
        <a:srgbClr val="84CADF"/>
      </a:accent3>
      <a:accent4>
        <a:srgbClr val="206481"/>
      </a:accent4>
      <a:accent5>
        <a:srgbClr val="0F3240"/>
      </a:accent5>
      <a:accent6>
        <a:srgbClr val="5F5006"/>
      </a:accent6>
      <a:hlink>
        <a:srgbClr val="FFFF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DB300"/>
      </a:accent1>
      <a:accent2>
        <a:srgbClr val="BEA00E"/>
      </a:accent2>
      <a:accent3>
        <a:srgbClr val="84CADF"/>
      </a:accent3>
      <a:accent4>
        <a:srgbClr val="206481"/>
      </a:accent4>
      <a:accent5>
        <a:srgbClr val="0F3240"/>
      </a:accent5>
      <a:accent6>
        <a:srgbClr val="5F5006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BF3AB6122D6C47B22D82E35E9145A3" ma:contentTypeVersion="2" ma:contentTypeDescription="Create a new document." ma:contentTypeScope="" ma:versionID="ca7c5c49442d0976a209b09f6305e908">
  <xsd:schema xmlns:xsd="http://www.w3.org/2001/XMLSchema" xmlns:xs="http://www.w3.org/2001/XMLSchema" xmlns:p="http://schemas.microsoft.com/office/2006/metadata/properties" xmlns:ns3="04cf8695-ef64-46fa-a7d0-5c5d3c27330d" targetNamespace="http://schemas.microsoft.com/office/2006/metadata/properties" ma:root="true" ma:fieldsID="2fd7fc94b710a1df6bf69d573c40d7f9" ns3:_="">
    <xsd:import namespace="04cf8695-ef64-46fa-a7d0-5c5d3c2733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cf8695-ef64-46fa-a7d0-5c5d3c2733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6884F9-75B2-4CAE-A651-93C6686FDA9B}">
  <ds:schemaRefs>
    <ds:schemaRef ds:uri="04cf8695-ef64-46fa-a7d0-5c5d3c2733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FFACE55-9A92-40DC-87F2-4343ADB33279}">
  <ds:schemaRefs>
    <ds:schemaRef ds:uri="http://schemas.microsoft.com/office/2006/documentManagement/types"/>
    <ds:schemaRef ds:uri="http://schemas.microsoft.com/office/2006/metadata/properties"/>
    <ds:schemaRef ds:uri="04cf8695-ef64-46fa-a7d0-5c5d3c27330d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159DA1C-FCFE-4FB3-AA66-F09AAFB885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1467</Words>
  <Application>Microsoft Office PowerPoint</Application>
  <PresentationFormat>寬螢幕</PresentationFormat>
  <Paragraphs>235</Paragraphs>
  <Slides>44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44</vt:i4>
      </vt:variant>
    </vt:vector>
  </HeadingPairs>
  <TitlesOfParts>
    <vt:vector size="54" baseType="lpstr">
      <vt:lpstr>芫荽 0.94</vt:lpstr>
      <vt:lpstr>Arial</vt:lpstr>
      <vt:lpstr>Arial Black</vt:lpstr>
      <vt:lpstr>Calibri</vt:lpstr>
      <vt:lpstr>Cambria Math</vt:lpstr>
      <vt:lpstr>Constantia</vt:lpstr>
      <vt:lpstr>Wingdings</vt:lpstr>
      <vt:lpstr>Cover and End Slide Master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梁嘉程</cp:lastModifiedBy>
  <cp:revision>127</cp:revision>
  <dcterms:created xsi:type="dcterms:W3CDTF">2020-01-20T05:08:25Z</dcterms:created>
  <dcterms:modified xsi:type="dcterms:W3CDTF">2022-11-22T17:23:17Z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0x0101006FBF3AB6122D6C47B22D82E35E9145A3</vt:lpwstr>
  </property>
</Properties>
</file>