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92" r:id="rId2"/>
    <p:sldId id="324" r:id="rId3"/>
    <p:sldId id="317" r:id="rId4"/>
    <p:sldId id="328" r:id="rId5"/>
    <p:sldId id="318" r:id="rId6"/>
    <p:sldId id="329" r:id="rId7"/>
    <p:sldId id="326" r:id="rId8"/>
    <p:sldId id="319" r:id="rId9"/>
    <p:sldId id="321" r:id="rId10"/>
    <p:sldId id="322" r:id="rId11"/>
    <p:sldId id="334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何 维" initials="何" lastIdx="1" clrIdx="0">
    <p:extLst>
      <p:ext uri="{19B8F6BF-5375-455C-9EA6-DF929625EA0E}">
        <p15:presenceInfo xmlns:p15="http://schemas.microsoft.com/office/powerpoint/2012/main" userId="0337ae8fa40800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84" autoAdjust="0"/>
  </p:normalViewPr>
  <p:slideViewPr>
    <p:cSldViewPr snapToGrid="0" showGuides="1">
      <p:cViewPr>
        <p:scale>
          <a:sx n="100" d="100"/>
          <a:sy n="100" d="100"/>
        </p:scale>
        <p:origin x="19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EDC62-048A-4A88-B9D6-940E1795ED3C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F3F2-FC87-4FCE-A555-02F47399C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51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84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1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4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2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70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7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17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57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487F-B40C-4DF3-BD0D-CCE6D9E27DDE}" type="datetimeFigureOut">
              <a:rPr lang="zh-TW" altLang="en-US" smtClean="0"/>
              <a:t>2023/6/20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1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740A2D-9A10-E087-0BB4-F6609E97A315}"/>
              </a:ext>
            </a:extLst>
          </p:cNvPr>
          <p:cNvSpPr txBox="1"/>
          <p:nvPr/>
        </p:nvSpPr>
        <p:spPr>
          <a:xfrm>
            <a:off x="4254825" y="3241556"/>
            <a:ext cx="412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2023/06/20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報告人：何維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6BA795-D6F2-0B00-50C8-F3F0FB99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166" y="2393980"/>
            <a:ext cx="5462310" cy="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88525D-42F0-5EB6-4A8E-29456D2C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9434" r="16874" b="43052"/>
          <a:stretch/>
        </p:blipFill>
        <p:spPr>
          <a:xfrm>
            <a:off x="1799748" y="695325"/>
            <a:ext cx="6425688" cy="17333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190A31-DB45-0631-D4ED-E0ED9AAECDF4}"/>
              </a:ext>
            </a:extLst>
          </p:cNvPr>
          <p:cNvSpPr txBox="1"/>
          <p:nvPr/>
        </p:nvSpPr>
        <p:spPr>
          <a:xfrm>
            <a:off x="323850" y="950970"/>
            <a:ext cx="170497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Step1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N(t)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B(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t,T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CD8969-4790-851A-1F41-D8F52D4A1F01}"/>
              </a:ext>
            </a:extLst>
          </p:cNvPr>
          <p:cNvSpPr txBox="1"/>
          <p:nvPr/>
        </p:nvSpPr>
        <p:spPr>
          <a:xfrm>
            <a:off x="247173" y="2648600"/>
            <a:ext cx="201977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Step2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= t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1474A8-98A1-0E3E-149D-5EDDB91AD2C3}"/>
              </a:ext>
            </a:extLst>
          </p:cNvPr>
          <p:cNvSpPr txBox="1"/>
          <p:nvPr/>
        </p:nvSpPr>
        <p:spPr>
          <a:xfrm>
            <a:off x="323850" y="4912207"/>
            <a:ext cx="2019777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Step3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令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 = V(T)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7ADD040-A562-1B64-8910-044BB36E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49" y="242036"/>
            <a:ext cx="3962400" cy="3172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5F1F81A-B6D4-EADD-50B7-E1634DD786A1}"/>
              </a:ext>
            </a:extLst>
          </p:cNvPr>
          <p:cNvSpPr txBox="1"/>
          <p:nvPr/>
        </p:nvSpPr>
        <p:spPr>
          <a:xfrm>
            <a:off x="323850" y="141107"/>
            <a:ext cx="170497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推导过程：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56A3DE3-F37C-594B-6A30-6A5ED0CA6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4"/>
          <a:stretch/>
        </p:blipFill>
        <p:spPr>
          <a:xfrm>
            <a:off x="1958461" y="2526613"/>
            <a:ext cx="6737864" cy="2159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B400659-F49F-0E8D-2B74-BE56D49B8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2"/>
          <a:stretch/>
        </p:blipFill>
        <p:spPr>
          <a:xfrm>
            <a:off x="1958461" y="4960688"/>
            <a:ext cx="6578239" cy="15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740A2D-9A10-E087-0BB4-F6609E97A315}"/>
              </a:ext>
            </a:extLst>
          </p:cNvPr>
          <p:cNvSpPr txBox="1"/>
          <p:nvPr/>
        </p:nvSpPr>
        <p:spPr>
          <a:xfrm>
            <a:off x="4254825" y="3174881"/>
            <a:ext cx="412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2023/06/20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報告人：何維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96FFA7-B159-2212-48AF-3F29E2AE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68" y="2357262"/>
            <a:ext cx="6621667" cy="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6D2C985-AA61-D90F-D85F-5769CCAB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8" y="690864"/>
            <a:ext cx="8009524" cy="48285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721B429-963A-C6AE-F1CF-BEC3ECBB113A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71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1431C5-3658-5493-8FA1-CF8FE99E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8" y="648047"/>
            <a:ext cx="8057143" cy="55619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6AE3211-BF07-0350-A5FC-CD48795D7D9D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17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28EC4D-FDF0-4FF7-7B3A-746215F2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9" y="571620"/>
            <a:ext cx="7952381" cy="19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A9266E-12C3-1670-324A-600EB2D8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8" y="2390812"/>
            <a:ext cx="7952381" cy="59047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3F5367-99BE-A523-17B4-AD031D20989A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45686A-D72F-A829-1455-9B9DFAFCF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1"/>
          <a:stretch/>
        </p:blipFill>
        <p:spPr>
          <a:xfrm>
            <a:off x="595807" y="3019185"/>
            <a:ext cx="5690693" cy="31094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8825CA-CF51-CA7B-9D08-308E01164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8" r="30748"/>
          <a:stretch/>
        </p:blipFill>
        <p:spPr>
          <a:xfrm>
            <a:off x="4867298" y="5344582"/>
            <a:ext cx="3998265" cy="14221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25BD75-2C48-26FB-0BCE-BD60824640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1" t="-1095" r="18982" b="85916"/>
          <a:stretch/>
        </p:blipFill>
        <p:spPr>
          <a:xfrm>
            <a:off x="6185989" y="3533618"/>
            <a:ext cx="2362200" cy="4582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76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B3D0BC-C54F-F77F-BA8E-B719B7FB1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059"/>
          <a:stretch/>
        </p:blipFill>
        <p:spPr>
          <a:xfrm>
            <a:off x="510095" y="705030"/>
            <a:ext cx="8123809" cy="16952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833FE0B-CEF2-EF72-C20E-0C49B9DD92DE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D5E9D6-F41D-656F-0416-B7800251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75" y="2591947"/>
            <a:ext cx="4593175" cy="5171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BFD163-8A98-E026-7719-5E211D28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88" y="4894386"/>
            <a:ext cx="4290535" cy="5543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58DB8F-99E4-7B4A-7AC1-4047E68F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20"/>
          <a:stretch/>
        </p:blipFill>
        <p:spPr>
          <a:xfrm>
            <a:off x="510095" y="3333771"/>
            <a:ext cx="8123809" cy="1181539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B9700F5F-1762-9945-095A-0EBE9BF7ACE2}"/>
              </a:ext>
            </a:extLst>
          </p:cNvPr>
          <p:cNvSpPr/>
          <p:nvPr/>
        </p:nvSpPr>
        <p:spPr>
          <a:xfrm rot="16200000">
            <a:off x="2282042" y="2335839"/>
            <a:ext cx="394652" cy="127615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DD12DF-F263-A3EA-BC49-55864675DF4D}"/>
              </a:ext>
            </a:extLst>
          </p:cNvPr>
          <p:cNvSpPr txBox="1"/>
          <p:nvPr/>
        </p:nvSpPr>
        <p:spPr>
          <a:xfrm>
            <a:off x="2543176" y="2324125"/>
            <a:ext cx="17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N(t)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换成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S(t)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66FC5174-B4FB-3400-19C7-FDA7A5EB29CC}"/>
              </a:ext>
            </a:extLst>
          </p:cNvPr>
          <p:cNvSpPr/>
          <p:nvPr/>
        </p:nvSpPr>
        <p:spPr>
          <a:xfrm rot="16200000">
            <a:off x="3005942" y="4751690"/>
            <a:ext cx="394652" cy="127615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2E9663-557B-95F0-8445-18233F1CBBBD}"/>
              </a:ext>
            </a:extLst>
          </p:cNvPr>
          <p:cNvSpPr txBox="1"/>
          <p:nvPr/>
        </p:nvSpPr>
        <p:spPr>
          <a:xfrm>
            <a:off x="3216974" y="4692801"/>
            <a:ext cx="170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倒数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B8A5403-19DD-DA7A-0C43-55A80AAD4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45" y="5512273"/>
            <a:ext cx="7780952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F5A5BD25-FB66-7D8D-248F-7E7C1E5A0D76}"/>
              </a:ext>
            </a:extLst>
          </p:cNvPr>
          <p:cNvSpPr txBox="1"/>
          <p:nvPr/>
        </p:nvSpPr>
        <p:spPr>
          <a:xfrm>
            <a:off x="3604997" y="3881931"/>
            <a:ext cx="170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S(t)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换成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B(</a:t>
            </a:r>
            <a:r>
              <a:rPr lang="en-US" altLang="zh-CN" sz="14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t,T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N(t)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换成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S(t)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FC7976-AED3-8BE7-29AD-29C90FA0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0"/>
          <a:stretch/>
        </p:blipFill>
        <p:spPr>
          <a:xfrm>
            <a:off x="610095" y="686011"/>
            <a:ext cx="7923809" cy="2742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1A38279-573A-5FA4-BE6C-E25C9C211E3B}"/>
              </a:ext>
            </a:extLst>
          </p:cNvPr>
          <p:cNvSpPr txBox="1"/>
          <p:nvPr/>
        </p:nvSpPr>
        <p:spPr>
          <a:xfrm>
            <a:off x="576762" y="369574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Review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739583-EBC0-DF02-EE0C-29C4C4B9E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9"/>
          <a:stretch/>
        </p:blipFill>
        <p:spPr>
          <a:xfrm>
            <a:off x="1609824" y="3859525"/>
            <a:ext cx="1709953" cy="61892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E60AA45-CA10-1F5A-4B78-CD52024CB746}"/>
              </a:ext>
            </a:extLst>
          </p:cNvPr>
          <p:cNvGrpSpPr/>
          <p:nvPr/>
        </p:nvGrpSpPr>
        <p:grpSpPr>
          <a:xfrm>
            <a:off x="5314950" y="3802319"/>
            <a:ext cx="2001906" cy="733333"/>
            <a:chOff x="4572000" y="4297786"/>
            <a:chExt cx="2001906" cy="73333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9078215-D022-860D-AD03-B835F6356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694"/>
            <a:stretch/>
          </p:blipFill>
          <p:spPr>
            <a:xfrm>
              <a:off x="4572000" y="4326361"/>
              <a:ext cx="952400" cy="63786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5B2CB3C-7C19-4936-5061-F371C7F19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7982"/>
            <a:stretch/>
          </p:blipFill>
          <p:spPr>
            <a:xfrm>
              <a:off x="5770093" y="4373875"/>
              <a:ext cx="803813" cy="61892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749C359-199E-0DBF-9F13-6D649EC4C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36" r="45798"/>
            <a:stretch/>
          </p:blipFill>
          <p:spPr>
            <a:xfrm>
              <a:off x="5591217" y="4297786"/>
              <a:ext cx="266700" cy="733333"/>
            </a:xfrm>
            <a:prstGeom prst="rect">
              <a:avLst/>
            </a:prstGeom>
          </p:spPr>
        </p:pic>
      </p:grpSp>
      <p:sp>
        <p:nvSpPr>
          <p:cNvPr id="19" name="箭头: 右 18">
            <a:extLst>
              <a:ext uri="{FF2B5EF4-FFF2-40B4-BE49-F238E27FC236}">
                <a16:creationId xmlns:a16="http://schemas.microsoft.com/office/drawing/2014/main" id="{62275FA3-540A-198F-C5F8-A08175EF2D5A}"/>
              </a:ext>
            </a:extLst>
          </p:cNvPr>
          <p:cNvSpPr/>
          <p:nvPr/>
        </p:nvSpPr>
        <p:spPr>
          <a:xfrm>
            <a:off x="3544797" y="4178510"/>
            <a:ext cx="1545132" cy="10790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257ABE-F948-898A-7914-BB5F1C3466C6}"/>
              </a:ext>
            </a:extLst>
          </p:cNvPr>
          <p:cNvSpPr/>
          <p:nvPr/>
        </p:nvSpPr>
        <p:spPr>
          <a:xfrm>
            <a:off x="6900609" y="3080921"/>
            <a:ext cx="11765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1A533F-4576-1AF9-08D5-D47E9F01A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" b="53865"/>
          <a:stretch/>
        </p:blipFill>
        <p:spPr>
          <a:xfrm>
            <a:off x="519619" y="752475"/>
            <a:ext cx="8104762" cy="1790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F49137-5DAF-95D9-2395-976A4AB5D1E6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6031290-57C0-5DE5-A43E-9624C270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9" t="46612"/>
          <a:stretch/>
        </p:blipFill>
        <p:spPr>
          <a:xfrm>
            <a:off x="2608915" y="1966913"/>
            <a:ext cx="6015466" cy="16525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A63F005-2A6B-019E-8378-4FE48D9D8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3757613"/>
            <a:ext cx="6377931" cy="30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E71401-EBB7-BFD4-314C-CD4899219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56"/>
          <a:stretch/>
        </p:blipFill>
        <p:spPr>
          <a:xfrm>
            <a:off x="462476" y="690802"/>
            <a:ext cx="8219048" cy="19476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59BC501-4B20-90A4-4676-00CE9AD447A2}"/>
              </a:ext>
            </a:extLst>
          </p:cNvPr>
          <p:cNvSpPr txBox="1"/>
          <p:nvPr/>
        </p:nvSpPr>
        <p:spPr>
          <a:xfrm>
            <a:off x="576762" y="2865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FB9A231-4659-F465-EA92-811A89E4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12" y="2919457"/>
            <a:ext cx="1685714" cy="7142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016C843-E099-53BC-8B25-6A86016E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639" y="3005172"/>
            <a:ext cx="3228571" cy="62857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DB8137B-7616-E5E9-2496-3F83741AB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523" y="3005172"/>
            <a:ext cx="1542857" cy="571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82269D7-5B7E-DEFD-9F89-4F1FDCF73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207" y="3014697"/>
            <a:ext cx="714286" cy="49523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FE185DA-4A4A-9BDA-D95B-C418D7D1BC14}"/>
              </a:ext>
            </a:extLst>
          </p:cNvPr>
          <p:cNvSpPr txBox="1"/>
          <p:nvPr/>
        </p:nvSpPr>
        <p:spPr>
          <a:xfrm>
            <a:off x="7568112" y="2991433"/>
            <a:ext cx="38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latin typeface="Bodoni MT Condensed" panose="02070606080606020203" pitchFamily="18" charset="0"/>
                <a:ea typeface="微软雅黑" panose="020B0503020204020204" pitchFamily="34" charset="-122"/>
              </a:rPr>
              <a:t>d</a:t>
            </a:r>
            <a:endParaRPr lang="en-US" altLang="zh-CN" sz="2800" dirty="0">
              <a:latin typeface="Bodoni MT Condensed" panose="02070606080606020203" pitchFamily="18" charset="0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870CA35-FB1A-99C1-B029-3631C613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37"/>
          <a:stretch/>
        </p:blipFill>
        <p:spPr>
          <a:xfrm>
            <a:off x="462476" y="3964002"/>
            <a:ext cx="8219048" cy="1852372"/>
          </a:xfrm>
          <a:prstGeom prst="rect">
            <a:avLst/>
          </a:prstGeom>
        </p:spPr>
      </p:pic>
      <p:sp>
        <p:nvSpPr>
          <p:cNvPr id="29" name="箭头: 右 28">
            <a:extLst>
              <a:ext uri="{FF2B5EF4-FFF2-40B4-BE49-F238E27FC236}">
                <a16:creationId xmlns:a16="http://schemas.microsoft.com/office/drawing/2014/main" id="{ED519AD3-8706-6422-2670-FA64B4CA2B52}"/>
              </a:ext>
            </a:extLst>
          </p:cNvPr>
          <p:cNvSpPr/>
          <p:nvPr/>
        </p:nvSpPr>
        <p:spPr>
          <a:xfrm>
            <a:off x="587798" y="3208442"/>
            <a:ext cx="274728" cy="136315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94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E4DC99-D31F-4D91-056A-CB2E0E102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10259" r="5937" b="3171"/>
          <a:stretch/>
        </p:blipFill>
        <p:spPr>
          <a:xfrm>
            <a:off x="876300" y="552450"/>
            <a:ext cx="75819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6E9674B-AB75-D51A-0A83-9FF476A16E6E}"/>
              </a:ext>
            </a:extLst>
          </p:cNvPr>
          <p:cNvSpPr txBox="1"/>
          <p:nvPr/>
        </p:nvSpPr>
        <p:spPr>
          <a:xfrm>
            <a:off x="576762" y="468741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Review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F6F355-DD8D-26B5-7690-8E9E923C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809841"/>
            <a:ext cx="7885714" cy="34285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749753E-F7B4-8A15-FB41-20E5BE74F770}"/>
              </a:ext>
            </a:extLst>
          </p:cNvPr>
          <p:cNvSpPr/>
          <p:nvPr/>
        </p:nvSpPr>
        <p:spPr>
          <a:xfrm>
            <a:off x="629145" y="3784848"/>
            <a:ext cx="7981457" cy="50373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F75F0D-1B70-7170-4CE6-5732212F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8" y="4500563"/>
            <a:ext cx="7823808" cy="63156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E3D300E-36EA-87E6-6F9F-B1A7F83FBADF}"/>
              </a:ext>
            </a:extLst>
          </p:cNvPr>
          <p:cNvSpPr/>
          <p:nvPr/>
        </p:nvSpPr>
        <p:spPr>
          <a:xfrm>
            <a:off x="4137584" y="4816343"/>
            <a:ext cx="435822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E0B751-2E45-4A38-97E6-50260C2E77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10" b="-1"/>
          <a:stretch/>
        </p:blipFill>
        <p:spPr>
          <a:xfrm>
            <a:off x="754993" y="5289047"/>
            <a:ext cx="7769387" cy="13351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D489042-FA00-066B-A01E-48CDB6FC73FA}"/>
              </a:ext>
            </a:extLst>
          </p:cNvPr>
          <p:cNvSpPr/>
          <p:nvPr/>
        </p:nvSpPr>
        <p:spPr>
          <a:xfrm>
            <a:off x="754993" y="5289047"/>
            <a:ext cx="27903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6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470C60-1965-0714-AFCF-AF0DEB41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2" y="638291"/>
            <a:ext cx="7990476" cy="18285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6E0D0E0-AB62-0F9B-4BF9-7E27F400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9" y="3562235"/>
            <a:ext cx="7952381" cy="72381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EB246A2-196F-66AD-A789-AD55B629A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1"/>
          <a:stretch/>
        </p:blipFill>
        <p:spPr>
          <a:xfrm>
            <a:off x="652954" y="4200525"/>
            <a:ext cx="7952381" cy="167672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E3C3C6C-2853-F2F4-E59B-9AA82905D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499" b="-3964"/>
          <a:stretch/>
        </p:blipFill>
        <p:spPr>
          <a:xfrm>
            <a:off x="2321957" y="2590557"/>
            <a:ext cx="4100036" cy="50496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</p:pic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232AB072-913E-F92E-4380-95DEC45E3475}"/>
              </a:ext>
            </a:extLst>
          </p:cNvPr>
          <p:cNvSpPr/>
          <p:nvPr/>
        </p:nvSpPr>
        <p:spPr>
          <a:xfrm>
            <a:off x="6210300" y="5314950"/>
            <a:ext cx="133350" cy="13323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973F6FD0-2402-A1F3-45C5-9FF02B8F6C1E}"/>
              </a:ext>
            </a:extLst>
          </p:cNvPr>
          <p:cNvSpPr/>
          <p:nvPr/>
        </p:nvSpPr>
        <p:spPr>
          <a:xfrm>
            <a:off x="4057650" y="2347904"/>
            <a:ext cx="133350" cy="13323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C79C4A3-5AD7-72D3-DDED-A64C97E63528}"/>
              </a:ext>
            </a:extLst>
          </p:cNvPr>
          <p:cNvSpPr txBox="1"/>
          <p:nvPr/>
        </p:nvSpPr>
        <p:spPr>
          <a:xfrm>
            <a:off x="576762" y="295063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89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D00FAAA-B7EB-9218-DB91-CE319C621A42}"/>
              </a:ext>
            </a:extLst>
          </p:cNvPr>
          <p:cNvSpPr txBox="1"/>
          <p:nvPr/>
        </p:nvSpPr>
        <p:spPr>
          <a:xfrm>
            <a:off x="576762" y="256286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Review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841CB4-9931-E373-08E8-99BA5E777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8" y="639649"/>
            <a:ext cx="7904762" cy="26565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D30BA9-71E8-8786-CED5-8FDE870E4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220"/>
          <a:stretch/>
        </p:blipFill>
        <p:spPr>
          <a:xfrm>
            <a:off x="567238" y="3535874"/>
            <a:ext cx="8009524" cy="31906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A2212C-4897-EAA7-1C6A-BD622A0DB6CA}"/>
              </a:ext>
            </a:extLst>
          </p:cNvPr>
          <p:cNvSpPr txBox="1"/>
          <p:nvPr/>
        </p:nvSpPr>
        <p:spPr>
          <a:xfrm>
            <a:off x="576762" y="3174456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E6FB57-9125-43F4-F51F-250ABF1ECFF1}"/>
              </a:ext>
            </a:extLst>
          </p:cNvPr>
          <p:cNvSpPr/>
          <p:nvPr/>
        </p:nvSpPr>
        <p:spPr>
          <a:xfrm>
            <a:off x="3993493" y="6387929"/>
            <a:ext cx="45832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64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CD9BDAB-4528-6558-36B0-23E9FBD2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8" y="3723659"/>
            <a:ext cx="4610919" cy="5176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252C47-A29B-D0AC-EA7B-6A721009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28" y="524888"/>
            <a:ext cx="4610919" cy="4994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7DB822-B658-108B-9DC5-18ED5B15A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28" y="1091401"/>
            <a:ext cx="4601191" cy="5325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05EB8A-049D-4526-A37C-A13FC55D1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208" y="4307530"/>
            <a:ext cx="3842434" cy="5151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AA9E0A2-2E17-273D-D5D0-00BD9873B530}"/>
              </a:ext>
            </a:extLst>
          </p:cNvPr>
          <p:cNvSpPr txBox="1"/>
          <p:nvPr/>
        </p:nvSpPr>
        <p:spPr>
          <a:xfrm>
            <a:off x="563567" y="561355"/>
            <a:ext cx="74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From 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24055E-2C65-467C-9F86-930E256FA765}"/>
              </a:ext>
            </a:extLst>
          </p:cNvPr>
          <p:cNvSpPr txBox="1"/>
          <p:nvPr/>
        </p:nvSpPr>
        <p:spPr>
          <a:xfrm>
            <a:off x="563567" y="1134057"/>
            <a:ext cx="74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To 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B88FD1-A704-5806-2A77-2A4A67DECB40}"/>
              </a:ext>
            </a:extLst>
          </p:cNvPr>
          <p:cNvSpPr txBox="1"/>
          <p:nvPr/>
        </p:nvSpPr>
        <p:spPr>
          <a:xfrm>
            <a:off x="676275" y="3768895"/>
            <a:ext cx="74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From 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47FD0B-1594-CEE5-1B7B-238ABA532CF5}"/>
              </a:ext>
            </a:extLst>
          </p:cNvPr>
          <p:cNvSpPr txBox="1"/>
          <p:nvPr/>
        </p:nvSpPr>
        <p:spPr>
          <a:xfrm>
            <a:off x="676275" y="4341597"/>
            <a:ext cx="74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To 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C3BC9F7-295D-AD11-C066-71146CF5B2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6520" r="17292" b="60561"/>
          <a:stretch/>
        </p:blipFill>
        <p:spPr>
          <a:xfrm>
            <a:off x="455370" y="1691058"/>
            <a:ext cx="7440856" cy="169749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200797F-6779-BA10-BD3E-CA34ADDFE4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43886" r="28333" b="31747"/>
          <a:stretch/>
        </p:blipFill>
        <p:spPr>
          <a:xfrm>
            <a:off x="676275" y="4888817"/>
            <a:ext cx="5772150" cy="1670251"/>
          </a:xfrm>
          <a:prstGeom prst="rect">
            <a:avLst/>
          </a:prstGeom>
        </p:spPr>
      </p:pic>
      <p:sp>
        <p:nvSpPr>
          <p:cNvPr id="24" name="箭头: 下 23">
            <a:extLst>
              <a:ext uri="{FF2B5EF4-FFF2-40B4-BE49-F238E27FC236}">
                <a16:creationId xmlns:a16="http://schemas.microsoft.com/office/drawing/2014/main" id="{6462928C-E977-60FE-673D-2CD85451D326}"/>
              </a:ext>
            </a:extLst>
          </p:cNvPr>
          <p:cNvSpPr/>
          <p:nvPr/>
        </p:nvSpPr>
        <p:spPr>
          <a:xfrm rot="2191857">
            <a:off x="2072639" y="2723759"/>
            <a:ext cx="99060" cy="219115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BF18D674-E58E-7978-54D4-C33135EF222A}"/>
              </a:ext>
            </a:extLst>
          </p:cNvPr>
          <p:cNvSpPr/>
          <p:nvPr/>
        </p:nvSpPr>
        <p:spPr>
          <a:xfrm>
            <a:off x="3093720" y="2715800"/>
            <a:ext cx="99060" cy="235033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3188394B-F510-BE47-BA03-E659B8449919}"/>
              </a:ext>
            </a:extLst>
          </p:cNvPr>
          <p:cNvSpPr/>
          <p:nvPr/>
        </p:nvSpPr>
        <p:spPr>
          <a:xfrm>
            <a:off x="2371830" y="5893199"/>
            <a:ext cx="99060" cy="219115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D00FAAA-B7EB-9218-DB91-CE319C621A42}"/>
              </a:ext>
            </a:extLst>
          </p:cNvPr>
          <p:cNvSpPr txBox="1"/>
          <p:nvPr/>
        </p:nvSpPr>
        <p:spPr>
          <a:xfrm>
            <a:off x="576762" y="830221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Review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AFE29D-C45B-E1D8-CB9E-1D8CC915C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0" b="-1"/>
          <a:stretch/>
        </p:blipFill>
        <p:spPr>
          <a:xfrm>
            <a:off x="754993" y="3993647"/>
            <a:ext cx="7769387" cy="133517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1925F6B-1CAB-6CDF-6807-4C90B49A5C2D}"/>
              </a:ext>
            </a:extLst>
          </p:cNvPr>
          <p:cNvSpPr/>
          <p:nvPr/>
        </p:nvSpPr>
        <p:spPr>
          <a:xfrm>
            <a:off x="754993" y="3993647"/>
            <a:ext cx="27903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262D45-AF45-5C27-B6B5-BCD47A61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3" y="1347788"/>
            <a:ext cx="7823808" cy="6315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135C43-B481-2D8A-7986-BC92B655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"/>
          <a:stretch/>
        </p:blipFill>
        <p:spPr>
          <a:xfrm>
            <a:off x="754993" y="2315183"/>
            <a:ext cx="7866667" cy="13118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098F44F-2CB2-E2B6-A56A-6ABAD6A1AB72}"/>
              </a:ext>
            </a:extLst>
          </p:cNvPr>
          <p:cNvSpPr/>
          <p:nvPr/>
        </p:nvSpPr>
        <p:spPr>
          <a:xfrm>
            <a:off x="754993" y="2164116"/>
            <a:ext cx="209521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F6A0D6-7000-6A32-F7B2-394C2C86E10A}"/>
              </a:ext>
            </a:extLst>
          </p:cNvPr>
          <p:cNvSpPr/>
          <p:nvPr/>
        </p:nvSpPr>
        <p:spPr>
          <a:xfrm>
            <a:off x="4166159" y="1663568"/>
            <a:ext cx="435822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A0C131-12CD-B691-9F86-FADF29450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759"/>
          <a:stretch/>
        </p:blipFill>
        <p:spPr>
          <a:xfrm>
            <a:off x="500571" y="1159597"/>
            <a:ext cx="8142857" cy="39766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F3BA7E-163C-089B-0606-A7E6BA583F9A}"/>
              </a:ext>
            </a:extLst>
          </p:cNvPr>
          <p:cNvSpPr/>
          <p:nvPr/>
        </p:nvSpPr>
        <p:spPr>
          <a:xfrm>
            <a:off x="5949563" y="4817109"/>
            <a:ext cx="27903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3A132E-FE76-E446-889A-34DD5EECFA46}"/>
              </a:ext>
            </a:extLst>
          </p:cNvPr>
          <p:cNvSpPr txBox="1"/>
          <p:nvPr/>
        </p:nvSpPr>
        <p:spPr>
          <a:xfrm>
            <a:off x="576762" y="66484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Review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85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DFB838-5A68-95E6-16B9-4190EDBC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62" y="3808627"/>
            <a:ext cx="7990476" cy="229523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E78F1CB-4DA1-5F9D-722E-93A0167837BA}"/>
              </a:ext>
            </a:extLst>
          </p:cNvPr>
          <p:cNvSpPr/>
          <p:nvPr/>
        </p:nvSpPr>
        <p:spPr>
          <a:xfrm>
            <a:off x="687711" y="3808627"/>
            <a:ext cx="329515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3A9ED4-1DEC-0CF2-9C4C-B0D6699F0D96}"/>
              </a:ext>
            </a:extLst>
          </p:cNvPr>
          <p:cNvSpPr txBox="1"/>
          <p:nvPr/>
        </p:nvSpPr>
        <p:spPr>
          <a:xfrm>
            <a:off x="576762" y="354410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C5E709F-4983-5934-8524-22679EBA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4" y="1752522"/>
            <a:ext cx="8057143" cy="16380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6D96F63-815D-B0F1-35D0-4A82BBDB0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" b="-72"/>
          <a:stretch/>
        </p:blipFill>
        <p:spPr>
          <a:xfrm>
            <a:off x="621044" y="921576"/>
            <a:ext cx="1493514" cy="5213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3BEC9AF-05FF-7B26-6E41-E9F393A10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28"/>
          <a:stretch/>
        </p:blipFill>
        <p:spPr>
          <a:xfrm>
            <a:off x="2338667" y="672683"/>
            <a:ext cx="6228571" cy="45349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2B70E9D-3E2D-91EC-EFFA-3A8FC16B1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667" y="1164281"/>
            <a:ext cx="5589264" cy="487884"/>
          </a:xfrm>
          <a:prstGeom prst="rect">
            <a:avLst/>
          </a:prstGeom>
        </p:spPr>
      </p:pic>
      <p:sp>
        <p:nvSpPr>
          <p:cNvPr id="24" name="左大括号 23">
            <a:extLst>
              <a:ext uri="{FF2B5EF4-FFF2-40B4-BE49-F238E27FC236}">
                <a16:creationId xmlns:a16="http://schemas.microsoft.com/office/drawing/2014/main" id="{D4D21641-AC37-F5D4-93B2-A7A6F3EC893E}"/>
              </a:ext>
            </a:extLst>
          </p:cNvPr>
          <p:cNvSpPr/>
          <p:nvPr/>
        </p:nvSpPr>
        <p:spPr>
          <a:xfrm>
            <a:off x="2238376" y="899432"/>
            <a:ext cx="100292" cy="5674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82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ADB43E-076A-C46F-5677-07223C8B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7" y="600445"/>
            <a:ext cx="7961905" cy="59238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AE12479-56F2-65CA-1636-2D6C734DE1D5}"/>
              </a:ext>
            </a:extLst>
          </p:cNvPr>
          <p:cNvSpPr txBox="1"/>
          <p:nvPr/>
        </p:nvSpPr>
        <p:spPr>
          <a:xfrm>
            <a:off x="576762" y="172259"/>
            <a:ext cx="42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erlin Sans FB" panose="020E0602020502020306" pitchFamily="34" charset="0"/>
                <a:ea typeface="微软雅黑" panose="020B0503020204020204" pitchFamily="34" charset="-122"/>
              </a:rPr>
              <a:t>This section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98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10960</TotalTime>
  <Words>124</Words>
  <Application>Microsoft Office PowerPoint</Application>
  <PresentationFormat>全屏显示(4:3)</PresentationFormat>
  <Paragraphs>36</Paragraphs>
  <Slides>19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Berlin Sans FB</vt:lpstr>
      <vt:lpstr>Bodoni MT Condensed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8.3.3 Analytical Characterization of the Put Price</dc:title>
  <dc:creator>Ryan Wang</dc:creator>
  <cp:lastModifiedBy>何 维</cp:lastModifiedBy>
  <cp:revision>99</cp:revision>
  <dcterms:created xsi:type="dcterms:W3CDTF">2023-02-04T11:20:53Z</dcterms:created>
  <dcterms:modified xsi:type="dcterms:W3CDTF">2023-06-20T09:39:04Z</dcterms:modified>
</cp:coreProperties>
</file>