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3-08-01T08:57:49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18080 3475 0,'0'17'15,"0"19"1,0-1 0,0 18-1,0-18 1,-18 18-1,18-18 1,0-17-16,0 17 31,0 1-15,0-1 0,0 0-1,0-17 1,0-1-1,0 19 1,0-1 0,0 0-1,0-17 1,0 0 0,0-1-1,0-34 141,-17 17-140,17-18-16,0 0 16,-18-17-1,0 0 1,1-1 0,-1-16-1,18 34 1,-18 18 31,1 0 46,-1 0-77,0 0 15,1 0 1,-1 0-1,1 0 16,17 18-32,0-1 1,0 1 0,0-1-1,-18 1 1,18 17-1,0-17 1,0 0 0,0-1-1,0 1 1,0 0 0,18-18-1,-18 35 1,17-35-16,1 0 31,-1 18 0,1-18-15,0 0 0,-1 0-1,1 0 1,0 0-1,-1 0 1,1-18 0,0 0-1,-1 18 1</inkml:trace>
  <inkml:trace contextRef="#ctx0" brushRef="#br0" timeOffset="1077.334">18292 3651 0,'0'18'47,"0"0"-32,0-1-15,0 1 16,0 52 0,0-17-1,0 0 1,0 0-1,0-18 1,0 1 0,0-19-1,0 1-15,0 0 16,0-1 0,0 1-1,17-18 1,1 18 15,-1-18 0,1 0-15,0 0 0,-1 0 46,1 0-31,-18-18-31,0 0 16,0 1 15,0-1-15,0 0-1,0 1 1,0-1 31</inkml:trace>
  <inkml:trace contextRef="#ctx0" brushRef="#br0" timeOffset="1694.4">18203 3881 0,'18'0'47,"0"0"-47,-1 0 15,1 0-15,17 0 16,0 0-1,1 0 1,-1 0 15,-17 0-15,-1 0 0,1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3-08-01T08:58:16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25506 17639 0,'0'18'31,"0"-1"-15,0 18-1,0-17-15,0 17 16,0 36 0,0-1-1,0 1 1,0 0-1,0-36 1,0 0 0,0 0-1,0-17 1,-18-36 109,18 1-125,0-1 16,-17-17-1,17 17-15,0-17 16,-18 0-1,0 17 1,1 0 0,-1 18 93,0 0-93,18 18-1,0 0 17,-17-18-17,17 17 1,0 1-1,0 0 1,-18-1 0,18 1-1,0 0 1,0-1 15,0 1-15,18-18-1,-18 17-15,17-17 16,-17 18 15,18-18-15,0 0 0,17 0-1,0 0 1,-17 0-1,-1 0 1,-17-18 47</inkml:trace>
  <inkml:trace contextRef="#ctx0" brushRef="#br0" timeOffset="788.499">25735 17745 0,'0'17'31,"0"19"-16,0-1 1,0 18 0,0-18-1,0 18 1,-17 0 0,17 0-1,0-18 1,0 0-1,17 1 1,1-19 0,-1-17 15,-17 18-15,18-18-1,0 0 1,-1 0-1,1 0 1,0 0 0,-1-18-1,1 1 1,0-1 0,-18 0-1,17 18 1,-17-17-16</inkml:trace>
  <inkml:trace contextRef="#ctx0" brushRef="#br0" timeOffset="1571.831">25647 17921 0,'18'0'32,"-1"0"-17,1 0 1,0 0 0,-1 0-1,1 0 1,17 0-1,0 0 1,-17 0 0,0 0-1,-1 0 63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7D6A7B-2FDD-48DE-BCE8-620A12885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AC43870-42E2-460C-88A3-A2FE9A52E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389343-8ABF-42B1-9525-8AB7DE37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76429A-EB8E-40C9-B24F-96E30609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A919CC-1831-4E76-8C02-912FC94E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18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1CE1C7-D319-4573-BE53-FA08DB8D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2B038B6-629C-436F-BE0E-7BE44FB79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196EDD-8A43-4274-A8C7-447D9B14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7D2EE6-79D3-44EE-AEE1-6432397C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294ECF-0050-438A-BD6F-E1FF31C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72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2F43B04-8E30-4D5A-A045-36C6F62CB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44D4B03-C4E2-48B4-8417-91C778992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1CD587-FFBE-4F60-8372-65AE5039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EEE5B1-E3C3-43D8-ACFA-64DF47A6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56D604-A2CE-46D8-8000-588F8787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3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EF3DBB-F2BC-4418-AA55-4616E692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B0B20D-7A14-42C6-84D2-9CE17619B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FF025E-7A04-4E6B-AB0B-62DBD1B6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5D0F25-77F6-4CD0-8B5A-99D496B3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5F7152-4182-4A21-8E7B-0A44C307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07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A2A4BE-8496-47B3-8CED-9E81239D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D23B0D-5C0B-40F9-BB04-2E100F0A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CC2370-2A80-4BD9-A22A-0AA89531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D16088-9A9E-4C6D-A12E-3B4D5D10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F868F8-B9E5-4DAF-A322-7FCA5E5E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72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6A991-4AFD-4AB2-866E-125D6DA5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B955DD-279E-4A95-9E6A-D66B090D0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E9E797F-22BA-4D74-823F-5A4654C36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EF7D66-E739-43C6-8862-88C4FD56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AAE5915-E773-4485-A417-B56177A4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D089DF-97D1-4277-B98D-55183F64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61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FDF862-BCC3-4ED9-97B7-950C5DDC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38C195-01E5-41D6-8B08-AD04C6C1C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62E723-0089-4AE7-8621-0B00FA29A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DAEC8A4-1276-4E66-AF93-F9E7B0F08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8BB72F7-518C-4B96-ACB9-D25E478E9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DE891BC-9F3F-4921-88F3-BF67AC50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AC0AEC7-4152-4D09-AFED-5805ED8C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5ABCFD-CA12-41DE-A3A7-472FBC89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4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803196-B672-4082-925D-67E7E832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3D101BB-A885-4432-A111-1DF2D374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7FCD7E-8DB6-48D8-90D0-06406794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B41696D-8F32-41DA-9A22-A889A8DE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53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8575A0C-F3D2-4C0D-AF2D-982AABF0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09B322A-B074-41F4-A84D-EF286A8C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57DD4D-143C-4F16-86F5-E4EC4A3D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84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DBD406-28F2-4CB6-B1C8-56FBE63C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6D0356-AE1D-4D2E-A480-90016346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01202B6-FC09-4B14-95E4-B3D719CFC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95D6D9-5F6E-4556-9847-DBD0D0D5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2BF039-F706-49BE-A3C1-1567F761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6BA7E7-B78C-4C22-913C-A9FCD4C6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48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826C8C-EDD6-4361-B9DF-6803D651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250B966-2D76-4EF1-8DA1-8E8306CE2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98ABDCF-4F9F-4DC6-84EA-F1DC9077D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A442EB8-CE2D-4B75-8F5F-67023AFF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59B001-3EDB-4AF5-B4CC-EC59D80F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6381CF-C7DD-47C2-884D-F55794E1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0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DE6FEC0-8B09-4FB6-961A-87E33A99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575693-50CC-493A-9AC4-04DFEBC0F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B7FEF5-A0CA-4F95-BF22-40E6C72BF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CC1C-6922-4A2A-AE01-65560BEC6842}" type="datetimeFigureOut">
              <a:rPr lang="zh-TW" altLang="en-US" smtClean="0"/>
              <a:t>2023/8/1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38B9AE-2EA0-4FA5-8FC5-C1413717D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BD1FB9-F106-4A87-8E94-9F89339E4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75CF5-EE9B-4B4D-A546-C24CFC55E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49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E72AAE-5966-443F-966A-BB5B57200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latin typeface="+mn-lt"/>
              </a:rPr>
              <a:t>Gaussian Factor Processes</a:t>
            </a:r>
            <a:endParaRPr lang="zh-TW" altLang="en-US" sz="5400" dirty="0">
              <a:latin typeface="+mn-lt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A2F692B-8AAC-4188-AAF7-23A07C8B4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邢子謙 </a:t>
            </a:r>
            <a:r>
              <a:rPr lang="en-US" altLang="zh-TW" dirty="0">
                <a:ea typeface="微軟正黑體" panose="020B0604030504040204" pitchFamily="34" charset="-120"/>
              </a:rPr>
              <a:t>08/01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26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B9A6BBA-CC43-4C84-9CB2-E17337DD9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73" y="2483318"/>
            <a:ext cx="8635053" cy="18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5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F32815B-3348-4D1B-8F32-EBBC7D6A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4" y="402187"/>
            <a:ext cx="6834342" cy="125719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5AB5A89-706F-4C3B-827C-9536D8E6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3" y="1840332"/>
            <a:ext cx="5817996" cy="104111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AB6E5CC-65A2-4205-9C10-1C75211B1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60" y="2881447"/>
            <a:ext cx="5511788" cy="94925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6B0F26C-0AB7-4496-A350-80F2CAABC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223"/>
            <a:ext cx="5817996" cy="288877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FFF8563-96CE-44C4-9BCB-712AC6F1E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26" y="346799"/>
            <a:ext cx="5028742" cy="253464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9081CD2-27BB-4A36-B8CD-F6D441CD4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2952"/>
            <a:ext cx="6096000" cy="32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0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1079E91-37CD-41C0-95D3-2776E0EF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51263" cy="104433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D2E0A31-C447-4101-B85E-5AB1EC658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335"/>
            <a:ext cx="3882713" cy="161375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AB730A1-A057-43E6-BA9D-066A79758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075"/>
            <a:ext cx="5103373" cy="40049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6BFFF52-0583-4DF0-A797-681BF42C6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80" y="1044335"/>
            <a:ext cx="5942120" cy="244129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53C8CC0-C58A-4036-A191-41237DE70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80" y="3634138"/>
            <a:ext cx="5103374" cy="32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4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33C2DF3-46FF-4B23-A841-5A575828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64" y="1417398"/>
            <a:ext cx="8372272" cy="402320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54DEDFD-73A7-457F-8CEC-B94D6C096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867" y="6461649"/>
            <a:ext cx="4439133" cy="3963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0F47BB09-7735-4FB2-B1FC-CF183EFDA7A1}"/>
                  </a:ext>
                </a:extLst>
              </p14:cNvPr>
              <p14:cNvContentPartPr/>
              <p14:nvPr/>
            </p14:nvContentPartPr>
            <p14:xfrm>
              <a:off x="9124920" y="6350040"/>
              <a:ext cx="209880" cy="20988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0F47BB09-7735-4FB2-B1FC-CF183EFDA7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5560" y="6340680"/>
                <a:ext cx="22860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5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2E06F77-A105-4795-9483-6BE4CA85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57" y="3429000"/>
            <a:ext cx="7560483" cy="291311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EC7A795-075A-414B-9C71-52A4F07D2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6" y="1983767"/>
            <a:ext cx="10043604" cy="10874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14DBF2F-43EE-451B-AD1F-325C113D7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897" y="384142"/>
            <a:ext cx="4238204" cy="1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C11A89C-7B2F-49E2-9289-75DDA71DA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12" y="3846951"/>
            <a:ext cx="8244974" cy="224975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15BFFA5-4F3A-4686-8017-F7EACCB77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74" y="2459984"/>
            <a:ext cx="8951650" cy="96901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A44DDC1-1725-481B-BA15-4B3112919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589" y="761296"/>
            <a:ext cx="4160821" cy="13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5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697237E-D715-40EF-A752-8AAEF9A4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60" y="232060"/>
            <a:ext cx="8315879" cy="119156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6B5E714-8CDD-49FD-8DB1-AFAB2E918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915" y="1735427"/>
            <a:ext cx="6754168" cy="77163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F649A42-19FE-4D08-9C63-607B4CD1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915" y="4254769"/>
            <a:ext cx="6773220" cy="181952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99378BF-24E2-46D4-8860-3B42A9F97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915" y="2818861"/>
            <a:ext cx="6763694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1A8D44E-6706-4CF7-93D8-FE09DB3C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65" y="871007"/>
            <a:ext cx="8980070" cy="158099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69A8EF6-C172-4362-87AE-15459CF77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21" y="2452005"/>
            <a:ext cx="9055958" cy="321258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2B7E89A-47A8-48CA-96DF-7B555952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647" y="5986993"/>
            <a:ext cx="7344353" cy="7447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2271525A-94AC-4CE3-81AB-2FFD3AECAE56}"/>
                  </a:ext>
                </a:extLst>
              </p14:cNvPr>
              <p14:cNvContentPartPr/>
              <p14:nvPr/>
            </p14:nvContentPartPr>
            <p14:xfrm>
              <a:off x="6419880" y="1251000"/>
              <a:ext cx="228960" cy="235440"/>
            </p14:xfrm>
          </p:contentPart>
        </mc:Choice>
        <mc:Fallback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2271525A-94AC-4CE3-81AB-2FFD3AECAE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0520" y="1241640"/>
                <a:ext cx="24768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69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6642B46-35CE-4342-A00D-3134281D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44" y="793538"/>
            <a:ext cx="9220912" cy="52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D79FB11-2DB8-4084-BE9D-C3ABAD5C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52" y="577049"/>
            <a:ext cx="8858296" cy="147196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82BE6E2-39B1-4229-A795-57D73594A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06" y="2134871"/>
            <a:ext cx="6363588" cy="44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0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CB8B7DE-82CB-4B90-9704-EA58E2C15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99" y="1171199"/>
            <a:ext cx="8913402" cy="45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9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42413D4-5221-40A6-A56B-D1D785FB9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92" y="1438043"/>
            <a:ext cx="9249215" cy="398191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FAB9242-989C-4CE2-AB29-39178B2D7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45" y="2274478"/>
            <a:ext cx="4921188" cy="89073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86162AB-5F84-4D76-B890-2899EE56D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046" y="5912527"/>
            <a:ext cx="4867954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2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FCAF3C5-9426-4B59-BA99-63FFAA320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28" y="852257"/>
            <a:ext cx="8311343" cy="123313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62823DA-1468-4E25-9EA8-437C85B62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68" y="2085394"/>
            <a:ext cx="3643664" cy="43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048C9AA-C1A6-4BDF-91FB-613BF741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25" y="699946"/>
            <a:ext cx="8584349" cy="54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8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DEE974B-BAB8-438B-BB91-DB4E8DB5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90" y="1408997"/>
            <a:ext cx="9068215" cy="202000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6B3BBF3-D2EC-4514-BF21-E966DA646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89" y="6128296"/>
            <a:ext cx="6375311" cy="7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97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</Words>
  <Application>Microsoft Office PowerPoint</Application>
  <PresentationFormat>寬螢幕</PresentationFormat>
  <Paragraphs>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Calibri Light</vt:lpstr>
      <vt:lpstr>Office 佈景主題</vt:lpstr>
      <vt:lpstr>Gaussian Factor Processes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Gaussian Factor Processes</dc:title>
  <dc:creator>邢子謙</dc:creator>
  <cp:lastModifiedBy>邢子謙</cp:lastModifiedBy>
  <cp:revision>12</cp:revision>
  <dcterms:created xsi:type="dcterms:W3CDTF">2023-08-01T03:25:53Z</dcterms:created>
  <dcterms:modified xsi:type="dcterms:W3CDTF">2023-08-01T09:38:55Z</dcterms:modified>
</cp:coreProperties>
</file>