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2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634FD9-136E-ECD2-C7E7-A36235D89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F16747E-7733-22BA-2EC2-467D28589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1EFB42-85F8-8A86-3216-AABD91E1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2A6AE8-4C63-64B3-DCF6-30F99D47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A3D339-6223-C752-F673-CA1FEC69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17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5C3ED8-DD34-718A-2174-962BBE82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DD9256-15EA-2B0B-7C36-8171C99C8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4CBC25-EFC6-A263-B71B-95058245D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6A6873-1348-FE7B-1DB9-64068337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86AC40-DE84-7C4F-8091-DEB483B8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40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8F4BFD0-1348-87E5-20EA-1C66049F1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101C696-C8B5-C106-D398-13D6F7D87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033291-E105-D26F-F270-110F1FAB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AFAC5E-C744-BBDD-1A80-B9AA9A18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52CD17-9EDF-4ECF-6A57-66CE197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67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C9AA7-E21B-8BE1-DE69-D43E1B1F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6D6ED5-4042-E934-E073-5C29F8A5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3FA451-2489-255F-7011-17FFD9CB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F1C5B-2775-6293-B5C3-35EF2609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079549-51A5-ED09-92E3-03581A05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95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2405A-BD33-AB7A-0B52-7462CEEF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586A88-C24B-DEE7-4516-D4E7A94F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7ABE24-2D53-7224-501D-EFD4EB8C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54AEEF-E3D0-1494-36F7-153EEF6D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F15318-1BCB-20FB-3D99-E86BE4B0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82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D5DB4-7C62-04FF-1F2F-01FB4239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96C863-0429-0490-5427-806087AA4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61087F-A774-2D54-757E-36064FD17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E14B6B-4643-24F1-54A5-1B832E58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B0BE41-DA1C-AF16-D3E1-7D0BDE37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C9DDD7-F289-8AA7-A070-3FD3E863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80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C75F-8E42-09E7-6786-450EAFDA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F5668B-732C-ECE4-3ACA-FFEBB0291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E67DE7-BA4F-2EFC-17B4-CE1F5803E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105D4F8-9656-E88E-1BDE-C6AE2CD4A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9A3567D-BA8D-7E47-0EEB-BFF2F0EB0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619ED54-7409-4C7F-CFF4-2D89C9AC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33D8272-6022-76B5-AFA1-65F1771C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CD47277-C91D-D2A6-E4A2-926F06FA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39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B9A5FA-864C-6360-066B-E331930A1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C98403A-099B-A281-0EC8-39405D44A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64C20E9-6E7F-69B5-3F64-E105FC1D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7C5B6BC-3503-23F5-7BAF-417FFEB4A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30B943B-FFF3-0958-272C-26C38005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3D4D32-35AB-8AC5-C14C-095002C8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79D1BF-B050-72B4-C71C-CB8D6712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38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DEE8A-1E55-62AD-C8B1-BB14877F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C7A84C-617E-7A78-D768-71E05B41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CF87D71-3797-D569-78E5-B96284AEB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07E7BF2-3939-B5F8-2251-EFBDC81F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479236-B78B-2F54-45F7-D0C7AB80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8F5C20-48B7-BB20-7929-0AD782A8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47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00F1F9-07FF-BEA4-BCF4-57476F5A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7F04051-556F-E616-C50D-F3A5B9E42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37387AC-8EFC-CE8E-267B-5B5D651EC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FEC273-7A89-04F5-9EC5-8807C526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5298E6-A09D-E72A-A825-9BB43D16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DD562C-4876-4303-426A-26CDAF58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49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04823CA-B8CF-4264-28BE-B57FFC2F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420CA2-AF52-CEBF-BCE0-79695EB1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40D014-C01C-0191-0B01-DD8D30E15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A4A3F5-0997-B019-30B0-C7C91FCEE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49A6B9-0F4D-2274-5FDF-5D5F95916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8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73D93-BCDC-17D3-9095-85E36650B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20230626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8F00B-F4C6-9528-4BB0-7A6591203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23607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14F7B8-61F1-9083-FA43-5EBB4A52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Period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9379376-A9C6-AB92-20C8-D0E5047CB772}"/>
              </a:ext>
            </a:extLst>
          </p:cNvPr>
          <p:cNvSpPr txBox="1"/>
          <p:nvPr/>
        </p:nvSpPr>
        <p:spPr>
          <a:xfrm>
            <a:off x="999759" y="1690688"/>
            <a:ext cx="10192481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上週：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刪除非單根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定態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的股票，留下有單根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非定態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的股票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刪除流動性不佳的股票期貨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刪除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ask price – bid price &gt; 5*tick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的期貨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當天只要有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秒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 5*tick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就從當天刪除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用每分鐘的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OHLC/4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找出共整合係數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這週：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用估計期最後一分鐘股價算出交易張數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69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50238-0D5D-5F72-B152-D1F77DCC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Period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795C463-D224-0636-0D3E-1F5E3E73BB5C}"/>
              </a:ext>
            </a:extLst>
          </p:cNvPr>
          <p:cNvSpPr txBox="1"/>
          <p:nvPr/>
        </p:nvSpPr>
        <p:spPr>
          <a:xfrm>
            <a:off x="295891" y="1280063"/>
            <a:ext cx="11896109" cy="5577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上週：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估計期為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09:16:00~11:45:59(150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最晚開倉時間為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12:25:59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期貨交易稅為十萬分之二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這週：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只考慮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model1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的配對，因為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model4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的斜率不知道怎麼求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計算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close price spread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formation period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的樣本平均及標準差作為開倉標準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只計算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formation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period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50(10:06:00)~150(11:45:59)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分鐘內每秒都有價格的期貨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，並以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close price spread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決定開倉時間，再用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ask price+1*tick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bid price-1*tick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進行交易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期貨手續費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口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開倉前對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close price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spread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做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ADF test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，定態才交易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 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若該秒沒有價格資料則不做開、平倉，若已開倉並持有至尾盤且沒有價格資料則在最後一秒以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元平倉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DBD5D-B57A-4B7A-2B96-05446FD6A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Performance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2877652-7F67-F8FE-C8DE-79F19F2CC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281268"/>
              </p:ext>
            </p:extLst>
          </p:nvPr>
        </p:nvGraphicFramePr>
        <p:xfrm>
          <a:off x="2123424" y="2938602"/>
          <a:ext cx="7945152" cy="1638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254">
                  <a:extLst>
                    <a:ext uri="{9D8B030D-6E8A-4147-A177-3AD203B41FA5}">
                      <a16:colId xmlns:a16="http://schemas.microsoft.com/office/drawing/2014/main" val="271865828"/>
                    </a:ext>
                  </a:extLst>
                </a:gridCol>
                <a:gridCol w="885254">
                  <a:extLst>
                    <a:ext uri="{9D8B030D-6E8A-4147-A177-3AD203B41FA5}">
                      <a16:colId xmlns:a16="http://schemas.microsoft.com/office/drawing/2014/main" val="3258445257"/>
                    </a:ext>
                  </a:extLst>
                </a:gridCol>
                <a:gridCol w="1593458">
                  <a:extLst>
                    <a:ext uri="{9D8B030D-6E8A-4147-A177-3AD203B41FA5}">
                      <a16:colId xmlns:a16="http://schemas.microsoft.com/office/drawing/2014/main" val="2549596559"/>
                    </a:ext>
                  </a:extLst>
                </a:gridCol>
                <a:gridCol w="2854941">
                  <a:extLst>
                    <a:ext uri="{9D8B030D-6E8A-4147-A177-3AD203B41FA5}">
                      <a16:colId xmlns:a16="http://schemas.microsoft.com/office/drawing/2014/main" val="3050301692"/>
                    </a:ext>
                  </a:extLst>
                </a:gridCol>
                <a:gridCol w="1726245">
                  <a:extLst>
                    <a:ext uri="{9D8B030D-6E8A-4147-A177-3AD203B41FA5}">
                      <a16:colId xmlns:a16="http://schemas.microsoft.com/office/drawing/2014/main" val="4237340102"/>
                    </a:ext>
                  </a:extLst>
                </a:gridCol>
              </a:tblGrid>
              <a:tr h="4097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371310"/>
                  </a:ext>
                </a:extLst>
              </a:tr>
              <a:tr h="409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fee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close trades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059384"/>
                  </a:ext>
                </a:extLst>
              </a:tr>
              <a:tr h="409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208086"/>
                  </a:ext>
                </a:extLst>
              </a:tr>
              <a:tr h="409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33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02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292</Words>
  <Application>Microsoft Office PowerPoint</Application>
  <PresentationFormat>寬螢幕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Arial</vt:lpstr>
      <vt:lpstr>Calibri</vt:lpstr>
      <vt:lpstr>Calibri Light</vt:lpstr>
      <vt:lpstr>Times New Roman</vt:lpstr>
      <vt:lpstr>Office 佈景主題</vt:lpstr>
      <vt:lpstr>20230626進度報告</vt:lpstr>
      <vt:lpstr>Formation Period</vt:lpstr>
      <vt:lpstr>Trading Period</vt:lpstr>
      <vt:lpstr>Trade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20230521進度報告</dc:title>
  <dc:creator>竣瑜 游</dc:creator>
  <cp:lastModifiedBy>竣瑜 游</cp:lastModifiedBy>
  <cp:revision>35</cp:revision>
  <dcterms:created xsi:type="dcterms:W3CDTF">2023-05-29T10:51:33Z</dcterms:created>
  <dcterms:modified xsi:type="dcterms:W3CDTF">2023-06-26T13:42:59Z</dcterms:modified>
</cp:coreProperties>
</file>