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65EE2B-EDBC-F874-8171-E16D45B91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EAF60F-E2F5-4547-F031-FDD379650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0DB607-77AB-EF0E-32C7-78B57358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ACE425-4D10-E73E-FB29-101A27BD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F0E071-A57D-A661-B4D5-09DFA7839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63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B03494-E530-A97B-E031-62ADE0CA9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5CB8C0-4547-7CA5-A69B-46B8C9938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60AE55-38FE-5E66-6FC9-C7A6E3D0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F485AA-F40D-0BDC-D830-F95998D8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111944-C38D-6E43-4DA9-4F7A56EF3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43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7E4AC7C-7DE4-6A31-3320-3E703AF7D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FA62974-B99A-83F6-990E-017852B04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DF81B3-9D94-18EA-57FF-DE0FC2998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6E3808-8AE7-A77F-5B25-29320E809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161D00-8307-5788-7A39-725F8A74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60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CB8752-12AB-8E7F-0902-57DAF5F7D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EBB4ED-1F1C-10D8-2F69-C1C3BBAE2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70D934-BC88-9B4E-1BB0-8823CDEA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8B3004-A6BD-1B52-741F-75BAC7BE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9AC0BE2-FF8E-6F7B-7E72-7591DB1F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96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C99226-67E1-674D-4A36-AD5D70761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F2163E-375E-8180-EAD1-24B4B3CC1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D91C5A-D77F-B52F-6EDB-0CD7D55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79906DD-E5CB-5B7A-ED7B-95D4D4C63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D2B495-1B32-B489-20CE-866C2897F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09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F1DE5C-A1A2-C961-ADB4-F72B91B37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49CFFC-CD01-48A2-C416-7A2438FBF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159864F-41F7-C42C-BE3D-2BED83DAF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D9DA01-EAB7-F787-8C26-76402C45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9D4C755-8D0E-6EA8-5E7C-8F10B824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F503645-C7C5-54A8-A338-E0363275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95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B8502C-B9B1-28CE-05DB-9726207D0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FA43F8-B16B-B742-A312-F4B377076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2EE2C19-2E47-0B98-FED4-8E15E7940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6D6C25D-35EC-300C-BDFF-99A784FCA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7EEE023-374B-B271-1546-D45F95DDB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9B76538-FC50-01AE-CD7D-4CC7E818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BDD0D48-ED82-E954-B2B8-C1489601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8A9D49F-441C-0128-C26B-61874DDA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51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4512E8-5CBA-7446-4F3A-60BC86CF4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9C21285-869B-44DC-59EA-34B9A28B0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5FCC1F4-C29E-56F8-7469-DD4EA5346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3C862C6-895E-C4DC-3E52-832000C6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989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08C401E-7A4C-2A8B-80B5-270C7A09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D820079-38BB-71EF-893A-3FAD00B50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B44BD6-FC85-C39C-BA30-9DE5CFEBD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43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361B2F-C27B-6A2B-DC73-28A2FA7F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292F41-E852-1D32-2EE9-2E9AE113B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A73F109-5E0A-4A8C-6B55-1455C5C38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37BDC8-FA5B-EE14-94F1-3DEB1EDD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F8A15E-F7EB-0CB6-EB85-EB17533A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89D418-0DD7-81CE-6EFC-CD974B46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2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D8C166-A6C7-89DE-F62B-806798190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AB0173E-82DD-A2E0-6B9D-48B1E005B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363B6F5-9A16-E4FC-1D4D-111C058A3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48A6FB5-63D3-6B50-9A85-A21B8999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02290B4-5020-5B89-A9EA-9DEA4808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E5C5D8-1B52-1D33-5878-39B5D7F5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87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FE9DBFB-9EC1-D4A7-48D9-86455CDC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EEC7B70-3CA5-F9A0-C970-08CC53367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65ACEE-EFE7-F95A-9D7F-4733B8018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9668F-2AE8-4AB7-89B4-960471275A6A}" type="datetimeFigureOut">
              <a:rPr lang="zh-TW" altLang="en-US" smtClean="0"/>
              <a:t>2023/5/22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E8FA95-C6F1-5730-299A-B3B2937F2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E0B7B2-DD18-7EA0-6BC1-E110ABDBCB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90509-F4AF-4FC5-9733-7E8BC28BD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89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73D93-BCDC-17D3-9095-85E36650B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20230521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68F00B-F4C6-9528-4BB0-7A6591203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236077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圓角 3">
            <a:extLst>
              <a:ext uri="{FF2B5EF4-FFF2-40B4-BE49-F238E27FC236}">
                <a16:creationId xmlns:a16="http://schemas.microsoft.com/office/drawing/2014/main" id="{31E9665E-7816-B453-B630-194D0C417767}"/>
              </a:ext>
            </a:extLst>
          </p:cNvPr>
          <p:cNvSpPr/>
          <p:nvPr/>
        </p:nvSpPr>
        <p:spPr>
          <a:xfrm>
            <a:off x="527901" y="1828802"/>
            <a:ext cx="3525630" cy="123491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Formation Table 5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1 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刪去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45</a:t>
            </a:r>
          </a:p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歆樺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學姊留下的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zh-TW" altLang="en-US" sz="2000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D5463854-A426-B007-14AB-3D9974DD9248}"/>
              </a:ext>
            </a:extLst>
          </p:cNvPr>
          <p:cNvSpPr/>
          <p:nvPr/>
        </p:nvSpPr>
        <p:spPr>
          <a:xfrm>
            <a:off x="527901" y="4739327"/>
            <a:ext cx="3544480" cy="123491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Formation Table 1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5 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刪去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45</a:t>
            </a:r>
          </a:p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修改自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歆樺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學姊程式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zh-TW" altLang="en-US" sz="2000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EA91527E-02CE-9073-7EE6-C43C6E7229D2}"/>
              </a:ext>
            </a:extLst>
          </p:cNvPr>
          <p:cNvSpPr/>
          <p:nvPr/>
        </p:nvSpPr>
        <p:spPr>
          <a:xfrm>
            <a:off x="4724403" y="3883843"/>
            <a:ext cx="3214540" cy="208804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Trading Period Code</a:t>
            </a:r>
          </a:p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修改自修銘學長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程式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000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037E938E-8A89-49EC-E965-9B5990D9E0A2}"/>
              </a:ext>
            </a:extLst>
          </p:cNvPr>
          <p:cNvSpPr/>
          <p:nvPr/>
        </p:nvSpPr>
        <p:spPr>
          <a:xfrm>
            <a:off x="8572111" y="5024487"/>
            <a:ext cx="3214540" cy="94739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 Result (1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5 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刪去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45)</a:t>
            </a: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38B16537-9A15-61F8-ADAB-B5BAFA6957E9}"/>
              </a:ext>
            </a:extLst>
          </p:cNvPr>
          <p:cNvCxnSpPr>
            <a:cxnSpLocks/>
          </p:cNvCxnSpPr>
          <p:nvPr/>
        </p:nvCxnSpPr>
        <p:spPr>
          <a:xfrm>
            <a:off x="4062956" y="2446258"/>
            <a:ext cx="652022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F48F1132-DE11-D37F-E482-F65F065E9AA3}"/>
              </a:ext>
            </a:extLst>
          </p:cNvPr>
          <p:cNvCxnSpPr>
            <a:cxnSpLocks/>
          </p:cNvCxnSpPr>
          <p:nvPr/>
        </p:nvCxnSpPr>
        <p:spPr>
          <a:xfrm>
            <a:off x="7929516" y="2455684"/>
            <a:ext cx="652022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9A3E7A7C-4FDC-175E-D456-919E46160072}"/>
              </a:ext>
            </a:extLst>
          </p:cNvPr>
          <p:cNvCxnSpPr>
            <a:cxnSpLocks/>
          </p:cNvCxnSpPr>
          <p:nvPr/>
        </p:nvCxnSpPr>
        <p:spPr>
          <a:xfrm>
            <a:off x="7929516" y="5347355"/>
            <a:ext cx="652022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25DAC8BF-337F-16A8-F81A-145836740FB4}"/>
              </a:ext>
            </a:extLst>
          </p:cNvPr>
          <p:cNvCxnSpPr>
            <a:cxnSpLocks/>
          </p:cNvCxnSpPr>
          <p:nvPr/>
        </p:nvCxnSpPr>
        <p:spPr>
          <a:xfrm flipV="1">
            <a:off x="4053531" y="5356782"/>
            <a:ext cx="652022" cy="2356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標題 1">
            <a:extLst>
              <a:ext uri="{FF2B5EF4-FFF2-40B4-BE49-F238E27FC236}">
                <a16:creationId xmlns:a16="http://schemas.microsoft.com/office/drawing/2014/main" id="{A9498C2B-BB94-3613-3B25-24AB4E0E7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09"/>
            <a:ext cx="10515600" cy="1325563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流程圖</a:t>
            </a: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AD8FEA48-2431-9263-7E38-E2E59238EAC7}"/>
              </a:ext>
            </a:extLst>
          </p:cNvPr>
          <p:cNvSpPr/>
          <p:nvPr/>
        </p:nvSpPr>
        <p:spPr>
          <a:xfrm>
            <a:off x="4705551" y="1826446"/>
            <a:ext cx="3214540" cy="123491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舊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Trading Period Code</a:t>
            </a:r>
          </a:p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歆樺學姊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程式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000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9" name="接點: 肘形 8">
            <a:extLst>
              <a:ext uri="{FF2B5EF4-FFF2-40B4-BE49-F238E27FC236}">
                <a16:creationId xmlns:a16="http://schemas.microsoft.com/office/drawing/2014/main" id="{36289118-0AB5-01D3-5B09-1656F74051F5}"/>
              </a:ext>
            </a:extLst>
          </p:cNvPr>
          <p:cNvCxnSpPr>
            <a:cxnSpLocks/>
            <a:stCxn id="4" idx="2"/>
          </p:cNvCxnSpPr>
          <p:nvPr/>
        </p:nvCxnSpPr>
        <p:spPr>
          <a:xfrm rot="16200000" flipH="1">
            <a:off x="2860646" y="2493782"/>
            <a:ext cx="1293829" cy="2433689"/>
          </a:xfrm>
          <a:prstGeom prst="bentConnector2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FF71343F-82E6-C684-D2A1-A77879CA33DB}"/>
              </a:ext>
            </a:extLst>
          </p:cNvPr>
          <p:cNvSpPr/>
          <p:nvPr/>
        </p:nvSpPr>
        <p:spPr>
          <a:xfrm>
            <a:off x="8581538" y="3883842"/>
            <a:ext cx="3214540" cy="94739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 Result (5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1 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刪去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45)</a:t>
            </a: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58D99805-225B-1870-1E21-BEFAD620F73C}"/>
              </a:ext>
            </a:extLst>
          </p:cNvPr>
          <p:cNvCxnSpPr>
            <a:cxnSpLocks/>
          </p:cNvCxnSpPr>
          <p:nvPr/>
        </p:nvCxnSpPr>
        <p:spPr>
          <a:xfrm>
            <a:off x="7938943" y="4357540"/>
            <a:ext cx="652022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1DC34582-2A24-11A4-AD6F-D9E46A0126D4}"/>
              </a:ext>
            </a:extLst>
          </p:cNvPr>
          <p:cNvSpPr/>
          <p:nvPr/>
        </p:nvSpPr>
        <p:spPr>
          <a:xfrm>
            <a:off x="8590963" y="2004372"/>
            <a:ext cx="3214540" cy="94739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 Result (</a:t>
            </a:r>
            <a:r>
              <a:rPr lang="zh-TW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復刻</a:t>
            </a:r>
            <a:r>
              <a:rPr lang="en-US" altLang="zh-TW" sz="20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619E17F-F39A-79E3-5CF0-902DFBC8E7EF}"/>
              </a:ext>
            </a:extLst>
          </p:cNvPr>
          <p:cNvSpPr/>
          <p:nvPr/>
        </p:nvSpPr>
        <p:spPr>
          <a:xfrm>
            <a:off x="311085" y="1545996"/>
            <a:ext cx="11679810" cy="182173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25CDE4B-5F13-E801-0C63-A81BF87D226C}"/>
              </a:ext>
            </a:extLst>
          </p:cNvPr>
          <p:cNvSpPr/>
          <p:nvPr/>
        </p:nvSpPr>
        <p:spPr>
          <a:xfrm>
            <a:off x="311085" y="3637568"/>
            <a:ext cx="11679810" cy="2640683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9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AFA74F-A9C1-75BD-0F43-B3CABCDB0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129454"/>
            <a:ext cx="105156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Result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B1D58E2-FB2B-689C-753C-420D965BC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9726"/>
              </p:ext>
            </p:extLst>
          </p:nvPr>
        </p:nvGraphicFramePr>
        <p:xfrm>
          <a:off x="838200" y="1521006"/>
          <a:ext cx="10515597" cy="2381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675">
                  <a:extLst>
                    <a:ext uri="{9D8B030D-6E8A-4147-A177-3AD203B41FA5}">
                      <a16:colId xmlns:a16="http://schemas.microsoft.com/office/drawing/2014/main" val="505688826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700104776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385374608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086981815"/>
                    </a:ext>
                  </a:extLst>
                </a:gridCol>
                <a:gridCol w="978226">
                  <a:extLst>
                    <a:ext uri="{9D8B030D-6E8A-4147-A177-3AD203B41FA5}">
                      <a16:colId xmlns:a16="http://schemas.microsoft.com/office/drawing/2014/main" val="2641071132"/>
                    </a:ext>
                  </a:extLst>
                </a:gridCol>
                <a:gridCol w="772998">
                  <a:extLst>
                    <a:ext uri="{9D8B030D-6E8A-4147-A177-3AD203B41FA5}">
                      <a16:colId xmlns:a16="http://schemas.microsoft.com/office/drawing/2014/main" val="3214752044"/>
                    </a:ext>
                  </a:extLst>
                </a:gridCol>
                <a:gridCol w="1006263">
                  <a:extLst>
                    <a:ext uri="{9D8B030D-6E8A-4147-A177-3AD203B41FA5}">
                      <a16:colId xmlns:a16="http://schemas.microsoft.com/office/drawing/2014/main" val="33609052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20984775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283441801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1131058296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862523090"/>
                    </a:ext>
                  </a:extLst>
                </a:gridCol>
              </a:tblGrid>
              <a:tr h="34019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690699"/>
                  </a:ext>
                </a:extLst>
              </a:tr>
              <a:tr h="3401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Avg. PNL per trade ($)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Win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Normal close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77235"/>
                  </a:ext>
                </a:extLst>
              </a:tr>
              <a:tr h="3401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907219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3144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89.32%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2063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79.87%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3090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87.78%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1986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76.89%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629499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3216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91.52%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1966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79.72%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3132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89.13%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1885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76.44%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009853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0.26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2437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90.63%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1120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81.34%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2395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89.07%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1070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77.71%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355136"/>
                  </a:ext>
                </a:extLst>
              </a:tr>
              <a:tr h="34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0.47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-0.01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2559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88.73%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1394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75.39%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2532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87.79%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1344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72.69%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60962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D9C7AD8-E9AA-D7B8-1C34-D259BDC28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00371"/>
              </p:ext>
            </p:extLst>
          </p:nvPr>
        </p:nvGraphicFramePr>
        <p:xfrm>
          <a:off x="2249372" y="4106891"/>
          <a:ext cx="7693255" cy="2460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855">
                  <a:extLst>
                    <a:ext uri="{9D8B030D-6E8A-4147-A177-3AD203B41FA5}">
                      <a16:colId xmlns:a16="http://schemas.microsoft.com/office/drawing/2014/main" val="778371773"/>
                    </a:ext>
                  </a:extLst>
                </a:gridCol>
                <a:gridCol w="1988563">
                  <a:extLst>
                    <a:ext uri="{9D8B030D-6E8A-4147-A177-3AD203B41FA5}">
                      <a16:colId xmlns:a16="http://schemas.microsoft.com/office/drawing/2014/main" val="1885942405"/>
                    </a:ext>
                  </a:extLst>
                </a:gridCol>
                <a:gridCol w="1441709">
                  <a:extLst>
                    <a:ext uri="{9D8B030D-6E8A-4147-A177-3AD203B41FA5}">
                      <a16:colId xmlns:a16="http://schemas.microsoft.com/office/drawing/2014/main" val="3889213503"/>
                    </a:ext>
                  </a:extLst>
                </a:gridCol>
                <a:gridCol w="1677850">
                  <a:extLst>
                    <a:ext uri="{9D8B030D-6E8A-4147-A177-3AD203B41FA5}">
                      <a16:colId xmlns:a16="http://schemas.microsoft.com/office/drawing/2014/main" val="688347747"/>
                    </a:ext>
                  </a:extLst>
                </a:gridCol>
                <a:gridCol w="1864278">
                  <a:extLst>
                    <a:ext uri="{9D8B030D-6E8A-4147-A177-3AD203B41FA5}">
                      <a16:colId xmlns:a16="http://schemas.microsoft.com/office/drawing/2014/main" val="4146825961"/>
                    </a:ext>
                  </a:extLst>
                </a:gridCol>
              </a:tblGrid>
              <a:tr h="35145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31425"/>
                  </a:ext>
                </a:extLst>
              </a:tr>
              <a:tr h="3514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Sharpe ratio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Total trades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50788"/>
                  </a:ext>
                </a:extLst>
              </a:tr>
              <a:tr h="3514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149271"/>
                  </a:ext>
                </a:extLst>
              </a:tr>
              <a:tr h="3514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3520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2583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73362"/>
                  </a:ext>
                </a:extLst>
              </a:tr>
              <a:tr h="3514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0.08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3514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2466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608007"/>
                  </a:ext>
                </a:extLst>
              </a:tr>
              <a:tr h="3514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0.70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0.27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2689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1377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001010"/>
                  </a:ext>
                </a:extLst>
              </a:tr>
              <a:tr h="3514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0.25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-0.01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2884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1849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368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76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E10FABD8-842C-74B8-7493-A04D39B4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129454"/>
            <a:ext cx="105156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Table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24C3B0C-8D5C-2137-E1A3-9B13303DB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85340"/>
              </p:ext>
            </p:extLst>
          </p:nvPr>
        </p:nvGraphicFramePr>
        <p:xfrm>
          <a:off x="1089807" y="1900992"/>
          <a:ext cx="10012379" cy="32554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105">
                  <a:extLst>
                    <a:ext uri="{9D8B030D-6E8A-4147-A177-3AD203B41FA5}">
                      <a16:colId xmlns:a16="http://schemas.microsoft.com/office/drawing/2014/main" val="403416566"/>
                    </a:ext>
                  </a:extLst>
                </a:gridCol>
                <a:gridCol w="1084969">
                  <a:extLst>
                    <a:ext uri="{9D8B030D-6E8A-4147-A177-3AD203B41FA5}">
                      <a16:colId xmlns:a16="http://schemas.microsoft.com/office/drawing/2014/main" val="1694994537"/>
                    </a:ext>
                  </a:extLst>
                </a:gridCol>
                <a:gridCol w="1084969">
                  <a:extLst>
                    <a:ext uri="{9D8B030D-6E8A-4147-A177-3AD203B41FA5}">
                      <a16:colId xmlns:a16="http://schemas.microsoft.com/office/drawing/2014/main" val="300230697"/>
                    </a:ext>
                  </a:extLst>
                </a:gridCol>
                <a:gridCol w="1379798">
                  <a:extLst>
                    <a:ext uri="{9D8B030D-6E8A-4147-A177-3AD203B41FA5}">
                      <a16:colId xmlns:a16="http://schemas.microsoft.com/office/drawing/2014/main" val="733870439"/>
                    </a:ext>
                  </a:extLst>
                </a:gridCol>
                <a:gridCol w="1379798">
                  <a:extLst>
                    <a:ext uri="{9D8B030D-6E8A-4147-A177-3AD203B41FA5}">
                      <a16:colId xmlns:a16="http://schemas.microsoft.com/office/drawing/2014/main" val="2655473757"/>
                    </a:ext>
                  </a:extLst>
                </a:gridCol>
                <a:gridCol w="1202901">
                  <a:extLst>
                    <a:ext uri="{9D8B030D-6E8A-4147-A177-3AD203B41FA5}">
                      <a16:colId xmlns:a16="http://schemas.microsoft.com/office/drawing/2014/main" val="2805567169"/>
                    </a:ext>
                  </a:extLst>
                </a:gridCol>
                <a:gridCol w="1202901">
                  <a:extLst>
                    <a:ext uri="{9D8B030D-6E8A-4147-A177-3AD203B41FA5}">
                      <a16:colId xmlns:a16="http://schemas.microsoft.com/office/drawing/2014/main" val="1901736228"/>
                    </a:ext>
                  </a:extLst>
                </a:gridCol>
                <a:gridCol w="1084969">
                  <a:extLst>
                    <a:ext uri="{9D8B030D-6E8A-4147-A177-3AD203B41FA5}">
                      <a16:colId xmlns:a16="http://schemas.microsoft.com/office/drawing/2014/main" val="752850562"/>
                    </a:ext>
                  </a:extLst>
                </a:gridCol>
                <a:gridCol w="1084969">
                  <a:extLst>
                    <a:ext uri="{9D8B030D-6E8A-4147-A177-3AD203B41FA5}">
                      <a16:colId xmlns:a16="http://schemas.microsoft.com/office/drawing/2014/main" val="1646081374"/>
                    </a:ext>
                  </a:extLst>
                </a:gridCol>
              </a:tblGrid>
              <a:tr h="465067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Formation Table </a:t>
                      </a:r>
                      <a:r>
                        <a:rPr lang="zh-TW" alt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統計資料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17513"/>
                  </a:ext>
                </a:extLst>
              </a:tr>
              <a:tr h="4650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共整合配對數量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model1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數量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model2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數量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model3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數量</a:t>
                      </a:r>
                      <a:endParaRPr lang="zh-TW" alt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621499"/>
                  </a:ext>
                </a:extLst>
              </a:tr>
              <a:tr h="4650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55897"/>
                  </a:ext>
                </a:extLst>
              </a:tr>
              <a:tr h="4650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17854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8676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3863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6005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12612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527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1379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2144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822910"/>
                  </a:ext>
                </a:extLst>
              </a:tr>
              <a:tr h="4650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15951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8239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5472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11269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570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1066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2197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230871"/>
                  </a:ext>
                </a:extLst>
              </a:tr>
              <a:tr h="4650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17010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5980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3269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4265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12356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270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1385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955491"/>
                  </a:ext>
                </a:extLst>
              </a:tr>
              <a:tr h="4650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15478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6520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2921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4571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11429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463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1128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1486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26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48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331</Words>
  <Application>Microsoft Office PowerPoint</Application>
  <PresentationFormat>寬螢幕</PresentationFormat>
  <Paragraphs>149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Arial</vt:lpstr>
      <vt:lpstr>Calibri</vt:lpstr>
      <vt:lpstr>Calibri Light</vt:lpstr>
      <vt:lpstr>Times New Roman</vt:lpstr>
      <vt:lpstr>Office 佈景主題</vt:lpstr>
      <vt:lpstr>20230521進度報告</vt:lpstr>
      <vt:lpstr>流程圖</vt:lpstr>
      <vt:lpstr>Trading Result</vt:lpstr>
      <vt:lpstr>Formation Table 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20230521進度報告</dc:title>
  <dc:creator>竣瑜 游</dc:creator>
  <cp:lastModifiedBy>竣瑜 游</cp:lastModifiedBy>
  <cp:revision>19</cp:revision>
  <dcterms:created xsi:type="dcterms:W3CDTF">2023-05-21T14:57:31Z</dcterms:created>
  <dcterms:modified xsi:type="dcterms:W3CDTF">2023-05-22T13:54:18Z</dcterms:modified>
</cp:coreProperties>
</file>