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00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62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47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66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60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602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0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25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15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87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695C43-C017-4CA1-B134-A046C7CDA3A0}" type="datetimeFigureOut">
              <a:rPr lang="zh-TW" altLang="en-US" smtClean="0"/>
              <a:t>2023/5/15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3855-A67B-41D4-8C2F-584FD31A5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07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73D93-BCDC-17D3-9095-85E36650B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20230515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8F00B-F4C6-9528-4BB0-7A6591203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23607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B3B995-BBE5-7460-A4DF-5041BD90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前情提要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9F9CE1-5A7A-41E3-E36E-FFA7B60DB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交易量比歆樺學姐多很多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原因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學姐是做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model 5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，我做的是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model 31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，導致有些應該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被刪去的配對仍然繼續被交易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處理方法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Step 1.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復刻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學姐的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formation table]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Step 2.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學姐的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formation table]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我的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trading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程式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復刻學姐的交易結果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Step 3.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把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學姐的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formation table]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修改成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model 1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5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刪去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，然後用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我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trading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程式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跑出新的交易結果並互相比較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767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767E66-A4CB-1115-CFAA-1927DA56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目前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Step1.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狀況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3BB2E6-5EFC-B2CB-0F1F-DFD02FD02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目前進行程度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2015~2018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無殘差項檢測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 復刻成功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2015~2018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有殘差項檢測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年共有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sym typeface="Wingdings" panose="05000000000000000000" pitchFamily="2" charset="2"/>
              </a:rPr>
              <a:t>天無法跑出結果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問題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學姐的程式裡面有一個套件無法正常運行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原因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python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版本問題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處理方法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將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該套件修改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成接近學姐結果的形式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處理結果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導致有共整合配對的數量與學姐有些微出入，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年共多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193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筆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71792F60-29C4-FCE1-1770-8A1B9534F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87859"/>
              </p:ext>
            </p:extLst>
          </p:nvPr>
        </p:nvGraphicFramePr>
        <p:xfrm>
          <a:off x="1781666" y="5103130"/>
          <a:ext cx="814060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253">
                  <a:extLst>
                    <a:ext uri="{9D8B030D-6E8A-4147-A177-3AD203B41FA5}">
                      <a16:colId xmlns:a16="http://schemas.microsoft.com/office/drawing/2014/main" val="1588745606"/>
                    </a:ext>
                  </a:extLst>
                </a:gridCol>
                <a:gridCol w="1446414">
                  <a:extLst>
                    <a:ext uri="{9D8B030D-6E8A-4147-A177-3AD203B41FA5}">
                      <a16:colId xmlns:a16="http://schemas.microsoft.com/office/drawing/2014/main" val="3299199104"/>
                    </a:ext>
                  </a:extLst>
                </a:gridCol>
                <a:gridCol w="1489436">
                  <a:extLst>
                    <a:ext uri="{9D8B030D-6E8A-4147-A177-3AD203B41FA5}">
                      <a16:colId xmlns:a16="http://schemas.microsoft.com/office/drawing/2014/main" val="4242240172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1514183374"/>
                    </a:ext>
                  </a:extLst>
                </a:gridCol>
                <a:gridCol w="1282764">
                  <a:extLst>
                    <a:ext uri="{9D8B030D-6E8A-4147-A177-3AD203B41FA5}">
                      <a16:colId xmlns:a16="http://schemas.microsoft.com/office/drawing/2014/main" val="1747553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2015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2016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2017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2018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872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有共整合配對的數量差</a:t>
                      </a:r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我</a:t>
                      </a:r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學姐</a:t>
                      </a:r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+150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+0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+0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TW" b="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+43</a:t>
                      </a:r>
                      <a:endParaRPr lang="zh-TW" altLang="en-US" b="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21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64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1B5C8E-77D6-B9C0-D745-50746C4B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目前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Step2.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狀況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88A725-688C-9A5E-8D49-70016C17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問題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跑出來的交易量比學姐的交易量少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我跟學姐都有的配對雖然權重相同，但報酬不一樣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原因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 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學姐在最大張數限制的程式有錯導致限制失效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挑出配對直接用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excel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跑結果，算出的報酬跟我算的相符，與學姐的有落差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6E9669F2-B9BE-D069-D379-642F9D3F8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38121"/>
              </p:ext>
            </p:extLst>
          </p:nvPr>
        </p:nvGraphicFramePr>
        <p:xfrm>
          <a:off x="2038927" y="2875280"/>
          <a:ext cx="8128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5293254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525599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910791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536705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4802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ysClr val="windowText" lastClr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交易次數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zh-TW" altLang="en-US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altLang="en-US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altLang="en-US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altLang="en-US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01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7138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6882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5448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6605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130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ysClr val="windowText" lastClr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3520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3514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2689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2884</a:t>
                      </a:r>
                      <a:r>
                        <a:rPr lang="zh-TW" altLang="en-US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934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02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B7E583-7026-3F13-E348-015F62AA6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若需要跑全部資料，約週三晚上可以給出結果</a:t>
            </a:r>
          </a:p>
        </p:txBody>
      </p:sp>
    </p:spTree>
    <p:extLst>
      <p:ext uri="{BB962C8B-B14F-4D97-AF65-F5344CB8AC3E}">
        <p14:creationId xmlns:p14="http://schemas.microsoft.com/office/powerpoint/2010/main" val="259839270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379</Words>
  <Application>Microsoft Office PowerPoint</Application>
  <PresentationFormat>寬螢幕</PresentationFormat>
  <Paragraphs>54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標楷體</vt:lpstr>
      <vt:lpstr>Calibri</vt:lpstr>
      <vt:lpstr>Calibri Light</vt:lpstr>
      <vt:lpstr>Times New Roman</vt:lpstr>
      <vt:lpstr>Wingdings 2</vt:lpstr>
      <vt:lpstr>HDOfficeLightV0</vt:lpstr>
      <vt:lpstr>20230515進度報告</vt:lpstr>
      <vt:lpstr>前情提要</vt:lpstr>
      <vt:lpstr>目前Step1.狀況</vt:lpstr>
      <vt:lpstr>目前Step2.狀況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20230515進度報告</dc:title>
  <dc:creator>竣瑜 游</dc:creator>
  <cp:lastModifiedBy>竣瑜 游</cp:lastModifiedBy>
  <cp:revision>30</cp:revision>
  <dcterms:created xsi:type="dcterms:W3CDTF">2023-05-14T01:16:02Z</dcterms:created>
  <dcterms:modified xsi:type="dcterms:W3CDTF">2023-05-15T14:32:50Z</dcterms:modified>
</cp:coreProperties>
</file>