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0" r:id="rId4"/>
    <p:sldId id="258" r:id="rId5"/>
    <p:sldId id="261" r:id="rId6"/>
    <p:sldId id="26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634FD9-136E-ECD2-C7E7-A36235D89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F16747E-7733-22BA-2EC2-467D28589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1EFB42-85F8-8A86-3216-AABD91E1D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2A6AE8-4C63-64B3-DCF6-30F99D477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2A3D339-6223-C752-F673-CA1FEC695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17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5C3ED8-DD34-718A-2174-962BBE82A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9DD9256-15EA-2B0B-7C36-8171C99C8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04CBC25-EFC6-A263-B71B-95058245D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96A6873-1348-FE7B-1DB9-640683372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886AC40-DE84-7C4F-8091-DEB483B8F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5403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8F4BFD0-1348-87E5-20EA-1C66049F1F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101C696-C8B5-C106-D398-13D6F7D87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3033291-E105-D26F-F270-110F1FAB2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AFAC5E-C744-BBDD-1A80-B9AA9A183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852CD17-9EDF-4ECF-6A57-66CE197B2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67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5C9AA7-E21B-8BE1-DE69-D43E1B1F8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B6D6ED5-4042-E934-E073-5C29F8A5A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73FA451-2489-255F-7011-17FFD9CB4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7F1C5B-2775-6293-B5C3-35EF2609C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4079549-51A5-ED09-92E3-03581A054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957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42405A-BD33-AB7A-0B52-7462CEEF8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F586A88-C24B-DEE7-4516-D4E7A94F0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A7ABE24-2D53-7224-501D-EFD4EB8C5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54AEEF-E3D0-1494-36F7-153EEF6DC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F15318-1BCB-20FB-3D99-E86BE4B05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0822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3D5DB4-7C62-04FF-1F2F-01FB42394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696C863-0429-0490-5427-806087AA4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A61087F-A774-2D54-757E-36064FD17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FE14B6B-4643-24F1-54A5-1B832E58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1B0BE41-DA1C-AF16-D3E1-7D0BDE371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8C9DDD7-F289-8AA7-A070-3FD3E863B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780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00C75F-8E42-09E7-6786-450EAFDA9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4F5668B-732C-ECE4-3ACA-FFEBB0291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5E67DE7-BA4F-2EFC-17B4-CE1F5803E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105D4F8-9656-E88E-1BDE-C6AE2CD4A5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9A3567D-BA8D-7E47-0EEB-BFF2F0EB0C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B619ED54-7409-4C7F-CFF4-2D89C9AC6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3D8272-6022-76B5-AFA1-65F1771C3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CD47277-C91D-D2A6-E4A2-926F06FAA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639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B9A5FA-864C-6360-066B-E331930A1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C98403A-099B-A281-0EC8-39405D44A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64C20E9-6E7F-69B5-3F64-E105FC1D8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7C5B6BC-3503-23F5-7BAF-417FFEB4A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92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30B943B-FFF3-0958-272C-26C38005F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3D4D32-35AB-8AC5-C14C-095002C89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D79D1BF-B050-72B4-C71C-CB8D67129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838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7DEE8A-1E55-62AD-C8B1-BB14877FE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C7A84C-617E-7A78-D768-71E05B419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CF87D71-3797-D569-78E5-B96284AEB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07E7BF2-3939-B5F8-2251-EFBDC81F6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F479236-B78B-2F54-45F7-D0C7AB80C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98F5C20-48B7-BB20-7929-0AD782A81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478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00F1F9-07FF-BEA4-BCF4-57476F5A2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7F04051-556F-E616-C50D-F3A5B9E42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37387AC-8EFC-CE8E-267B-5B5D651ECC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DFEC273-7A89-04F5-9EC5-8807C5263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65298E6-A09D-E72A-A825-9BB43D16B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DD562C-4876-4303-426A-26CDAF58A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849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04823CA-B8CF-4264-28BE-B57FFC2FD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1420CA2-AF52-CEBF-BCE0-79695EB12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40D014-C01C-0191-0B01-DD8D30E15A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A9010-D19D-464F-B70B-E7A5035D4BFF}" type="datetimeFigureOut">
              <a:rPr lang="zh-TW" altLang="en-US" smtClean="0"/>
              <a:t>2023/6/26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1A4A3F5-0997-B019-30B0-C7C91FCEED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749A6B9-0F4D-2274-5FDF-5D5F95916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80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B73D93-BCDC-17D3-9095-85E36650BC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20230619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進度報告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68F00B-F4C6-9528-4BB0-7A6591203D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游竣瑜</a:t>
            </a:r>
          </a:p>
        </p:txBody>
      </p:sp>
    </p:spTree>
    <p:extLst>
      <p:ext uri="{BB962C8B-B14F-4D97-AF65-F5344CB8AC3E}">
        <p14:creationId xmlns:p14="http://schemas.microsoft.com/office/powerpoint/2010/main" val="2360776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292239-E641-A0EE-3F62-CECF8A0A1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B6E9F9-DF5B-D140-B689-8001EB8F8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每檔股票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期貨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每天價格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整理成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[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每天各檔股票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期貨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價格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]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的格式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0677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14F7B8-61F1-9083-FA43-5EBB4A52B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Period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B9379376-A9C6-AB92-20C8-D0E5047CB772}"/>
              </a:ext>
            </a:extLst>
          </p:cNvPr>
          <p:cNvSpPr txBox="1"/>
          <p:nvPr/>
        </p:nvSpPr>
        <p:spPr>
          <a:xfrm>
            <a:off x="999759" y="1690688"/>
            <a:ext cx="10192481" cy="5013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ADF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test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刪除非單根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定態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的股票，留下有單根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非定態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的股票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刪除流動性不佳的股票期貨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刪除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ask price – bid price &gt; 5*tick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的期貨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當天只要有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秒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&gt; 5*tick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就從當天刪除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 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用每分鐘的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OHLC/4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找出共整合係數</a:t>
            </a:r>
          </a:p>
        </p:txBody>
      </p:sp>
      <p:pic>
        <p:nvPicPr>
          <p:cNvPr id="1028" name="Picture 4" descr="開啟相片">
            <a:extLst>
              <a:ext uri="{FF2B5EF4-FFF2-40B4-BE49-F238E27FC236}">
                <a16:creationId xmlns:a16="http://schemas.microsoft.com/office/drawing/2014/main" id="{3EDDDEB6-3B23-54A5-2279-80977DD6B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474" y="3429000"/>
            <a:ext cx="6791325" cy="284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7697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450238-0D5D-5F72-B152-D1F77DCC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Trading Period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9795C463-D224-0636-0D3E-1F5E3E73BB5C}"/>
                  </a:ext>
                </a:extLst>
              </p:cNvPr>
              <p:cNvSpPr txBox="1"/>
              <p:nvPr/>
            </p:nvSpPr>
            <p:spPr>
              <a:xfrm>
                <a:off x="999759" y="1690688"/>
                <a:ext cx="10192481" cy="22431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估計期為</a:t>
                </a:r>
                <a:r>
                  <a:rPr lang="en-US" altLang="zh-TW" sz="24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09:16:00~11:45:59(150</a:t>
                </a: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分鐘</a:t>
                </a:r>
                <a:r>
                  <a:rPr lang="en-US" altLang="zh-TW" sz="24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)</a:t>
                </a: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最晚開倉時間為</a:t>
                </a:r>
                <a:r>
                  <a:rPr lang="en-US" altLang="zh-TW" sz="240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12:25:59</a:t>
                </a:r>
                <a:endParaRPr lang="en-US" altLang="zh-TW" sz="24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期貨交易稅為十萬分之二</a:t>
                </a:r>
                <a:endParaRPr lang="en-US" altLang="zh-TW" sz="24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以</a:t>
                </a:r>
                <a:r>
                  <a:rPr lang="en-US" altLang="zh-TW" sz="24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close price</a:t>
                </a:r>
                <a14:m>
                  <m:oMath xmlns:m="http://schemas.openxmlformats.org/officeDocument/2006/math">
                    <m:r>
                      <a:rPr lang="zh-TW" alt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zh-TW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±</m:t>
                    </m:r>
                    <m:r>
                      <a:rPr lang="zh-TW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zh-TW" sz="24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1*tick</a:t>
                </a: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作為滑價成本</a:t>
                </a:r>
                <a:endParaRPr lang="en-US" altLang="zh-TW" sz="24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9795C463-D224-0636-0D3E-1F5E3E73BB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759" y="1690688"/>
                <a:ext cx="10192481" cy="2243115"/>
              </a:xfrm>
              <a:prstGeom prst="rect">
                <a:avLst/>
              </a:prstGeom>
              <a:blipFill>
                <a:blip r:embed="rId2"/>
                <a:stretch>
                  <a:fillRect l="-778" b="-543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050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6B5EA6-85C4-2E12-983A-2E59E2FCC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待處理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C533D34-4CB1-990C-FF36-0BF070C3C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Futures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spread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ADF test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手續費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口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50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元</a:t>
            </a:r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目前是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用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Stock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mean,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std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，以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Futures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的價格判斷開平倉，然後用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Futures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的價格交易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，應改成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用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Futures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mean,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std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，以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Futures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的價格判斷開平倉，然後用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Futures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的價格交易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]</a:t>
            </a:r>
            <a:endParaRPr lang="zh-TW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471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EDBD5D-B57A-4B7A-2B96-05446FD6A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Trade Performance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02877652-7F67-F8FE-C8DE-79F19F2CC8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7140906"/>
              </p:ext>
            </p:extLst>
          </p:nvPr>
        </p:nvGraphicFramePr>
        <p:xfrm>
          <a:off x="2343674" y="1843470"/>
          <a:ext cx="7504652" cy="12291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5562">
                  <a:extLst>
                    <a:ext uri="{9D8B030D-6E8A-4147-A177-3AD203B41FA5}">
                      <a16:colId xmlns:a16="http://schemas.microsoft.com/office/drawing/2014/main" val="271865828"/>
                    </a:ext>
                  </a:extLst>
                </a:gridCol>
                <a:gridCol w="2356299">
                  <a:extLst>
                    <a:ext uri="{9D8B030D-6E8A-4147-A177-3AD203B41FA5}">
                      <a16:colId xmlns:a16="http://schemas.microsoft.com/office/drawing/2014/main" val="535125976"/>
                    </a:ext>
                  </a:extLst>
                </a:gridCol>
                <a:gridCol w="1162011">
                  <a:extLst>
                    <a:ext uri="{9D8B030D-6E8A-4147-A177-3AD203B41FA5}">
                      <a16:colId xmlns:a16="http://schemas.microsoft.com/office/drawing/2014/main" val="2549596559"/>
                    </a:ext>
                  </a:extLst>
                </a:gridCol>
                <a:gridCol w="2081935">
                  <a:extLst>
                    <a:ext uri="{9D8B030D-6E8A-4147-A177-3AD203B41FA5}">
                      <a16:colId xmlns:a16="http://schemas.microsoft.com/office/drawing/2014/main" val="3050301692"/>
                    </a:ext>
                  </a:extLst>
                </a:gridCol>
                <a:gridCol w="1258845">
                  <a:extLst>
                    <a:ext uri="{9D8B030D-6E8A-4147-A177-3AD203B41FA5}">
                      <a16:colId xmlns:a16="http://schemas.microsoft.com/office/drawing/2014/main" val="4237340102"/>
                    </a:ext>
                  </a:extLst>
                </a:gridCol>
              </a:tblGrid>
              <a:tr h="40971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Trading Performance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371310"/>
                  </a:ext>
                </a:extLst>
              </a:tr>
              <a:tr h="4097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Avg. PNL per trade ($)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Win trades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 close trades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trades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5059384"/>
                  </a:ext>
                </a:extLst>
              </a:tr>
              <a:tr h="4097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3.663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816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1437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3208086"/>
                  </a:ext>
                </a:extLst>
              </a:tr>
            </a:tbl>
          </a:graphicData>
        </a:graphic>
      </p:graphicFrame>
      <p:pic>
        <p:nvPicPr>
          <p:cNvPr id="6" name="圖片 5" descr="一張含有 文字, 圖表, 繪圖, 行 的圖片&#10;&#10;自動產生的描述">
            <a:extLst>
              <a:ext uri="{FF2B5EF4-FFF2-40B4-BE49-F238E27FC236}">
                <a16:creationId xmlns:a16="http://schemas.microsoft.com/office/drawing/2014/main" id="{AFA20212-870D-7991-84DE-59CD5EF167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809" y="3236242"/>
            <a:ext cx="4952381" cy="3149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025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225</Words>
  <Application>Microsoft Office PowerPoint</Application>
  <PresentationFormat>寬螢幕</PresentationFormat>
  <Paragraphs>35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標楷體</vt:lpstr>
      <vt:lpstr>Arial</vt:lpstr>
      <vt:lpstr>Calibri</vt:lpstr>
      <vt:lpstr>Calibri Light</vt:lpstr>
      <vt:lpstr>Cambria Math</vt:lpstr>
      <vt:lpstr>Times New Roman</vt:lpstr>
      <vt:lpstr>Office 佈景主題</vt:lpstr>
      <vt:lpstr>20230619進度報告</vt:lpstr>
      <vt:lpstr>Data</vt:lpstr>
      <vt:lpstr>Formation Period</vt:lpstr>
      <vt:lpstr>Trading Period</vt:lpstr>
      <vt:lpstr>待處理</vt:lpstr>
      <vt:lpstr>Trade Performance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20230521進度報告</dc:title>
  <dc:creator>竣瑜 游</dc:creator>
  <cp:lastModifiedBy>竣瑜 游</cp:lastModifiedBy>
  <cp:revision>25</cp:revision>
  <dcterms:created xsi:type="dcterms:W3CDTF">2023-05-29T10:51:33Z</dcterms:created>
  <dcterms:modified xsi:type="dcterms:W3CDTF">2023-06-26T07:29:38Z</dcterms:modified>
</cp:coreProperties>
</file>