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C71A0B-F16A-F48C-B6F4-77BB47F77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8D4F5A1E-0BDD-97C9-99E9-B300C83294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01DBF57-3226-A1E0-B8C3-5FA00A2C7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1D0F-1763-467E-9FA1-9854ED13BFA5}" type="datetimeFigureOut">
              <a:rPr lang="zh-TW" altLang="en-US" smtClean="0"/>
              <a:t>2023/4/25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EC1486-9D03-F053-4A55-2A0BBF150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60CDB23-DDC0-8ACA-EC52-82DAE126D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0372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99DCD7C-F40E-BD85-C6AE-F887D23A7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8020484-8C43-97EA-1A45-BB4635F697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93975B6-00F8-4F49-B4C2-F34AD5372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1D0F-1763-467E-9FA1-9854ED13BFA5}" type="datetimeFigureOut">
              <a:rPr lang="zh-TW" altLang="en-US" smtClean="0"/>
              <a:t>2023/4/25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514788F-FF54-35D0-CCBF-76C9C412C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247DD41-2EDF-2817-3FED-5CAFE5B70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364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CB5A92C2-5AC4-4757-D970-0E3FB8273F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D32CD5D-9A2C-5295-E95B-75BF314CF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A8C73A7-5474-99A8-4AA1-E286FF5E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1D0F-1763-467E-9FA1-9854ED13BFA5}" type="datetimeFigureOut">
              <a:rPr lang="zh-TW" altLang="en-US" smtClean="0"/>
              <a:t>2023/4/25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AB43370-1630-27FF-C25A-5FAEC0645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DD20A54-7797-DC60-2374-0B8DFD364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035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AACD5B-7FDA-D2CF-3AD4-0298B311E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B834C7F-7D8F-503E-6D60-DE7CF8B6F3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813E8C0-054D-81D4-0431-873B8A711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1D0F-1763-467E-9FA1-9854ED13BFA5}" type="datetimeFigureOut">
              <a:rPr lang="zh-TW" altLang="en-US" smtClean="0"/>
              <a:t>2023/4/25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33AFC22-D904-40D0-2143-39B420F4F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34BFC27-0773-7C50-77B2-A2521F97A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0893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F60A68-4598-F31D-7AE9-129B303A7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163A907-724E-7363-E2E3-765F9E9B4B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ABE8A7B-BB82-4F7A-6443-496FF45F4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1D0F-1763-467E-9FA1-9854ED13BFA5}" type="datetimeFigureOut">
              <a:rPr lang="zh-TW" altLang="en-US" smtClean="0"/>
              <a:t>2023/4/25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D0E9823-AC66-6168-E9A3-257B5D0F2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494A235-ED6A-73D8-3AD2-61D8A1FF1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296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C119D4-180E-A8AE-92CA-4FFB41318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32295C-3420-89D3-6624-8820191796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3812FB4-70B9-105B-BAA4-2D969C2D35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C4FA7EB-6BB9-BEE3-92CB-49A87E7EB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1D0F-1763-467E-9FA1-9854ED13BFA5}" type="datetimeFigureOut">
              <a:rPr lang="zh-TW" altLang="en-US" smtClean="0"/>
              <a:t>2023/4/25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874DE1C-437D-79B4-EECA-13E9BFDD0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DE78101-479E-AA43-1F2F-DE74A1A87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5017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7440402-4F15-29DE-186F-E7C213F3D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4BFC487-8434-3B39-7E65-1B7B1010E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4778D88-67F5-FAD9-DB67-053D7B97E8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20D388D-D131-E5A8-0EBE-6CDA3A7E53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2D0D83B-5BF6-CCBC-C42A-16D8523575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8D39A741-6625-FDA0-E0BD-6E76848B1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1D0F-1763-467E-9FA1-9854ED13BFA5}" type="datetimeFigureOut">
              <a:rPr lang="zh-TW" altLang="en-US" smtClean="0"/>
              <a:t>2023/4/25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037217A1-9D68-E658-468A-A880F2FA7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8B830645-3DA9-A7A3-DEA0-881E90A71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7492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BA8BCA-5617-DF8C-68E3-C92D56374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DD61EC8D-CAE6-0D04-D66C-1E08B7D1B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1D0F-1763-467E-9FA1-9854ED13BFA5}" type="datetimeFigureOut">
              <a:rPr lang="zh-TW" altLang="en-US" smtClean="0"/>
              <a:t>2023/4/25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F8DC617-537A-5C2D-B609-BB46BD7AE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9552F7C-F80B-9935-939C-CAEB9C3BB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0393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7D9AB05-D2B7-EB3C-012E-ED133CDEB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1D0F-1763-467E-9FA1-9854ED13BFA5}" type="datetimeFigureOut">
              <a:rPr lang="zh-TW" altLang="en-US" smtClean="0"/>
              <a:t>2023/4/25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FCAA25F-6159-C27A-7873-D9E7094F3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A2D020B-8DAF-DD2A-0C27-596BBE384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4628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835670-DE9D-4036-BEE4-ABD381535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5056886-837F-0A95-9098-A813F7E87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4E147A1-2FC4-B25D-5DD3-B9867A2EE6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34A0693-A874-73BC-8C3C-C76512150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1D0F-1763-467E-9FA1-9854ED13BFA5}" type="datetimeFigureOut">
              <a:rPr lang="zh-TW" altLang="en-US" smtClean="0"/>
              <a:t>2023/4/25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9E47618-B898-ABEA-E1AD-6364D8643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A3A598B-31EC-8F9B-630E-069C3E0B2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4091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B17DC9-50D7-AA53-FB4F-E34E72E6A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0FCE15E-1A86-28A0-B0DF-36FFC6D835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8FE785A-763A-7231-BF73-79D2BACB3D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4E0734E-1DE5-70E8-766E-C91A51955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31D0F-1763-467E-9FA1-9854ED13BFA5}" type="datetimeFigureOut">
              <a:rPr lang="zh-TW" altLang="en-US" smtClean="0"/>
              <a:t>2023/4/25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F65AF0A-1F66-AD70-CDDC-2C0561DA2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26E787B-1EC3-9DFA-0F35-5EE1A66BB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9580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01720C9D-3F2B-EDCB-15A3-06482BD8C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C067A99-9AF5-3893-DB61-FC5C7A697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F5A7FB5-E494-529A-301F-04C42D323F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31D0F-1763-467E-9FA1-9854ED13BFA5}" type="datetimeFigureOut">
              <a:rPr lang="zh-TW" altLang="en-US" smtClean="0"/>
              <a:t>2023/4/25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4EAC6BB-76D1-E093-661F-7B71B39D04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7F39DF2-8BC5-543F-886C-94C674356F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60EE8-E63C-41DB-9588-1DD90C0363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2950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C76BCC8-BEDF-E6D7-E1FE-DA1D4446BD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2023/04/25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進度報告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5ED82E4-66A4-BC2F-66DE-0F7BD3ECDF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游竣瑜</a:t>
            </a:r>
          </a:p>
        </p:txBody>
      </p:sp>
    </p:spTree>
    <p:extLst>
      <p:ext uri="{BB962C8B-B14F-4D97-AF65-F5344CB8AC3E}">
        <p14:creationId xmlns:p14="http://schemas.microsoft.com/office/powerpoint/2010/main" val="3405648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80B351-4A0F-A002-94F8-2EEE8BC52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進度報告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61A336B-494B-81D3-A651-D982C9A55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按照歆樺學姐的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code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跑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Formation table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         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Likelihood ratio test 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有殘差項檢測 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(Error*)</a:t>
            </a:r>
          </a:p>
          <a:p>
            <a:pPr marL="0" indent="0">
              <a:buNone/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          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Likelihood ratio test 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無殘差項檢測 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(Check)</a:t>
            </a:r>
          </a:p>
          <a:p>
            <a:pPr marL="0" indent="0">
              <a:buNone/>
            </a:pP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* : Normality test 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 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bug</a:t>
            </a:r>
          </a:p>
        </p:txBody>
      </p:sp>
    </p:spTree>
    <p:extLst>
      <p:ext uri="{BB962C8B-B14F-4D97-AF65-F5344CB8AC3E}">
        <p14:creationId xmlns:p14="http://schemas.microsoft.com/office/powerpoint/2010/main" val="2587779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74ED925-3298-C8B2-2C72-A738B362C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進度報告</a:t>
            </a:r>
            <a:endParaRPr lang="zh-TW" altLang="en-US" dirty="0"/>
          </a:p>
        </p:txBody>
      </p:sp>
      <p:grpSp>
        <p:nvGrpSpPr>
          <p:cNvPr id="9" name="群組 8">
            <a:extLst>
              <a:ext uri="{FF2B5EF4-FFF2-40B4-BE49-F238E27FC236}">
                <a16:creationId xmlns:a16="http://schemas.microsoft.com/office/drawing/2014/main" id="{4770CB85-4195-6586-2D98-65D08C3FD836}"/>
              </a:ext>
            </a:extLst>
          </p:cNvPr>
          <p:cNvGrpSpPr/>
          <p:nvPr/>
        </p:nvGrpSpPr>
        <p:grpSpPr>
          <a:xfrm>
            <a:off x="978817" y="1690688"/>
            <a:ext cx="5685542" cy="3116982"/>
            <a:chOff x="2251828" y="1754319"/>
            <a:chExt cx="5685542" cy="3116982"/>
          </a:xfrm>
        </p:grpSpPr>
        <p:grpSp>
          <p:nvGrpSpPr>
            <p:cNvPr id="6" name="群組 5">
              <a:extLst>
                <a:ext uri="{FF2B5EF4-FFF2-40B4-BE49-F238E27FC236}">
                  <a16:creationId xmlns:a16="http://schemas.microsoft.com/office/drawing/2014/main" id="{1EDD2590-4D5B-8F97-C3D4-4B89888CA5CF}"/>
                </a:ext>
              </a:extLst>
            </p:cNvPr>
            <p:cNvGrpSpPr/>
            <p:nvPr/>
          </p:nvGrpSpPr>
          <p:grpSpPr>
            <a:xfrm>
              <a:off x="3883058" y="1754319"/>
              <a:ext cx="4054312" cy="3116982"/>
              <a:chOff x="536542" y="1825625"/>
              <a:chExt cx="4054312" cy="3116982"/>
            </a:xfrm>
          </p:grpSpPr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899B3BB9-F253-63CE-C842-1586304D48B4}"/>
                  </a:ext>
                </a:extLst>
              </p:cNvPr>
              <p:cNvSpPr>
                <a:spLocks/>
              </p:cNvSpPr>
              <p:nvPr>
                <p:ph idx="1"/>
              </p:nvPr>
            </p:nvSpPr>
            <p:spPr>
              <a:xfrm>
                <a:off x="838200" y="1825625"/>
                <a:ext cx="3752654" cy="3116982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en-US" altLang="zh-TW" dirty="0"/>
              </a:p>
              <a:p>
                <a:pPr marL="0" indent="0">
                  <a:buNone/>
                </a:pPr>
                <a:r>
                  <a:rPr lang="en-US" altLang="zh-TW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Model 3</a:t>
                </a:r>
              </a:p>
              <a:p>
                <a:pPr marL="0" indent="0">
                  <a:buNone/>
                </a:pPr>
                <a:r>
                  <a:rPr lang="en-US" altLang="zh-TW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Model</a:t>
                </a:r>
                <a:r>
                  <a:rPr lang="zh-TW" alt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TW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zh-TW" alt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TW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 5(</a:t>
                </a:r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刪掉</a:t>
                </a:r>
                <a:r>
                  <a:rPr lang="en-US" altLang="zh-TW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zh-TW" alt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、</a:t>
                </a:r>
                <a:r>
                  <a:rPr lang="en-US" altLang="zh-TW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5)</a:t>
                </a:r>
              </a:p>
              <a:p>
                <a:pPr marL="0" indent="0">
                  <a:buNone/>
                </a:pPr>
                <a:r>
                  <a:rPr lang="en-US" altLang="zh-TW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Model 5 to 1</a:t>
                </a:r>
                <a:r>
                  <a:rPr lang="en-US" altLang="zh-TW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刪掉</a:t>
                </a:r>
                <a:r>
                  <a:rPr lang="en-US" altLang="zh-TW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zh-TW" alt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、</a:t>
                </a:r>
                <a:r>
                  <a:rPr lang="en-US" altLang="zh-TW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5)</a:t>
                </a:r>
              </a:p>
              <a:p>
                <a:pPr marL="0" indent="0">
                  <a:buNone/>
                </a:pPr>
                <a:r>
                  <a:rPr lang="en-US" altLang="zh-TW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Model 1 to 3</a:t>
                </a:r>
              </a:p>
              <a:p>
                <a:pPr marL="0" indent="0">
                  <a:buNone/>
                </a:pPr>
                <a:r>
                  <a:rPr lang="en-US" altLang="zh-TW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Model 3 to 1</a:t>
                </a:r>
              </a:p>
            </p:txBody>
          </p:sp>
          <p:sp>
            <p:nvSpPr>
              <p:cNvPr id="4" name="左大括弧 3">
                <a:extLst>
                  <a:ext uri="{FF2B5EF4-FFF2-40B4-BE49-F238E27FC236}">
                    <a16:creationId xmlns:a16="http://schemas.microsoft.com/office/drawing/2014/main" id="{01CCE48E-0F44-AEB9-82D0-76BDD71C8EF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37328" y="2997132"/>
                <a:ext cx="300872" cy="675195"/>
              </a:xfrm>
              <a:prstGeom prst="leftBrace">
                <a:avLst>
                  <a:gd name="adj1" fmla="val 56103"/>
                  <a:gd name="adj2" fmla="val 5000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5" name="左大括弧 4">
                <a:extLst>
                  <a:ext uri="{FF2B5EF4-FFF2-40B4-BE49-F238E27FC236}">
                    <a16:creationId xmlns:a16="http://schemas.microsoft.com/office/drawing/2014/main" id="{FFABB53B-E867-CC96-A254-B43D393FEE8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36542" y="4027218"/>
                <a:ext cx="300872" cy="675195"/>
              </a:xfrm>
              <a:prstGeom prst="leftBrace">
                <a:avLst>
                  <a:gd name="adj1" fmla="val 56103"/>
                  <a:gd name="adj2" fmla="val 5000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08A792B7-1B03-A72E-3BA5-0AF29E3142D3}"/>
                </a:ext>
              </a:extLst>
            </p:cNvPr>
            <p:cNvSpPr txBox="1"/>
            <p:nvPr/>
          </p:nvSpPr>
          <p:spPr>
            <a:xfrm>
              <a:off x="2251828" y="2973532"/>
              <a:ext cx="17816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8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歆樺學姐</a:t>
              </a:r>
            </a:p>
          </p:txBody>
        </p:sp>
        <p:sp>
          <p:nvSpPr>
            <p:cNvPr id="8" name="文字方塊 7">
              <a:extLst>
                <a:ext uri="{FF2B5EF4-FFF2-40B4-BE49-F238E27FC236}">
                  <a16:creationId xmlns:a16="http://schemas.microsoft.com/office/drawing/2014/main" id="{BF8DE5F8-7380-1B26-A99D-DD192DC12A73}"/>
                </a:ext>
              </a:extLst>
            </p:cNvPr>
            <p:cNvSpPr txBox="1"/>
            <p:nvPr/>
          </p:nvSpPr>
          <p:spPr>
            <a:xfrm>
              <a:off x="3289955" y="4031899"/>
              <a:ext cx="8191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8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我</a:t>
              </a:r>
            </a:p>
          </p:txBody>
        </p:sp>
      </p:grpSp>
      <p:sp>
        <p:nvSpPr>
          <p:cNvPr id="10" name="文字方塊 9">
            <a:extLst>
              <a:ext uri="{FF2B5EF4-FFF2-40B4-BE49-F238E27FC236}">
                <a16:creationId xmlns:a16="http://schemas.microsoft.com/office/drawing/2014/main" id="{AE47A152-24E5-ADBC-7EED-4F07D839B6CC}"/>
              </a:ext>
            </a:extLst>
          </p:cNvPr>
          <p:cNvSpPr txBox="1"/>
          <p:nvPr/>
        </p:nvSpPr>
        <p:spPr>
          <a:xfrm>
            <a:off x="7352908" y="3249179"/>
            <a:ext cx="44935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之後跑出結果會做表格比較</a:t>
            </a:r>
          </a:p>
        </p:txBody>
      </p:sp>
      <p:sp>
        <p:nvSpPr>
          <p:cNvPr id="11" name="左大括弧 10">
            <a:extLst>
              <a:ext uri="{FF2B5EF4-FFF2-40B4-BE49-F238E27FC236}">
                <a16:creationId xmlns:a16="http://schemas.microsoft.com/office/drawing/2014/main" id="{690ACF6A-14F8-4047-87C5-D87EA0AEBE9A}"/>
              </a:ext>
            </a:extLst>
          </p:cNvPr>
          <p:cNvSpPr>
            <a:spLocks/>
          </p:cNvSpPr>
          <p:nvPr/>
        </p:nvSpPr>
        <p:spPr>
          <a:xfrm rot="10800000">
            <a:off x="6780722" y="2426298"/>
            <a:ext cx="369017" cy="2222184"/>
          </a:xfrm>
          <a:prstGeom prst="leftBrace">
            <a:avLst>
              <a:gd name="adj1" fmla="val 76638"/>
              <a:gd name="adj2" fmla="val 50000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105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97</Words>
  <Application>Microsoft Office PowerPoint</Application>
  <PresentationFormat>寬螢幕</PresentationFormat>
  <Paragraphs>19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標楷體</vt:lpstr>
      <vt:lpstr>Arial</vt:lpstr>
      <vt:lpstr>Calibri</vt:lpstr>
      <vt:lpstr>Calibri Light</vt:lpstr>
      <vt:lpstr>Times New Roman</vt:lpstr>
      <vt:lpstr>Office 佈景主題</vt:lpstr>
      <vt:lpstr>2023/04/25 進度報告</vt:lpstr>
      <vt:lpstr>進度報告</vt:lpstr>
      <vt:lpstr>進度報告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2023/04/25 進度報告</dc:title>
  <dc:creator>竣瑜 游</dc:creator>
  <cp:lastModifiedBy>竣瑜 游</cp:lastModifiedBy>
  <cp:revision>5</cp:revision>
  <dcterms:created xsi:type="dcterms:W3CDTF">2023-04-25T07:37:27Z</dcterms:created>
  <dcterms:modified xsi:type="dcterms:W3CDTF">2023-04-25T08:48:06Z</dcterms:modified>
</cp:coreProperties>
</file>