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</p:sldMasterIdLst>
  <p:notesMasterIdLst>
    <p:notesMasterId r:id="rId37"/>
  </p:notesMasterIdLst>
  <p:sldIdLst>
    <p:sldId id="256" r:id="rId4"/>
    <p:sldId id="1187" r:id="rId5"/>
    <p:sldId id="1128" r:id="rId6"/>
    <p:sldId id="1126" r:id="rId7"/>
    <p:sldId id="1127" r:id="rId8"/>
    <p:sldId id="1129" r:id="rId9"/>
    <p:sldId id="1170" r:id="rId10"/>
    <p:sldId id="1171" r:id="rId11"/>
    <p:sldId id="1172" r:id="rId12"/>
    <p:sldId id="1173" r:id="rId13"/>
    <p:sldId id="1175" r:id="rId14"/>
    <p:sldId id="1176" r:id="rId15"/>
    <p:sldId id="1177" r:id="rId16"/>
    <p:sldId id="1178" r:id="rId17"/>
    <p:sldId id="1159" r:id="rId18"/>
    <p:sldId id="1154" r:id="rId19"/>
    <p:sldId id="1179" r:id="rId20"/>
    <p:sldId id="1180" r:id="rId21"/>
    <p:sldId id="1181" r:id="rId22"/>
    <p:sldId id="1182" r:id="rId23"/>
    <p:sldId id="1183" r:id="rId24"/>
    <p:sldId id="1184" r:id="rId25"/>
    <p:sldId id="1185" r:id="rId26"/>
    <p:sldId id="1186" r:id="rId27"/>
    <p:sldId id="1161" r:id="rId28"/>
    <p:sldId id="1162" r:id="rId29"/>
    <p:sldId id="1163" r:id="rId30"/>
    <p:sldId id="1140" r:id="rId31"/>
    <p:sldId id="1141" r:id="rId32"/>
    <p:sldId id="1144" r:id="rId33"/>
    <p:sldId id="1188" r:id="rId34"/>
    <p:sldId id="1146" r:id="rId35"/>
    <p:sldId id="11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78" autoAdjust="0"/>
  </p:normalViewPr>
  <p:slideViewPr>
    <p:cSldViewPr snapToGrid="0" showGuides="1">
      <p:cViewPr>
        <p:scale>
          <a:sx n="66" d="100"/>
          <a:sy n="66" d="100"/>
        </p:scale>
        <p:origin x="600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667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0D-407D-9EA0-D6ED3CA6C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789816"/>
        <c:axId val="723793752"/>
      </c:scatterChart>
      <c:valAx>
        <c:axId val="723789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93752"/>
        <c:crosses val="autoZero"/>
        <c:crossBetween val="midCat"/>
      </c:valAx>
      <c:valAx>
        <c:axId val="72379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0"/>
              <c:y val="0.341501880516963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89816"/>
        <c:crosses val="autoZero"/>
        <c:crossBetween val="midCat"/>
      </c:valAx>
      <c:spPr>
        <a:solidFill>
          <a:schemeClr val="tx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trendline>
            <c:spPr>
              <a:ln w="57150" cap="rnd">
                <a:solidFill>
                  <a:srgbClr val="83BA24"/>
                </a:solidFill>
                <a:prstDash val="solid"/>
              </a:ln>
              <a:effectLst/>
            </c:spPr>
            <c:trendlineType val="poly"/>
            <c:order val="6"/>
            <c:dispRSqr val="0"/>
            <c:dispEq val="0"/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0.55000000000000004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0.2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  <c:pt idx="4">
                  <c:v>0.3</c:v>
                </c:pt>
                <c:pt idx="5">
                  <c:v>0.7</c:v>
                </c:pt>
                <c:pt idx="6">
                  <c:v>0.5</c:v>
                </c:pt>
                <c:pt idx="7">
                  <c:v>0.8</c:v>
                </c:pt>
                <c:pt idx="8">
                  <c:v>0.7</c:v>
                </c:pt>
                <c:pt idx="9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74-4AB1-AD7B-C92E9DADD4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Y-Values</c:v>
                </c:pt>
              </c:strCache>
            </c:strRef>
          </c:tx>
          <c:spPr>
            <a:ln w="571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3"/>
              </a:solidFill>
              <a:ln w="57150">
                <a:noFill/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0.55000000000000004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0.15</c:v>
                </c:pt>
                <c:pt idx="2">
                  <c:v>0.4</c:v>
                </c:pt>
                <c:pt idx="3">
                  <c:v>0.3</c:v>
                </c:pt>
                <c:pt idx="4">
                  <c:v>0.6</c:v>
                </c:pt>
                <c:pt idx="5">
                  <c:v>0.5</c:v>
                </c:pt>
                <c:pt idx="6">
                  <c:v>0.6</c:v>
                </c:pt>
                <c:pt idx="7">
                  <c:v>0.6</c:v>
                </c:pt>
                <c:pt idx="8">
                  <c:v>0.75</c:v>
                </c:pt>
                <c:pt idx="9">
                  <c:v>0.85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74-4AB1-AD7B-C92E9DADD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979152"/>
        <c:axId val="965974560"/>
      </c:scatterChart>
      <c:valAx>
        <c:axId val="965979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974560"/>
        <c:crosses val="autoZero"/>
        <c:crossBetween val="midCat"/>
      </c:valAx>
      <c:valAx>
        <c:axId val="96597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979152"/>
        <c:crosses val="autoZero"/>
        <c:crossBetween val="midCat"/>
      </c:valAx>
      <c:spPr>
        <a:solidFill>
          <a:schemeClr val="tx1"/>
        </a:solidFill>
        <a:ln>
          <a:solidFill>
            <a:schemeClr val="bg2">
              <a:lumMod val="20000"/>
              <a:lumOff val="8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95000"/>
      </a:schemeClr>
    </a:solidFill>
    <a:ln>
      <a:solidFill>
        <a:schemeClr val="bg2">
          <a:lumMod val="40000"/>
          <a:lumOff val="60000"/>
        </a:schemeClr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trendline>
            <c:spPr>
              <a:ln w="57150" cap="rnd">
                <a:solidFill>
                  <a:srgbClr val="83BA24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0.55000000000000004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0.2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  <c:pt idx="4">
                  <c:v>0.3</c:v>
                </c:pt>
                <c:pt idx="5">
                  <c:v>0.7</c:v>
                </c:pt>
                <c:pt idx="6">
                  <c:v>0.5</c:v>
                </c:pt>
                <c:pt idx="7">
                  <c:v>0.8</c:v>
                </c:pt>
                <c:pt idx="8">
                  <c:v>0.7</c:v>
                </c:pt>
                <c:pt idx="9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94-4224-975C-24F8491D77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Y-Values</c:v>
                </c:pt>
              </c:strCache>
            </c:strRef>
          </c:tx>
          <c:spPr>
            <a:ln w="571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3"/>
              </a:solidFill>
              <a:ln w="57150">
                <a:noFill/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0.55000000000000004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0.15</c:v>
                </c:pt>
                <c:pt idx="2">
                  <c:v>0.4</c:v>
                </c:pt>
                <c:pt idx="3">
                  <c:v>0.3</c:v>
                </c:pt>
                <c:pt idx="4">
                  <c:v>0.6</c:v>
                </c:pt>
                <c:pt idx="5">
                  <c:v>0.5</c:v>
                </c:pt>
                <c:pt idx="6">
                  <c:v>0.6</c:v>
                </c:pt>
                <c:pt idx="7">
                  <c:v>0.6</c:v>
                </c:pt>
                <c:pt idx="8">
                  <c:v>0.75</c:v>
                </c:pt>
                <c:pt idx="9">
                  <c:v>0.85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94-4224-975C-24F8491D7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979152"/>
        <c:axId val="965974560"/>
      </c:scatterChart>
      <c:valAx>
        <c:axId val="965979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974560"/>
        <c:crosses val="autoZero"/>
        <c:crossBetween val="midCat"/>
      </c:valAx>
      <c:valAx>
        <c:axId val="96597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979152"/>
        <c:crosses val="autoZero"/>
        <c:crossBetween val="midCat"/>
      </c:valAx>
      <c:spPr>
        <a:solidFill>
          <a:schemeClr val="tx1"/>
        </a:solidFill>
        <a:ln>
          <a:solidFill>
            <a:schemeClr val="bg2">
              <a:lumMod val="20000"/>
              <a:lumOff val="8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95000"/>
      </a:schemeClr>
    </a:solidFill>
    <a:ln>
      <a:solidFill>
        <a:schemeClr val="bg2">
          <a:lumMod val="40000"/>
          <a:lumOff val="60000"/>
        </a:schemeClr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每 Epoch 的均方誤差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10492653935499"/>
          <c:y val="0.14956991377249751"/>
          <c:w val="0.80017859836485961"/>
          <c:h val="0.442437996317182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Training MSE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51.2</c:v>
                </c:pt>
                <c:pt idx="1">
                  <c:v>25.6</c:v>
                </c:pt>
                <c:pt idx="2">
                  <c:v>12.8</c:v>
                </c:pt>
                <c:pt idx="3">
                  <c:v>6.4</c:v>
                </c:pt>
                <c:pt idx="4">
                  <c:v>3.2</c:v>
                </c:pt>
                <c:pt idx="5">
                  <c:v>1.6</c:v>
                </c:pt>
                <c:pt idx="6">
                  <c:v>0.8</c:v>
                </c:pt>
                <c:pt idx="7">
                  <c:v>0.4</c:v>
                </c:pt>
                <c:pt idx="8">
                  <c:v>0.2</c:v>
                </c:pt>
                <c:pt idx="9">
                  <c:v>0.1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566-409F-AD13-05B39CCAF5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Validation MSE - Expected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55</c:v>
                </c:pt>
                <c:pt idx="1">
                  <c:v>30</c:v>
                </c:pt>
                <c:pt idx="2">
                  <c:v>18</c:v>
                </c:pt>
                <c:pt idx="3">
                  <c:v>10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1.5</c:v>
                </c:pt>
                <c:pt idx="8">
                  <c:v>1</c:v>
                </c:pt>
                <c:pt idx="9">
                  <c:v>0.75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566-409F-AD13-05B39CCAF5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Validation MSE - Overfitting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55</c:v>
                </c:pt>
                <c:pt idx="1">
                  <c:v>30</c:v>
                </c:pt>
                <c:pt idx="2">
                  <c:v>18</c:v>
                </c:pt>
                <c:pt idx="3">
                  <c:v>10</c:v>
                </c:pt>
                <c:pt idx="4">
                  <c:v>7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566-409F-AD13-05B39CCAF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7265352"/>
        <c:axId val="967265680"/>
      </c:lineChart>
      <c:catAx>
        <c:axId val="967265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Epoch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265680"/>
        <c:crosses val="autoZero"/>
        <c:auto val="1"/>
        <c:lblAlgn val="ctr"/>
        <c:lblOffset val="100"/>
        <c:noMultiLvlLbl val="0"/>
      </c:catAx>
      <c:valAx>
        <c:axId val="96726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均方誤差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265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667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0D-407D-9EA0-D6ED3CA6C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789816"/>
        <c:axId val="723793752"/>
      </c:scatterChart>
      <c:valAx>
        <c:axId val="723789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93752"/>
        <c:crosses val="autoZero"/>
        <c:crossBetween val="midCat"/>
      </c:valAx>
      <c:valAx>
        <c:axId val="72379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0"/>
              <c:y val="0.341501880516963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89816"/>
        <c:crosses val="autoZero"/>
        <c:crossBetween val="midCat"/>
      </c:valAx>
      <c:spPr>
        <a:solidFill>
          <a:schemeClr val="tx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667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0D-407D-9EA0-D6ED3CA6C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789816"/>
        <c:axId val="723793752"/>
      </c:scatterChart>
      <c:valAx>
        <c:axId val="723789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93752"/>
        <c:crosses val="autoZero"/>
        <c:crossBetween val="midCat"/>
      </c:valAx>
      <c:valAx>
        <c:axId val="72379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0"/>
              <c:y val="0.341501880516963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89816"/>
        <c:crosses val="autoZero"/>
        <c:crossBetween val="midCat"/>
      </c:valAx>
      <c:spPr>
        <a:solidFill>
          <a:schemeClr val="tx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667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35-46B5-8428-AA8AA966F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789816"/>
        <c:axId val="723793752"/>
      </c:scatterChart>
      <c:valAx>
        <c:axId val="723789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93752"/>
        <c:crosses val="autoZero"/>
        <c:crossBetween val="midCat"/>
      </c:valAx>
      <c:valAx>
        <c:axId val="72379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0"/>
              <c:y val="0.341501880516963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89816"/>
        <c:crosses val="autoZero"/>
        <c:crossBetween val="midCat"/>
      </c:valAx>
      <c:spPr>
        <a:solidFill>
          <a:schemeClr val="tx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667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E9-4D04-A09A-92A3EBEC1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789816"/>
        <c:axId val="723793752"/>
      </c:scatterChart>
      <c:valAx>
        <c:axId val="723789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93752"/>
        <c:crosses val="autoZero"/>
        <c:crossBetween val="midCat"/>
      </c:valAx>
      <c:valAx>
        <c:axId val="72379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0"/>
              <c:y val="0.341501880516963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89816"/>
        <c:crosses val="autoZero"/>
        <c:crossBetween val="midCat"/>
      </c:valAx>
      <c:spPr>
        <a:solidFill>
          <a:schemeClr val="tx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667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E9-4D04-A09A-92A3EBEC1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789816"/>
        <c:axId val="723793752"/>
      </c:scatterChart>
      <c:valAx>
        <c:axId val="723789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93752"/>
        <c:crosses val="autoZero"/>
        <c:crossBetween val="midCat"/>
      </c:valAx>
      <c:valAx>
        <c:axId val="72379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0"/>
              <c:y val="0.341501880516963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89816"/>
        <c:crosses val="autoZero"/>
        <c:crossBetween val="midCat"/>
      </c:valAx>
      <c:spPr>
        <a:solidFill>
          <a:schemeClr val="tx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667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E9-4D04-A09A-92A3EBEC1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789816"/>
        <c:axId val="723793752"/>
      </c:scatterChart>
      <c:valAx>
        <c:axId val="723789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93752"/>
        <c:crosses val="autoZero"/>
        <c:crossBetween val="midCat"/>
      </c:valAx>
      <c:valAx>
        <c:axId val="72379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0"/>
              <c:y val="0.341501880516963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89816"/>
        <c:crosses val="autoZero"/>
        <c:crossBetween val="midCat"/>
      </c:valAx>
      <c:spPr>
        <a:solidFill>
          <a:schemeClr val="tx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trendline>
            <c:spPr>
              <a:ln w="57150" cap="rnd">
                <a:solidFill>
                  <a:srgbClr val="83BA24"/>
                </a:solidFill>
                <a:prstDash val="solid"/>
              </a:ln>
              <a:effectLst/>
            </c:spPr>
            <c:trendlineType val="poly"/>
            <c:order val="6"/>
            <c:dispRSqr val="0"/>
            <c:dispEq val="0"/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0.55000000000000004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0.2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  <c:pt idx="4">
                  <c:v>0.3</c:v>
                </c:pt>
                <c:pt idx="5">
                  <c:v>0.7</c:v>
                </c:pt>
                <c:pt idx="6">
                  <c:v>0.5</c:v>
                </c:pt>
                <c:pt idx="7">
                  <c:v>0.8</c:v>
                </c:pt>
                <c:pt idx="8">
                  <c:v>0.7</c:v>
                </c:pt>
                <c:pt idx="9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B9-4B1A-94DC-7BC70270B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979152"/>
        <c:axId val="965974560"/>
      </c:scatterChart>
      <c:valAx>
        <c:axId val="965979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974560"/>
        <c:crosses val="autoZero"/>
        <c:crossBetween val="midCat"/>
      </c:valAx>
      <c:valAx>
        <c:axId val="96597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979152"/>
        <c:crosses val="autoZero"/>
        <c:crossBetween val="midCat"/>
      </c:valAx>
      <c:spPr>
        <a:solidFill>
          <a:schemeClr val="tx1"/>
        </a:solidFill>
        <a:ln>
          <a:solidFill>
            <a:schemeClr val="bg2">
              <a:lumMod val="20000"/>
              <a:lumOff val="8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95000"/>
      </a:schemeClr>
    </a:solidFill>
    <a:ln>
      <a:solidFill>
        <a:schemeClr val="bg2">
          <a:lumMod val="40000"/>
          <a:lumOff val="60000"/>
        </a:schemeClr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trendline>
            <c:spPr>
              <a:ln w="57150" cap="rnd">
                <a:solidFill>
                  <a:srgbClr val="83BA24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0.55000000000000004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0.2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  <c:pt idx="4">
                  <c:v>0.3</c:v>
                </c:pt>
                <c:pt idx="5">
                  <c:v>0.7</c:v>
                </c:pt>
                <c:pt idx="6">
                  <c:v>0.5</c:v>
                </c:pt>
                <c:pt idx="7">
                  <c:v>0.8</c:v>
                </c:pt>
                <c:pt idx="8">
                  <c:v>0.7</c:v>
                </c:pt>
                <c:pt idx="9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19F-4960-A482-E2DC400C8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979152"/>
        <c:axId val="965974560"/>
      </c:scatterChart>
      <c:valAx>
        <c:axId val="965979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974560"/>
        <c:crosses val="autoZero"/>
        <c:crossBetween val="midCat"/>
      </c:valAx>
      <c:valAx>
        <c:axId val="96597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979152"/>
        <c:crosses val="autoZero"/>
        <c:crossBetween val="midCat"/>
      </c:valAx>
      <c:spPr>
        <a:solidFill>
          <a:schemeClr val="tx1"/>
        </a:solidFill>
        <a:ln>
          <a:solidFill>
            <a:schemeClr val="bg2">
              <a:lumMod val="20000"/>
              <a:lumOff val="8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95000"/>
      </a:schemeClr>
    </a:solidFill>
    <a:ln>
      <a:solidFill>
        <a:schemeClr val="bg2">
          <a:lumMod val="40000"/>
          <a:lumOff val="60000"/>
        </a:schemeClr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97C6F-A753-4D70-A17A-5E7CE9A7648D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CA5A46-B481-403D-A7AD-0D328478C15C}">
      <dgm:prSet/>
      <dgm:spPr/>
      <dgm:t>
        <a:bodyPr/>
        <a:lstStyle/>
        <a:p>
          <a:pPr algn="ctr"/>
          <a:r>
            <a:rPr lang="en-US" b="0" dirty="0">
              <a:solidFill>
                <a:schemeClr val="tx2">
                  <a:lumMod val="75000"/>
                </a:schemeClr>
              </a:solidFill>
            </a:rPr>
            <a:t>定義一組分類規則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0E94A27D-B595-48AB-99AB-BD83CBCA5DDA}" type="parTrans" cxnId="{5666C98B-1188-41A5-929B-029FFB83EB8C}">
      <dgm:prSet/>
      <dgm:spPr/>
      <dgm:t>
        <a:bodyPr/>
        <a:lstStyle/>
        <a:p>
          <a:endParaRPr lang="en-US"/>
        </a:p>
      </dgm:t>
    </dgm:pt>
    <dgm:pt modelId="{7295C058-9E91-4377-8B8F-AD0576835FFB}" type="sibTrans" cxnId="{5666C98B-1188-41A5-929B-029FFB83EB8C}">
      <dgm:prSet phldrT="1" phldr="0"/>
      <dgm:spPr>
        <a:solidFill>
          <a:srgbClr val="92D050"/>
        </a:solidFill>
      </dgm:spPr>
      <dgm:t>
        <a:bodyPr/>
        <a:lstStyle/>
        <a:p>
          <a:r>
            <a:rPr lang="en-US"/>
            <a:t>1</a:t>
          </a:r>
        </a:p>
      </dgm:t>
    </dgm:pt>
    <dgm:pt modelId="{0FCE7545-D2A2-4225-AC9D-D42D19786F43}">
      <dgm:prSet/>
      <dgm:spPr/>
      <dgm:t>
        <a:bodyPr/>
        <a:lstStyle/>
        <a:p>
          <a:pPr algn="ctr"/>
          <a:r>
            <a:rPr lang="en-US" b="0" dirty="0">
              <a:solidFill>
                <a:schemeClr val="tx2">
                  <a:lumMod val="75000"/>
                </a:schemeClr>
              </a:solidFill>
            </a:rPr>
            <a:t>將這些規則編寫入電腦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9920904E-A184-443C-929D-428DEA8BE8EF}" type="parTrans" cxnId="{B48D1D5A-E096-4E33-AFB4-A5082A7EED2C}">
      <dgm:prSet/>
      <dgm:spPr/>
      <dgm:t>
        <a:bodyPr/>
        <a:lstStyle/>
        <a:p>
          <a:endParaRPr lang="en-US"/>
        </a:p>
      </dgm:t>
    </dgm:pt>
    <dgm:pt modelId="{8711B2D6-9E9E-48DA-AF4F-B14AE533D845}" type="sibTrans" cxnId="{B48D1D5A-E096-4E33-AFB4-A5082A7EED2C}">
      <dgm:prSet phldrT="2" phldr="0"/>
      <dgm:spPr>
        <a:solidFill>
          <a:srgbClr val="92D050"/>
        </a:solidFill>
      </dgm:spPr>
      <dgm:t>
        <a:bodyPr/>
        <a:lstStyle/>
        <a:p>
          <a:r>
            <a:rPr lang="en-US"/>
            <a:t>2</a:t>
          </a:r>
          <a:endParaRPr lang="en-US" dirty="0"/>
        </a:p>
      </dgm:t>
    </dgm:pt>
    <dgm:pt modelId="{D6269891-C2B6-453A-AF6A-61534DD8D41D}">
      <dgm:prSet/>
      <dgm:spPr/>
      <dgm:t>
        <a:bodyPr/>
        <a:lstStyle/>
        <a:p>
          <a:pPr algn="ctr"/>
          <a:r>
            <a:rPr lang="en-US" b="0" dirty="0">
              <a:solidFill>
                <a:schemeClr val="tx2">
                  <a:lumMod val="75000"/>
                </a:schemeClr>
              </a:solidFill>
            </a:rPr>
            <a:t>列舉範例，然後讓程式利用規則來分類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DD2E7DE0-13E2-48A0-A8FC-84490D7056F8}" type="parTrans" cxnId="{8852FDF5-7CBA-4A33-9175-122D63A1CAB7}">
      <dgm:prSet/>
      <dgm:spPr/>
      <dgm:t>
        <a:bodyPr/>
        <a:lstStyle/>
        <a:p>
          <a:endParaRPr lang="en-US"/>
        </a:p>
      </dgm:t>
    </dgm:pt>
    <dgm:pt modelId="{E88F80A1-E1C1-45AD-8D31-7203EB677546}" type="sibTrans" cxnId="{8852FDF5-7CBA-4A33-9175-122D63A1CAB7}">
      <dgm:prSet phldrT="3" phldr="0"/>
      <dgm:spPr>
        <a:solidFill>
          <a:srgbClr val="92D050"/>
        </a:solidFill>
      </dgm:spPr>
      <dgm:t>
        <a:bodyPr/>
        <a:lstStyle/>
        <a:p>
          <a:r>
            <a:rPr lang="en-US"/>
            <a:t>3</a:t>
          </a:r>
        </a:p>
      </dgm:t>
    </dgm:pt>
    <dgm:pt modelId="{B373CF5D-7B37-491B-A014-6D53F8F0E455}" type="pres">
      <dgm:prSet presAssocID="{AEC97C6F-A753-4D70-A17A-5E7CE9A7648D}" presName="Name0" presStyleCnt="0">
        <dgm:presLayoutVars>
          <dgm:animLvl val="lvl"/>
          <dgm:resizeHandles val="exact"/>
        </dgm:presLayoutVars>
      </dgm:prSet>
      <dgm:spPr/>
    </dgm:pt>
    <dgm:pt modelId="{1EFEAE04-D9CE-4FEA-8492-1ED9AD70DBA4}" type="pres">
      <dgm:prSet presAssocID="{FDCA5A46-B481-403D-A7AD-0D328478C15C}" presName="compositeNode" presStyleCnt="0">
        <dgm:presLayoutVars>
          <dgm:bulletEnabled val="1"/>
        </dgm:presLayoutVars>
      </dgm:prSet>
      <dgm:spPr/>
    </dgm:pt>
    <dgm:pt modelId="{BCE35C97-D7D7-40C7-B230-E3D136928885}" type="pres">
      <dgm:prSet presAssocID="{FDCA5A46-B481-403D-A7AD-0D328478C15C}" presName="bgRect" presStyleLbl="bgAccFollowNode1" presStyleIdx="0" presStyleCnt="3"/>
      <dgm:spPr/>
    </dgm:pt>
    <dgm:pt modelId="{126CFAAB-1CDA-4EFC-AA8D-A1B6E330A0BB}" type="pres">
      <dgm:prSet presAssocID="{7295C058-9E91-4377-8B8F-AD0576835FFB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287512D8-4667-4274-99A5-51AD217D65F9}" type="pres">
      <dgm:prSet presAssocID="{FDCA5A46-B481-403D-A7AD-0D328478C15C}" presName="bottomLine" presStyleLbl="alignNode1" presStyleIdx="1" presStyleCnt="6">
        <dgm:presLayoutVars/>
      </dgm:prSet>
      <dgm:spPr/>
    </dgm:pt>
    <dgm:pt modelId="{20E5B89E-6A6A-403A-AE63-BBC632A29D78}" type="pres">
      <dgm:prSet presAssocID="{FDCA5A46-B481-403D-A7AD-0D328478C15C}" presName="nodeText" presStyleLbl="bgAccFollowNode1" presStyleIdx="0" presStyleCnt="3">
        <dgm:presLayoutVars>
          <dgm:bulletEnabled val="1"/>
        </dgm:presLayoutVars>
      </dgm:prSet>
      <dgm:spPr/>
    </dgm:pt>
    <dgm:pt modelId="{83DEC708-72B8-44ED-A531-1C84E5B2F5A3}" type="pres">
      <dgm:prSet presAssocID="{7295C058-9E91-4377-8B8F-AD0576835FFB}" presName="sibTrans" presStyleCnt="0"/>
      <dgm:spPr/>
    </dgm:pt>
    <dgm:pt modelId="{E1D6FBA3-7B6F-47FA-A1B7-98FEA0A2491E}" type="pres">
      <dgm:prSet presAssocID="{0FCE7545-D2A2-4225-AC9D-D42D19786F43}" presName="compositeNode" presStyleCnt="0">
        <dgm:presLayoutVars>
          <dgm:bulletEnabled val="1"/>
        </dgm:presLayoutVars>
      </dgm:prSet>
      <dgm:spPr/>
    </dgm:pt>
    <dgm:pt modelId="{AEE275E6-AB00-4938-A6EC-731043CF85E1}" type="pres">
      <dgm:prSet presAssocID="{0FCE7545-D2A2-4225-AC9D-D42D19786F43}" presName="bgRect" presStyleLbl="bgAccFollowNode1" presStyleIdx="1" presStyleCnt="3"/>
      <dgm:spPr/>
    </dgm:pt>
    <dgm:pt modelId="{F8F17B97-1F6D-413B-A006-BC3F47E7C2A9}" type="pres">
      <dgm:prSet presAssocID="{8711B2D6-9E9E-48DA-AF4F-B14AE533D845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6D54BF08-C299-4B6A-AAC5-FD298A51554B}" type="pres">
      <dgm:prSet presAssocID="{0FCE7545-D2A2-4225-AC9D-D42D19786F43}" presName="bottomLine" presStyleLbl="alignNode1" presStyleIdx="3" presStyleCnt="6">
        <dgm:presLayoutVars/>
      </dgm:prSet>
      <dgm:spPr/>
    </dgm:pt>
    <dgm:pt modelId="{EC242F2B-FF4F-4FD2-A5F3-209394DEC094}" type="pres">
      <dgm:prSet presAssocID="{0FCE7545-D2A2-4225-AC9D-D42D19786F43}" presName="nodeText" presStyleLbl="bgAccFollowNode1" presStyleIdx="1" presStyleCnt="3">
        <dgm:presLayoutVars>
          <dgm:bulletEnabled val="1"/>
        </dgm:presLayoutVars>
      </dgm:prSet>
      <dgm:spPr/>
    </dgm:pt>
    <dgm:pt modelId="{B0504936-BFFE-43CF-95DD-67918F5AB9A4}" type="pres">
      <dgm:prSet presAssocID="{8711B2D6-9E9E-48DA-AF4F-B14AE533D845}" presName="sibTrans" presStyleCnt="0"/>
      <dgm:spPr/>
    </dgm:pt>
    <dgm:pt modelId="{A6D95D99-8F0B-407D-89F9-E5DD597F6D70}" type="pres">
      <dgm:prSet presAssocID="{D6269891-C2B6-453A-AF6A-61534DD8D41D}" presName="compositeNode" presStyleCnt="0">
        <dgm:presLayoutVars>
          <dgm:bulletEnabled val="1"/>
        </dgm:presLayoutVars>
      </dgm:prSet>
      <dgm:spPr/>
    </dgm:pt>
    <dgm:pt modelId="{D6AC3852-3DF7-40CF-BE8C-166DB04E564E}" type="pres">
      <dgm:prSet presAssocID="{D6269891-C2B6-453A-AF6A-61534DD8D41D}" presName="bgRect" presStyleLbl="bgAccFollowNode1" presStyleIdx="2" presStyleCnt="3"/>
      <dgm:spPr/>
    </dgm:pt>
    <dgm:pt modelId="{DEEDB967-833F-4749-A2E9-00164021DECD}" type="pres">
      <dgm:prSet presAssocID="{E88F80A1-E1C1-45AD-8D31-7203EB67754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C742861-3143-4258-ACC5-188573C8A96A}" type="pres">
      <dgm:prSet presAssocID="{D6269891-C2B6-453A-AF6A-61534DD8D41D}" presName="bottomLine" presStyleLbl="alignNode1" presStyleIdx="5" presStyleCnt="6">
        <dgm:presLayoutVars/>
      </dgm:prSet>
      <dgm:spPr/>
    </dgm:pt>
    <dgm:pt modelId="{ED5D6B02-1C6E-497B-9375-56307B0351FD}" type="pres">
      <dgm:prSet presAssocID="{D6269891-C2B6-453A-AF6A-61534DD8D41D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54506B21-14DB-4003-A181-B736462690C9}" type="presOf" srcId="{7295C058-9E91-4377-8B8F-AD0576835FFB}" destId="{126CFAAB-1CDA-4EFC-AA8D-A1B6E330A0BB}" srcOrd="0" destOrd="0" presId="urn:microsoft.com/office/officeart/2016/7/layout/BasicLinearProcessNumbered"/>
    <dgm:cxn modelId="{BC36BF21-40AC-470E-B4D3-7215556593CA}" type="presOf" srcId="{FDCA5A46-B481-403D-A7AD-0D328478C15C}" destId="{20E5B89E-6A6A-403A-AE63-BBC632A29D78}" srcOrd="1" destOrd="0" presId="urn:microsoft.com/office/officeart/2016/7/layout/BasicLinearProcessNumbered"/>
    <dgm:cxn modelId="{88E4BA28-1A65-43D4-9A05-DBC1D2BE6044}" type="presOf" srcId="{D6269891-C2B6-453A-AF6A-61534DD8D41D}" destId="{ED5D6B02-1C6E-497B-9375-56307B0351FD}" srcOrd="1" destOrd="0" presId="urn:microsoft.com/office/officeart/2016/7/layout/BasicLinearProcessNumbered"/>
    <dgm:cxn modelId="{B48D1D5A-E096-4E33-AFB4-A5082A7EED2C}" srcId="{AEC97C6F-A753-4D70-A17A-5E7CE9A7648D}" destId="{0FCE7545-D2A2-4225-AC9D-D42D19786F43}" srcOrd="1" destOrd="0" parTransId="{9920904E-A184-443C-929D-428DEA8BE8EF}" sibTransId="{8711B2D6-9E9E-48DA-AF4F-B14AE533D845}"/>
    <dgm:cxn modelId="{5666C98B-1188-41A5-929B-029FFB83EB8C}" srcId="{AEC97C6F-A753-4D70-A17A-5E7CE9A7648D}" destId="{FDCA5A46-B481-403D-A7AD-0D328478C15C}" srcOrd="0" destOrd="0" parTransId="{0E94A27D-B595-48AB-99AB-BD83CBCA5DDA}" sibTransId="{7295C058-9E91-4377-8B8F-AD0576835FFB}"/>
    <dgm:cxn modelId="{0CAD038C-DAD6-4E5E-AB28-D3B6C2DBE520}" type="presOf" srcId="{FDCA5A46-B481-403D-A7AD-0D328478C15C}" destId="{BCE35C97-D7D7-40C7-B230-E3D136928885}" srcOrd="0" destOrd="0" presId="urn:microsoft.com/office/officeart/2016/7/layout/BasicLinearProcessNumbered"/>
    <dgm:cxn modelId="{BBCCDB9C-EE17-4EB2-BB56-BC9FD3B1C3DF}" type="presOf" srcId="{8711B2D6-9E9E-48DA-AF4F-B14AE533D845}" destId="{F8F17B97-1F6D-413B-A006-BC3F47E7C2A9}" srcOrd="0" destOrd="0" presId="urn:microsoft.com/office/officeart/2016/7/layout/BasicLinearProcessNumbered"/>
    <dgm:cxn modelId="{69C562D0-5646-4C0B-A62A-A1515B1D1658}" type="presOf" srcId="{E88F80A1-E1C1-45AD-8D31-7203EB677546}" destId="{DEEDB967-833F-4749-A2E9-00164021DECD}" srcOrd="0" destOrd="0" presId="urn:microsoft.com/office/officeart/2016/7/layout/BasicLinearProcessNumbered"/>
    <dgm:cxn modelId="{3C02B9D2-304B-4267-9806-2FA0F3E85C27}" type="presOf" srcId="{AEC97C6F-A753-4D70-A17A-5E7CE9A7648D}" destId="{B373CF5D-7B37-491B-A014-6D53F8F0E455}" srcOrd="0" destOrd="0" presId="urn:microsoft.com/office/officeart/2016/7/layout/BasicLinearProcessNumbered"/>
    <dgm:cxn modelId="{69F265D6-2966-45C8-83BF-0DDDBD919A58}" type="presOf" srcId="{D6269891-C2B6-453A-AF6A-61534DD8D41D}" destId="{D6AC3852-3DF7-40CF-BE8C-166DB04E564E}" srcOrd="0" destOrd="0" presId="urn:microsoft.com/office/officeart/2016/7/layout/BasicLinearProcessNumbered"/>
    <dgm:cxn modelId="{32D1C2E4-94BA-47E9-89E7-B449F0052D25}" type="presOf" srcId="{0FCE7545-D2A2-4225-AC9D-D42D19786F43}" destId="{EC242F2B-FF4F-4FD2-A5F3-209394DEC094}" srcOrd="1" destOrd="0" presId="urn:microsoft.com/office/officeart/2016/7/layout/BasicLinearProcessNumbered"/>
    <dgm:cxn modelId="{3797EFE6-A87C-46E6-BE36-2773EA8ACC90}" type="presOf" srcId="{0FCE7545-D2A2-4225-AC9D-D42D19786F43}" destId="{AEE275E6-AB00-4938-A6EC-731043CF85E1}" srcOrd="0" destOrd="0" presId="urn:microsoft.com/office/officeart/2016/7/layout/BasicLinearProcessNumbered"/>
    <dgm:cxn modelId="{8852FDF5-7CBA-4A33-9175-122D63A1CAB7}" srcId="{AEC97C6F-A753-4D70-A17A-5E7CE9A7648D}" destId="{D6269891-C2B6-453A-AF6A-61534DD8D41D}" srcOrd="2" destOrd="0" parTransId="{DD2E7DE0-13E2-48A0-A8FC-84490D7056F8}" sibTransId="{E88F80A1-E1C1-45AD-8D31-7203EB677546}"/>
    <dgm:cxn modelId="{A2F77D00-F258-489E-AF60-8016DBAAB02A}" type="presParOf" srcId="{B373CF5D-7B37-491B-A014-6D53F8F0E455}" destId="{1EFEAE04-D9CE-4FEA-8492-1ED9AD70DBA4}" srcOrd="0" destOrd="0" presId="urn:microsoft.com/office/officeart/2016/7/layout/BasicLinearProcessNumbered"/>
    <dgm:cxn modelId="{9F09CFDA-9D20-4744-BF3D-374839358BD4}" type="presParOf" srcId="{1EFEAE04-D9CE-4FEA-8492-1ED9AD70DBA4}" destId="{BCE35C97-D7D7-40C7-B230-E3D136928885}" srcOrd="0" destOrd="0" presId="urn:microsoft.com/office/officeart/2016/7/layout/BasicLinearProcessNumbered"/>
    <dgm:cxn modelId="{E85B613F-4CCD-4C0D-8F04-1318BD678873}" type="presParOf" srcId="{1EFEAE04-D9CE-4FEA-8492-1ED9AD70DBA4}" destId="{126CFAAB-1CDA-4EFC-AA8D-A1B6E330A0BB}" srcOrd="1" destOrd="0" presId="urn:microsoft.com/office/officeart/2016/7/layout/BasicLinearProcessNumbered"/>
    <dgm:cxn modelId="{A17F0CFA-C884-496E-845F-D28BC60E76F6}" type="presParOf" srcId="{1EFEAE04-D9CE-4FEA-8492-1ED9AD70DBA4}" destId="{287512D8-4667-4274-99A5-51AD217D65F9}" srcOrd="2" destOrd="0" presId="urn:microsoft.com/office/officeart/2016/7/layout/BasicLinearProcessNumbered"/>
    <dgm:cxn modelId="{FAFC182D-1916-49C1-930E-B2CCF3035FF1}" type="presParOf" srcId="{1EFEAE04-D9CE-4FEA-8492-1ED9AD70DBA4}" destId="{20E5B89E-6A6A-403A-AE63-BBC632A29D78}" srcOrd="3" destOrd="0" presId="urn:microsoft.com/office/officeart/2016/7/layout/BasicLinearProcessNumbered"/>
    <dgm:cxn modelId="{B18628DA-B4FC-4440-BC8D-B55F0CC0A15C}" type="presParOf" srcId="{B373CF5D-7B37-491B-A014-6D53F8F0E455}" destId="{83DEC708-72B8-44ED-A531-1C84E5B2F5A3}" srcOrd="1" destOrd="0" presId="urn:microsoft.com/office/officeart/2016/7/layout/BasicLinearProcessNumbered"/>
    <dgm:cxn modelId="{6076FE46-0FAB-4350-B9B9-06A8ABAE0D8C}" type="presParOf" srcId="{B373CF5D-7B37-491B-A014-6D53F8F0E455}" destId="{E1D6FBA3-7B6F-47FA-A1B7-98FEA0A2491E}" srcOrd="2" destOrd="0" presId="urn:microsoft.com/office/officeart/2016/7/layout/BasicLinearProcessNumbered"/>
    <dgm:cxn modelId="{70977374-7163-4618-A878-B75ABE82676D}" type="presParOf" srcId="{E1D6FBA3-7B6F-47FA-A1B7-98FEA0A2491E}" destId="{AEE275E6-AB00-4938-A6EC-731043CF85E1}" srcOrd="0" destOrd="0" presId="urn:microsoft.com/office/officeart/2016/7/layout/BasicLinearProcessNumbered"/>
    <dgm:cxn modelId="{D7E3E8C7-859B-4EA9-9C9C-73423229449C}" type="presParOf" srcId="{E1D6FBA3-7B6F-47FA-A1B7-98FEA0A2491E}" destId="{F8F17B97-1F6D-413B-A006-BC3F47E7C2A9}" srcOrd="1" destOrd="0" presId="urn:microsoft.com/office/officeart/2016/7/layout/BasicLinearProcessNumbered"/>
    <dgm:cxn modelId="{6240E6C4-EAEE-4BD1-AF61-D11061C3C7A8}" type="presParOf" srcId="{E1D6FBA3-7B6F-47FA-A1B7-98FEA0A2491E}" destId="{6D54BF08-C299-4B6A-AAC5-FD298A51554B}" srcOrd="2" destOrd="0" presId="urn:microsoft.com/office/officeart/2016/7/layout/BasicLinearProcessNumbered"/>
    <dgm:cxn modelId="{96D0AEF2-170B-419B-A898-3093EEF0AD95}" type="presParOf" srcId="{E1D6FBA3-7B6F-47FA-A1B7-98FEA0A2491E}" destId="{EC242F2B-FF4F-4FD2-A5F3-209394DEC094}" srcOrd="3" destOrd="0" presId="urn:microsoft.com/office/officeart/2016/7/layout/BasicLinearProcessNumbered"/>
    <dgm:cxn modelId="{C0C40E63-FEB2-4F74-9834-A7CBB3527A39}" type="presParOf" srcId="{B373CF5D-7B37-491B-A014-6D53F8F0E455}" destId="{B0504936-BFFE-43CF-95DD-67918F5AB9A4}" srcOrd="3" destOrd="0" presId="urn:microsoft.com/office/officeart/2016/7/layout/BasicLinearProcessNumbered"/>
    <dgm:cxn modelId="{009632E2-7B19-43D1-ADD8-6CAAB201A78D}" type="presParOf" srcId="{B373CF5D-7B37-491B-A014-6D53F8F0E455}" destId="{A6D95D99-8F0B-407D-89F9-E5DD597F6D70}" srcOrd="4" destOrd="0" presId="urn:microsoft.com/office/officeart/2016/7/layout/BasicLinearProcessNumbered"/>
    <dgm:cxn modelId="{406FE145-F7CD-49C0-ABA5-BC71884E2472}" type="presParOf" srcId="{A6D95D99-8F0B-407D-89F9-E5DD597F6D70}" destId="{D6AC3852-3DF7-40CF-BE8C-166DB04E564E}" srcOrd="0" destOrd="0" presId="urn:microsoft.com/office/officeart/2016/7/layout/BasicLinearProcessNumbered"/>
    <dgm:cxn modelId="{97CD638D-F06A-4AFE-8848-E5E555E84A2C}" type="presParOf" srcId="{A6D95D99-8F0B-407D-89F9-E5DD597F6D70}" destId="{DEEDB967-833F-4749-A2E9-00164021DECD}" srcOrd="1" destOrd="0" presId="urn:microsoft.com/office/officeart/2016/7/layout/BasicLinearProcessNumbered"/>
    <dgm:cxn modelId="{BCBB6206-8951-4683-8CD0-FD6C645D58AD}" type="presParOf" srcId="{A6D95D99-8F0B-407D-89F9-E5DD597F6D70}" destId="{9C742861-3143-4258-ACC5-188573C8A96A}" srcOrd="2" destOrd="0" presId="urn:microsoft.com/office/officeart/2016/7/layout/BasicLinearProcessNumbered"/>
    <dgm:cxn modelId="{27E14596-ECE6-42CE-A6EC-BCA79EA69B25}" type="presParOf" srcId="{A6D95D99-8F0B-407D-89F9-E5DD597F6D70}" destId="{ED5D6B02-1C6E-497B-9375-56307B0351F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C97C6F-A753-4D70-A17A-5E7CE9A7648D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CA5A46-B481-403D-A7AD-0D328478C15C}">
      <dgm:prSet custT="1"/>
      <dgm:spPr/>
      <dgm:t>
        <a:bodyPr/>
        <a:lstStyle/>
        <a:p>
          <a:pPr algn="ctr"/>
          <a:r>
            <a:rPr lang="en-US" sz="2400" dirty="0">
              <a:solidFill>
                <a:schemeClr val="tx2">
                  <a:lumMod val="75000"/>
                </a:schemeClr>
              </a:solidFill>
            </a:rPr>
            <a:t>將範例附上正確分類方式，並展示給模型</a:t>
          </a:r>
        </a:p>
      </dgm:t>
    </dgm:pt>
    <dgm:pt modelId="{0E94A27D-B595-48AB-99AB-BD83CBCA5DDA}" type="parTrans" cxnId="{5666C98B-1188-41A5-929B-029FFB83EB8C}">
      <dgm:prSet/>
      <dgm:spPr/>
      <dgm:t>
        <a:bodyPr/>
        <a:lstStyle/>
        <a:p>
          <a:endParaRPr lang="en-US"/>
        </a:p>
      </dgm:t>
    </dgm:pt>
    <dgm:pt modelId="{7295C058-9E91-4377-8B8F-AD0576835FFB}" type="sibTrans" cxnId="{5666C98B-1188-41A5-929B-029FFB83EB8C}">
      <dgm:prSet phldrT="1" phldr="0"/>
      <dgm:spPr>
        <a:solidFill>
          <a:srgbClr val="92D050"/>
        </a:solidFill>
      </dgm:spPr>
      <dgm:t>
        <a:bodyPr/>
        <a:lstStyle/>
        <a:p>
          <a:r>
            <a:rPr lang="en-US"/>
            <a:t>1</a:t>
          </a:r>
        </a:p>
      </dgm:t>
    </dgm:pt>
    <dgm:pt modelId="{0FCE7545-D2A2-4225-AC9D-D42D19786F43}">
      <dgm:prSet custT="1"/>
      <dgm:spPr/>
      <dgm:t>
        <a:bodyPr/>
        <a:lstStyle/>
        <a:p>
          <a:pPr algn="ctr"/>
          <a:r>
            <a:rPr lang="en-US" sz="2400" dirty="0">
              <a:solidFill>
                <a:schemeClr val="tx2">
                  <a:lumMod val="75000"/>
                </a:schemeClr>
              </a:solidFill>
            </a:rPr>
            <a:t>模型會進行猜測，我們告知它猜測是否正確</a:t>
          </a:r>
        </a:p>
      </dgm:t>
    </dgm:pt>
    <dgm:pt modelId="{9920904E-A184-443C-929D-428DEA8BE8EF}" type="parTrans" cxnId="{B48D1D5A-E096-4E33-AFB4-A5082A7EED2C}">
      <dgm:prSet/>
      <dgm:spPr/>
      <dgm:t>
        <a:bodyPr/>
        <a:lstStyle/>
        <a:p>
          <a:endParaRPr lang="en-US"/>
        </a:p>
      </dgm:t>
    </dgm:pt>
    <dgm:pt modelId="{8711B2D6-9E9E-48DA-AF4F-B14AE533D845}" type="sibTrans" cxnId="{B48D1D5A-E096-4E33-AFB4-A5082A7EED2C}">
      <dgm:prSet phldrT="2" phldr="0"/>
      <dgm:spPr>
        <a:solidFill>
          <a:srgbClr val="92D050"/>
        </a:solidFill>
      </dgm:spPr>
      <dgm:t>
        <a:bodyPr/>
        <a:lstStyle/>
        <a:p>
          <a:r>
            <a:rPr lang="en-US"/>
            <a:t>2</a:t>
          </a:r>
          <a:endParaRPr lang="en-US" dirty="0"/>
        </a:p>
      </dgm:t>
    </dgm:pt>
    <dgm:pt modelId="{D6269891-C2B6-453A-AF6A-61534DD8D41D}">
      <dgm:prSet custT="1"/>
      <dgm:spPr/>
      <dgm:t>
        <a:bodyPr/>
        <a:lstStyle/>
        <a:p>
          <a:pPr algn="ctr"/>
          <a:r>
            <a:rPr lang="en-US" sz="2400" dirty="0">
              <a:solidFill>
                <a:schemeClr val="tx2">
                  <a:lumMod val="75000"/>
                </a:schemeClr>
              </a:solidFill>
            </a:rPr>
            <a:t>模型可以在訓練中學會如何正確分類。系統自行學會規則</a:t>
          </a:r>
        </a:p>
      </dgm:t>
    </dgm:pt>
    <dgm:pt modelId="{DD2E7DE0-13E2-48A0-A8FC-84490D7056F8}" type="parTrans" cxnId="{8852FDF5-7CBA-4A33-9175-122D63A1CAB7}">
      <dgm:prSet/>
      <dgm:spPr/>
      <dgm:t>
        <a:bodyPr/>
        <a:lstStyle/>
        <a:p>
          <a:endParaRPr lang="en-US"/>
        </a:p>
      </dgm:t>
    </dgm:pt>
    <dgm:pt modelId="{E88F80A1-E1C1-45AD-8D31-7203EB677546}" type="sibTrans" cxnId="{8852FDF5-7CBA-4A33-9175-122D63A1CAB7}">
      <dgm:prSet phldrT="3" phldr="0"/>
      <dgm:spPr>
        <a:solidFill>
          <a:srgbClr val="92D050"/>
        </a:solidFill>
      </dgm:spPr>
      <dgm:t>
        <a:bodyPr/>
        <a:lstStyle/>
        <a:p>
          <a:r>
            <a:rPr lang="en-US"/>
            <a:t>3</a:t>
          </a:r>
        </a:p>
      </dgm:t>
    </dgm:pt>
    <dgm:pt modelId="{B373CF5D-7B37-491B-A014-6D53F8F0E455}" type="pres">
      <dgm:prSet presAssocID="{AEC97C6F-A753-4D70-A17A-5E7CE9A7648D}" presName="Name0" presStyleCnt="0">
        <dgm:presLayoutVars>
          <dgm:animLvl val="lvl"/>
          <dgm:resizeHandles val="exact"/>
        </dgm:presLayoutVars>
      </dgm:prSet>
      <dgm:spPr/>
    </dgm:pt>
    <dgm:pt modelId="{1EFEAE04-D9CE-4FEA-8492-1ED9AD70DBA4}" type="pres">
      <dgm:prSet presAssocID="{FDCA5A46-B481-403D-A7AD-0D328478C15C}" presName="compositeNode" presStyleCnt="0">
        <dgm:presLayoutVars>
          <dgm:bulletEnabled val="1"/>
        </dgm:presLayoutVars>
      </dgm:prSet>
      <dgm:spPr/>
    </dgm:pt>
    <dgm:pt modelId="{BCE35C97-D7D7-40C7-B230-E3D136928885}" type="pres">
      <dgm:prSet presAssocID="{FDCA5A46-B481-403D-A7AD-0D328478C15C}" presName="bgRect" presStyleLbl="bgAccFollowNode1" presStyleIdx="0" presStyleCnt="3"/>
      <dgm:spPr/>
    </dgm:pt>
    <dgm:pt modelId="{126CFAAB-1CDA-4EFC-AA8D-A1B6E330A0BB}" type="pres">
      <dgm:prSet presAssocID="{7295C058-9E91-4377-8B8F-AD0576835FFB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287512D8-4667-4274-99A5-51AD217D65F9}" type="pres">
      <dgm:prSet presAssocID="{FDCA5A46-B481-403D-A7AD-0D328478C15C}" presName="bottomLine" presStyleLbl="alignNode1" presStyleIdx="1" presStyleCnt="6">
        <dgm:presLayoutVars/>
      </dgm:prSet>
      <dgm:spPr/>
    </dgm:pt>
    <dgm:pt modelId="{20E5B89E-6A6A-403A-AE63-BBC632A29D78}" type="pres">
      <dgm:prSet presAssocID="{FDCA5A46-B481-403D-A7AD-0D328478C15C}" presName="nodeText" presStyleLbl="bgAccFollowNode1" presStyleIdx="0" presStyleCnt="3">
        <dgm:presLayoutVars>
          <dgm:bulletEnabled val="1"/>
        </dgm:presLayoutVars>
      </dgm:prSet>
      <dgm:spPr/>
    </dgm:pt>
    <dgm:pt modelId="{83DEC708-72B8-44ED-A531-1C84E5B2F5A3}" type="pres">
      <dgm:prSet presAssocID="{7295C058-9E91-4377-8B8F-AD0576835FFB}" presName="sibTrans" presStyleCnt="0"/>
      <dgm:spPr/>
    </dgm:pt>
    <dgm:pt modelId="{E1D6FBA3-7B6F-47FA-A1B7-98FEA0A2491E}" type="pres">
      <dgm:prSet presAssocID="{0FCE7545-D2A2-4225-AC9D-D42D19786F43}" presName="compositeNode" presStyleCnt="0">
        <dgm:presLayoutVars>
          <dgm:bulletEnabled val="1"/>
        </dgm:presLayoutVars>
      </dgm:prSet>
      <dgm:spPr/>
    </dgm:pt>
    <dgm:pt modelId="{AEE275E6-AB00-4938-A6EC-731043CF85E1}" type="pres">
      <dgm:prSet presAssocID="{0FCE7545-D2A2-4225-AC9D-D42D19786F43}" presName="bgRect" presStyleLbl="bgAccFollowNode1" presStyleIdx="1" presStyleCnt="3"/>
      <dgm:spPr/>
    </dgm:pt>
    <dgm:pt modelId="{F8F17B97-1F6D-413B-A006-BC3F47E7C2A9}" type="pres">
      <dgm:prSet presAssocID="{8711B2D6-9E9E-48DA-AF4F-B14AE533D845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6D54BF08-C299-4B6A-AAC5-FD298A51554B}" type="pres">
      <dgm:prSet presAssocID="{0FCE7545-D2A2-4225-AC9D-D42D19786F43}" presName="bottomLine" presStyleLbl="alignNode1" presStyleIdx="3" presStyleCnt="6">
        <dgm:presLayoutVars/>
      </dgm:prSet>
      <dgm:spPr/>
    </dgm:pt>
    <dgm:pt modelId="{EC242F2B-FF4F-4FD2-A5F3-209394DEC094}" type="pres">
      <dgm:prSet presAssocID="{0FCE7545-D2A2-4225-AC9D-D42D19786F43}" presName="nodeText" presStyleLbl="bgAccFollowNode1" presStyleIdx="1" presStyleCnt="3">
        <dgm:presLayoutVars>
          <dgm:bulletEnabled val="1"/>
        </dgm:presLayoutVars>
      </dgm:prSet>
      <dgm:spPr/>
    </dgm:pt>
    <dgm:pt modelId="{B0504936-BFFE-43CF-95DD-67918F5AB9A4}" type="pres">
      <dgm:prSet presAssocID="{8711B2D6-9E9E-48DA-AF4F-B14AE533D845}" presName="sibTrans" presStyleCnt="0"/>
      <dgm:spPr/>
    </dgm:pt>
    <dgm:pt modelId="{A6D95D99-8F0B-407D-89F9-E5DD597F6D70}" type="pres">
      <dgm:prSet presAssocID="{D6269891-C2B6-453A-AF6A-61534DD8D41D}" presName="compositeNode" presStyleCnt="0">
        <dgm:presLayoutVars>
          <dgm:bulletEnabled val="1"/>
        </dgm:presLayoutVars>
      </dgm:prSet>
      <dgm:spPr/>
    </dgm:pt>
    <dgm:pt modelId="{D6AC3852-3DF7-40CF-BE8C-166DB04E564E}" type="pres">
      <dgm:prSet presAssocID="{D6269891-C2B6-453A-AF6A-61534DD8D41D}" presName="bgRect" presStyleLbl="bgAccFollowNode1" presStyleIdx="2" presStyleCnt="3"/>
      <dgm:spPr/>
    </dgm:pt>
    <dgm:pt modelId="{DEEDB967-833F-4749-A2E9-00164021DECD}" type="pres">
      <dgm:prSet presAssocID="{E88F80A1-E1C1-45AD-8D31-7203EB67754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C742861-3143-4258-ACC5-188573C8A96A}" type="pres">
      <dgm:prSet presAssocID="{D6269891-C2B6-453A-AF6A-61534DD8D41D}" presName="bottomLine" presStyleLbl="alignNode1" presStyleIdx="5" presStyleCnt="6">
        <dgm:presLayoutVars/>
      </dgm:prSet>
      <dgm:spPr/>
    </dgm:pt>
    <dgm:pt modelId="{ED5D6B02-1C6E-497B-9375-56307B0351FD}" type="pres">
      <dgm:prSet presAssocID="{D6269891-C2B6-453A-AF6A-61534DD8D41D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54506B21-14DB-4003-A181-B736462690C9}" type="presOf" srcId="{7295C058-9E91-4377-8B8F-AD0576835FFB}" destId="{126CFAAB-1CDA-4EFC-AA8D-A1B6E330A0BB}" srcOrd="0" destOrd="0" presId="urn:microsoft.com/office/officeart/2016/7/layout/BasicLinearProcessNumbered"/>
    <dgm:cxn modelId="{BC36BF21-40AC-470E-B4D3-7215556593CA}" type="presOf" srcId="{FDCA5A46-B481-403D-A7AD-0D328478C15C}" destId="{20E5B89E-6A6A-403A-AE63-BBC632A29D78}" srcOrd="1" destOrd="0" presId="urn:microsoft.com/office/officeart/2016/7/layout/BasicLinearProcessNumbered"/>
    <dgm:cxn modelId="{88E4BA28-1A65-43D4-9A05-DBC1D2BE6044}" type="presOf" srcId="{D6269891-C2B6-453A-AF6A-61534DD8D41D}" destId="{ED5D6B02-1C6E-497B-9375-56307B0351FD}" srcOrd="1" destOrd="0" presId="urn:microsoft.com/office/officeart/2016/7/layout/BasicLinearProcessNumbered"/>
    <dgm:cxn modelId="{B48D1D5A-E096-4E33-AFB4-A5082A7EED2C}" srcId="{AEC97C6F-A753-4D70-A17A-5E7CE9A7648D}" destId="{0FCE7545-D2A2-4225-AC9D-D42D19786F43}" srcOrd="1" destOrd="0" parTransId="{9920904E-A184-443C-929D-428DEA8BE8EF}" sibTransId="{8711B2D6-9E9E-48DA-AF4F-B14AE533D845}"/>
    <dgm:cxn modelId="{5666C98B-1188-41A5-929B-029FFB83EB8C}" srcId="{AEC97C6F-A753-4D70-A17A-5E7CE9A7648D}" destId="{FDCA5A46-B481-403D-A7AD-0D328478C15C}" srcOrd="0" destOrd="0" parTransId="{0E94A27D-B595-48AB-99AB-BD83CBCA5DDA}" sibTransId="{7295C058-9E91-4377-8B8F-AD0576835FFB}"/>
    <dgm:cxn modelId="{0CAD038C-DAD6-4E5E-AB28-D3B6C2DBE520}" type="presOf" srcId="{FDCA5A46-B481-403D-A7AD-0D328478C15C}" destId="{BCE35C97-D7D7-40C7-B230-E3D136928885}" srcOrd="0" destOrd="0" presId="urn:microsoft.com/office/officeart/2016/7/layout/BasicLinearProcessNumbered"/>
    <dgm:cxn modelId="{BBCCDB9C-EE17-4EB2-BB56-BC9FD3B1C3DF}" type="presOf" srcId="{8711B2D6-9E9E-48DA-AF4F-B14AE533D845}" destId="{F8F17B97-1F6D-413B-A006-BC3F47E7C2A9}" srcOrd="0" destOrd="0" presId="urn:microsoft.com/office/officeart/2016/7/layout/BasicLinearProcessNumbered"/>
    <dgm:cxn modelId="{69C562D0-5646-4C0B-A62A-A1515B1D1658}" type="presOf" srcId="{E88F80A1-E1C1-45AD-8D31-7203EB677546}" destId="{DEEDB967-833F-4749-A2E9-00164021DECD}" srcOrd="0" destOrd="0" presId="urn:microsoft.com/office/officeart/2016/7/layout/BasicLinearProcessNumbered"/>
    <dgm:cxn modelId="{3C02B9D2-304B-4267-9806-2FA0F3E85C27}" type="presOf" srcId="{AEC97C6F-A753-4D70-A17A-5E7CE9A7648D}" destId="{B373CF5D-7B37-491B-A014-6D53F8F0E455}" srcOrd="0" destOrd="0" presId="urn:microsoft.com/office/officeart/2016/7/layout/BasicLinearProcessNumbered"/>
    <dgm:cxn modelId="{69F265D6-2966-45C8-83BF-0DDDBD919A58}" type="presOf" srcId="{D6269891-C2B6-453A-AF6A-61534DD8D41D}" destId="{D6AC3852-3DF7-40CF-BE8C-166DB04E564E}" srcOrd="0" destOrd="0" presId="urn:microsoft.com/office/officeart/2016/7/layout/BasicLinearProcessNumbered"/>
    <dgm:cxn modelId="{32D1C2E4-94BA-47E9-89E7-B449F0052D25}" type="presOf" srcId="{0FCE7545-D2A2-4225-AC9D-D42D19786F43}" destId="{EC242F2B-FF4F-4FD2-A5F3-209394DEC094}" srcOrd="1" destOrd="0" presId="urn:microsoft.com/office/officeart/2016/7/layout/BasicLinearProcessNumbered"/>
    <dgm:cxn modelId="{3797EFE6-A87C-46E6-BE36-2773EA8ACC90}" type="presOf" srcId="{0FCE7545-D2A2-4225-AC9D-D42D19786F43}" destId="{AEE275E6-AB00-4938-A6EC-731043CF85E1}" srcOrd="0" destOrd="0" presId="urn:microsoft.com/office/officeart/2016/7/layout/BasicLinearProcessNumbered"/>
    <dgm:cxn modelId="{8852FDF5-7CBA-4A33-9175-122D63A1CAB7}" srcId="{AEC97C6F-A753-4D70-A17A-5E7CE9A7648D}" destId="{D6269891-C2B6-453A-AF6A-61534DD8D41D}" srcOrd="2" destOrd="0" parTransId="{DD2E7DE0-13E2-48A0-A8FC-84490D7056F8}" sibTransId="{E88F80A1-E1C1-45AD-8D31-7203EB677546}"/>
    <dgm:cxn modelId="{A2F77D00-F258-489E-AF60-8016DBAAB02A}" type="presParOf" srcId="{B373CF5D-7B37-491B-A014-6D53F8F0E455}" destId="{1EFEAE04-D9CE-4FEA-8492-1ED9AD70DBA4}" srcOrd="0" destOrd="0" presId="urn:microsoft.com/office/officeart/2016/7/layout/BasicLinearProcessNumbered"/>
    <dgm:cxn modelId="{9F09CFDA-9D20-4744-BF3D-374839358BD4}" type="presParOf" srcId="{1EFEAE04-D9CE-4FEA-8492-1ED9AD70DBA4}" destId="{BCE35C97-D7D7-40C7-B230-E3D136928885}" srcOrd="0" destOrd="0" presId="urn:microsoft.com/office/officeart/2016/7/layout/BasicLinearProcessNumbered"/>
    <dgm:cxn modelId="{E85B613F-4CCD-4C0D-8F04-1318BD678873}" type="presParOf" srcId="{1EFEAE04-D9CE-4FEA-8492-1ED9AD70DBA4}" destId="{126CFAAB-1CDA-4EFC-AA8D-A1B6E330A0BB}" srcOrd="1" destOrd="0" presId="urn:microsoft.com/office/officeart/2016/7/layout/BasicLinearProcessNumbered"/>
    <dgm:cxn modelId="{A17F0CFA-C884-496E-845F-D28BC60E76F6}" type="presParOf" srcId="{1EFEAE04-D9CE-4FEA-8492-1ED9AD70DBA4}" destId="{287512D8-4667-4274-99A5-51AD217D65F9}" srcOrd="2" destOrd="0" presId="urn:microsoft.com/office/officeart/2016/7/layout/BasicLinearProcessNumbered"/>
    <dgm:cxn modelId="{FAFC182D-1916-49C1-930E-B2CCF3035FF1}" type="presParOf" srcId="{1EFEAE04-D9CE-4FEA-8492-1ED9AD70DBA4}" destId="{20E5B89E-6A6A-403A-AE63-BBC632A29D78}" srcOrd="3" destOrd="0" presId="urn:microsoft.com/office/officeart/2016/7/layout/BasicLinearProcessNumbered"/>
    <dgm:cxn modelId="{B18628DA-B4FC-4440-BC8D-B55F0CC0A15C}" type="presParOf" srcId="{B373CF5D-7B37-491B-A014-6D53F8F0E455}" destId="{83DEC708-72B8-44ED-A531-1C84E5B2F5A3}" srcOrd="1" destOrd="0" presId="urn:microsoft.com/office/officeart/2016/7/layout/BasicLinearProcessNumbered"/>
    <dgm:cxn modelId="{6076FE46-0FAB-4350-B9B9-06A8ABAE0D8C}" type="presParOf" srcId="{B373CF5D-7B37-491B-A014-6D53F8F0E455}" destId="{E1D6FBA3-7B6F-47FA-A1B7-98FEA0A2491E}" srcOrd="2" destOrd="0" presId="urn:microsoft.com/office/officeart/2016/7/layout/BasicLinearProcessNumbered"/>
    <dgm:cxn modelId="{70977374-7163-4618-A878-B75ABE82676D}" type="presParOf" srcId="{E1D6FBA3-7B6F-47FA-A1B7-98FEA0A2491E}" destId="{AEE275E6-AB00-4938-A6EC-731043CF85E1}" srcOrd="0" destOrd="0" presId="urn:microsoft.com/office/officeart/2016/7/layout/BasicLinearProcessNumbered"/>
    <dgm:cxn modelId="{D7E3E8C7-859B-4EA9-9C9C-73423229449C}" type="presParOf" srcId="{E1D6FBA3-7B6F-47FA-A1B7-98FEA0A2491E}" destId="{F8F17B97-1F6D-413B-A006-BC3F47E7C2A9}" srcOrd="1" destOrd="0" presId="urn:microsoft.com/office/officeart/2016/7/layout/BasicLinearProcessNumbered"/>
    <dgm:cxn modelId="{6240E6C4-EAEE-4BD1-AF61-D11061C3C7A8}" type="presParOf" srcId="{E1D6FBA3-7B6F-47FA-A1B7-98FEA0A2491E}" destId="{6D54BF08-C299-4B6A-AAC5-FD298A51554B}" srcOrd="2" destOrd="0" presId="urn:microsoft.com/office/officeart/2016/7/layout/BasicLinearProcessNumbered"/>
    <dgm:cxn modelId="{96D0AEF2-170B-419B-A898-3093EEF0AD95}" type="presParOf" srcId="{E1D6FBA3-7B6F-47FA-A1B7-98FEA0A2491E}" destId="{EC242F2B-FF4F-4FD2-A5F3-209394DEC094}" srcOrd="3" destOrd="0" presId="urn:microsoft.com/office/officeart/2016/7/layout/BasicLinearProcessNumbered"/>
    <dgm:cxn modelId="{C0C40E63-FEB2-4F74-9834-A7CBB3527A39}" type="presParOf" srcId="{B373CF5D-7B37-491B-A014-6D53F8F0E455}" destId="{B0504936-BFFE-43CF-95DD-67918F5AB9A4}" srcOrd="3" destOrd="0" presId="urn:microsoft.com/office/officeart/2016/7/layout/BasicLinearProcessNumbered"/>
    <dgm:cxn modelId="{009632E2-7B19-43D1-ADD8-6CAAB201A78D}" type="presParOf" srcId="{B373CF5D-7B37-491B-A014-6D53F8F0E455}" destId="{A6D95D99-8F0B-407D-89F9-E5DD597F6D70}" srcOrd="4" destOrd="0" presId="urn:microsoft.com/office/officeart/2016/7/layout/BasicLinearProcessNumbered"/>
    <dgm:cxn modelId="{406FE145-F7CD-49C0-ABA5-BC71884E2472}" type="presParOf" srcId="{A6D95D99-8F0B-407D-89F9-E5DD597F6D70}" destId="{D6AC3852-3DF7-40CF-BE8C-166DB04E564E}" srcOrd="0" destOrd="0" presId="urn:microsoft.com/office/officeart/2016/7/layout/BasicLinearProcessNumbered"/>
    <dgm:cxn modelId="{97CD638D-F06A-4AFE-8848-E5E555E84A2C}" type="presParOf" srcId="{A6D95D99-8F0B-407D-89F9-E5DD597F6D70}" destId="{DEEDB967-833F-4749-A2E9-00164021DECD}" srcOrd="1" destOrd="0" presId="urn:microsoft.com/office/officeart/2016/7/layout/BasicLinearProcessNumbered"/>
    <dgm:cxn modelId="{BCBB6206-8951-4683-8CD0-FD6C645D58AD}" type="presParOf" srcId="{A6D95D99-8F0B-407D-89F9-E5DD597F6D70}" destId="{9C742861-3143-4258-ACC5-188573C8A96A}" srcOrd="2" destOrd="0" presId="urn:microsoft.com/office/officeart/2016/7/layout/BasicLinearProcessNumbered"/>
    <dgm:cxn modelId="{27E14596-ECE6-42CE-A6EC-BCA79EA69B25}" type="presParOf" srcId="{A6D95D99-8F0B-407D-89F9-E5DD597F6D70}" destId="{ED5D6B02-1C6E-497B-9375-56307B0351F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51851A-D793-4BAD-A530-6AA3846418C3}" type="doc">
      <dgm:prSet loTypeId="urn:microsoft.com/office/officeart/2011/layout/Tab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5B93C-3C5B-4EFF-9723-5E3F1FAD63B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梯度</a:t>
          </a:r>
        </a:p>
      </dgm:t>
    </dgm:pt>
    <dgm:pt modelId="{677A2E62-B40A-46C7-A86D-2B4F549CC091}" type="parTrans" cxnId="{6FB3E017-448B-493B-8441-A2096C539D6A}">
      <dgm:prSet/>
      <dgm:spPr/>
      <dgm:t>
        <a:bodyPr/>
        <a:lstStyle/>
        <a:p>
          <a:endParaRPr lang="en-US"/>
        </a:p>
      </dgm:t>
    </dgm:pt>
    <dgm:pt modelId="{879C13C4-F079-41B0-8478-277EA4EE2D56}" type="sibTrans" cxnId="{6FB3E017-448B-493B-8441-A2096C539D6A}">
      <dgm:prSet/>
      <dgm:spPr/>
      <dgm:t>
        <a:bodyPr/>
        <a:lstStyle/>
        <a:p>
          <a:endParaRPr lang="en-US"/>
        </a:p>
      </dgm:t>
    </dgm:pt>
    <dgm:pt modelId="{38338752-738A-4585-97CE-9544AB536DF9}">
      <dgm:prSet/>
      <dgm:spPr/>
      <dgm:t>
        <a:bodyPr/>
        <a:lstStyle/>
        <a:p>
          <a:pPr marL="91440" algn="l"/>
          <a:r>
            <a:rPr lang="en-US">
              <a:solidFill>
                <a:schemeClr val="bg1"/>
              </a:solidFill>
            </a:rPr>
            <a:t>哪個方向的損失率降低最多</a:t>
          </a:r>
          <a:endParaRPr kumimoji="0" lang="en-US" b="0" i="1" u="none" strike="noStrike" cap="none" spc="0" normalizeH="0" baseline="0" noProof="0">
            <a:ln/>
            <a:solidFill>
              <a:schemeClr val="bg1"/>
            </a:solidFill>
            <a:effectLst/>
            <a:uLnTx/>
            <a:uFillTx/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</dgm:t>
    </dgm:pt>
    <dgm:pt modelId="{9DAC8491-12B7-4A31-A33A-D2C46CD6CD44}" type="parTrans" cxnId="{545A1F28-C3DE-4ACB-8A97-13887DBE192B}">
      <dgm:prSet/>
      <dgm:spPr/>
      <dgm:t>
        <a:bodyPr/>
        <a:lstStyle/>
        <a:p>
          <a:endParaRPr lang="en-US"/>
        </a:p>
      </dgm:t>
    </dgm:pt>
    <dgm:pt modelId="{4BD4781C-9BBE-403C-9E37-D6188A070213}" type="sibTrans" cxnId="{545A1F28-C3DE-4ACB-8A97-13887DBE192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0941678-E692-4F56-AECE-964CCB370481}">
          <dgm:prSet/>
          <dgm:spPr/>
          <dgm:t>
            <a:bodyPr/>
            <a:lstStyle/>
            <a:p>
              <a14:m>
                <m:oMath xmlns:m="http://schemas.openxmlformats.org/officeDocument/2006/math">
                  <m:r>
                    <m:rPr>
                      <m:sty m:val="p"/>
                    </m:rPr>
                    <a:rPr kumimoji="0" lang="el-GR" b="0" i="1" u="none" strike="noStrike" cap="none" spc="0" normalizeH="0" baseline="0" noProof="0" smtClean="0">
                      <a:ln/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m:t>λ</m:t>
                  </m:r>
                </m:oMath>
              </a14:m>
              <a:r>
                <a:rPr lang="en-US"/>
                <a:t>：學習率</a:t>
              </a:r>
            </a:p>
          </dgm:t>
        </dgm:pt>
      </mc:Choice>
      <mc:Fallback xmlns="">
        <dgm:pt modelId="{C0941678-E692-4F56-AECE-964CCB370481}">
          <dgm:prSet/>
          <dgm:spPr/>
          <dgm:t>
            <a:bodyPr/>
            <a:lstStyle/>
            <a:p>
              <a:r>
                <a:rPr b="0" cap="none" i="0" kumimoji="0" noProof="0" normalizeH="0" spc="0" strike="noStrike" u="none">
                  <a:ln/>
                  <a:effectLst/>
                  <a:uLnTx/>
                  <a:uFillTx/>
                  <a:latin charset="0" panose="02040503050406030204" pitchFamily="18" typeface="Cambria Math"/>
                  <a:ea charset="0" panose="02040503050406030204" pitchFamily="18" typeface="Cambria Math"/>
                  <a:cs typeface="+mn-cs"/>
                </a:rPr>
                <a:t>λ</a:t>
              </a:r>
              <a:r>
                <a:rPr/>
                <a:t>：學習率</a:t>
              </a:r>
            </a:p>
          </dgm:t>
        </dgm:pt>
      </mc:Fallback>
    </mc:AlternateContent>
    <dgm:pt modelId="{3FA26A6D-CA53-4AF0-8007-E0AF1DBFE3E2}" type="parTrans" cxnId="{0B9DCC2F-8DFE-40E5-AE1C-CAF94D2966FD}">
      <dgm:prSet/>
      <dgm:spPr/>
      <dgm:t>
        <a:bodyPr/>
        <a:lstStyle/>
        <a:p>
          <a:endParaRPr lang="en-US"/>
        </a:p>
      </dgm:t>
    </dgm:pt>
    <dgm:pt modelId="{BE8878D1-9BD8-4795-B7BA-7191463E973B}" type="sibTrans" cxnId="{0B9DCC2F-8DFE-40E5-AE1C-CAF94D2966FD}">
      <dgm:prSet/>
      <dgm:spPr/>
      <dgm:t>
        <a:bodyPr/>
        <a:lstStyle/>
        <a:p>
          <a:endParaRPr lang="en-US"/>
        </a:p>
      </dgm:t>
    </dgm:pt>
    <dgm:pt modelId="{D734096E-0FF9-49AA-8600-29924299A645}">
      <dgm:prSet/>
      <dgm:spPr/>
      <dgm:t>
        <a:bodyPr/>
        <a:lstStyle/>
        <a:p>
          <a:pPr marL="91440"/>
          <a:r>
            <a:rPr lang="en-US">
              <a:solidFill>
                <a:schemeClr val="bg1"/>
              </a:solidFill>
            </a:rPr>
            <a:t>移動距離</a:t>
          </a:r>
        </a:p>
      </dgm:t>
    </dgm:pt>
    <dgm:pt modelId="{3F4EF640-C0A2-4658-B035-014C3DB50E68}" type="parTrans" cxnId="{AF601B76-213E-4399-8978-A2E9D0F76373}">
      <dgm:prSet/>
      <dgm:spPr/>
      <dgm:t>
        <a:bodyPr/>
        <a:lstStyle/>
        <a:p>
          <a:endParaRPr lang="en-US"/>
        </a:p>
      </dgm:t>
    </dgm:pt>
    <dgm:pt modelId="{CEAD0B1B-6A2E-45FA-B000-2F86A68074A1}" type="sibTrans" cxnId="{AF601B76-213E-4399-8978-A2E9D0F76373}">
      <dgm:prSet/>
      <dgm:spPr/>
      <dgm:t>
        <a:bodyPr/>
        <a:lstStyle/>
        <a:p>
          <a:endParaRPr lang="en-US"/>
        </a:p>
      </dgm:t>
    </dgm:pt>
    <dgm:pt modelId="{3083003A-8AB1-4CE5-80AA-59A24D1A8D7A}">
      <dgm:prSet/>
      <dgm:spPr/>
      <dgm:t>
        <a:bodyPr/>
        <a:lstStyle/>
        <a:p>
          <a:r>
            <a:rPr lang="en-US"/>
            <a:t>Epoch</a:t>
          </a:r>
        </a:p>
      </dgm:t>
    </dgm:pt>
    <dgm:pt modelId="{E191D485-F64B-4C34-865E-8BEB9B27D800}" type="parTrans" cxnId="{554559FD-6B41-47B2-9CA4-351E9BDF4F69}">
      <dgm:prSet/>
      <dgm:spPr/>
      <dgm:t>
        <a:bodyPr/>
        <a:lstStyle/>
        <a:p>
          <a:endParaRPr lang="en-US"/>
        </a:p>
      </dgm:t>
    </dgm:pt>
    <dgm:pt modelId="{9F78341B-8A55-4555-9B8B-B35920EBB5CA}" type="sibTrans" cxnId="{554559FD-6B41-47B2-9CA4-351E9BDF4F69}">
      <dgm:prSet/>
      <dgm:spPr/>
      <dgm:t>
        <a:bodyPr/>
        <a:lstStyle/>
        <a:p>
          <a:endParaRPr lang="en-US"/>
        </a:p>
      </dgm:t>
    </dgm:pt>
    <dgm:pt modelId="{CFC843DF-9A5F-40EF-948E-67D9792E0F9E}">
      <dgm:prSet/>
      <dgm:spPr/>
      <dgm:t>
        <a:bodyPr/>
        <a:lstStyle/>
        <a:p>
          <a:pPr marL="91440"/>
          <a:r>
            <a:rPr lang="en-US">
              <a:solidFill>
                <a:schemeClr val="bg1"/>
              </a:solidFill>
            </a:rPr>
            <a:t>以完整資料集進行模型更新</a:t>
          </a:r>
        </a:p>
      </dgm:t>
    </dgm:pt>
    <dgm:pt modelId="{86B52AFD-35F5-40FD-82EA-9F297F1F1591}" type="parTrans" cxnId="{8DB076E5-C64A-4CEE-B347-A6B77C16901D}">
      <dgm:prSet/>
      <dgm:spPr/>
      <dgm:t>
        <a:bodyPr/>
        <a:lstStyle/>
        <a:p>
          <a:endParaRPr lang="en-US"/>
        </a:p>
      </dgm:t>
    </dgm:pt>
    <dgm:pt modelId="{F21DF78C-208E-4737-82E6-C9FD7042B593}" type="sibTrans" cxnId="{8DB076E5-C64A-4CEE-B347-A6B77C16901D}">
      <dgm:prSet/>
      <dgm:spPr/>
      <dgm:t>
        <a:bodyPr/>
        <a:lstStyle/>
        <a:p>
          <a:endParaRPr lang="en-US"/>
        </a:p>
      </dgm:t>
    </dgm:pt>
    <dgm:pt modelId="{C0C88525-1BBB-4FE0-850D-D600A74CCF9A}" type="pres">
      <dgm:prSet presAssocID="{5451851A-D793-4BAD-A530-6AA3846418C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D228C60-E14F-414F-A734-4995EAC005E5}" type="pres">
      <dgm:prSet presAssocID="{B6C5B93C-3C5B-4EFF-9723-5E3F1FAD63BC}" presName="composite" presStyleCnt="0"/>
      <dgm:spPr/>
    </dgm:pt>
    <dgm:pt modelId="{55FDDEC3-34F3-4B71-AB67-03390DAF22BB}" type="pres">
      <dgm:prSet presAssocID="{B6C5B93C-3C5B-4EFF-9723-5E3F1FAD63BC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0BF0FD4-E1A0-44F6-89A8-6125FBCFA794}" type="pres">
      <dgm:prSet presAssocID="{B6C5B93C-3C5B-4EFF-9723-5E3F1FAD63BC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3C9DA15C-0905-4A1A-93C0-0CCBEF6E972C}" type="pres">
      <dgm:prSet presAssocID="{B6C5B93C-3C5B-4EFF-9723-5E3F1FAD63BC}" presName="Accent" presStyleLbl="parChTrans1D1" presStyleIdx="0" presStyleCnt="3"/>
      <dgm:spPr/>
    </dgm:pt>
    <dgm:pt modelId="{A44BD164-4B52-4B4F-9102-476A5F018BBD}" type="pres">
      <dgm:prSet presAssocID="{879C13C4-F079-41B0-8478-277EA4EE2D56}" presName="sibTrans" presStyleCnt="0"/>
      <dgm:spPr/>
    </dgm:pt>
    <dgm:pt modelId="{242EBD53-7E34-4DB1-BF65-A28158E14922}" type="pres">
      <dgm:prSet presAssocID="{C0941678-E692-4F56-AECE-964CCB370481}" presName="composite" presStyleCnt="0"/>
      <dgm:spPr/>
    </dgm:pt>
    <dgm:pt modelId="{0068E5C5-00C1-4705-BE3D-19C1721DC406}" type="pres">
      <dgm:prSet presAssocID="{C0941678-E692-4F56-AECE-964CCB370481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8B59E52-C5FB-416A-8E6E-46EC31769B43}" type="pres">
      <dgm:prSet presAssocID="{C0941678-E692-4F56-AECE-964CCB370481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2C859170-6DF8-4D07-9BFE-C5085942C214}" type="pres">
      <dgm:prSet presAssocID="{C0941678-E692-4F56-AECE-964CCB370481}" presName="Accent" presStyleLbl="parChTrans1D1" presStyleIdx="1" presStyleCnt="3"/>
      <dgm:spPr/>
    </dgm:pt>
    <dgm:pt modelId="{F2673C98-8535-4445-BD32-6BACD98F46F4}" type="pres">
      <dgm:prSet presAssocID="{BE8878D1-9BD8-4795-B7BA-7191463E973B}" presName="sibTrans" presStyleCnt="0"/>
      <dgm:spPr/>
    </dgm:pt>
    <dgm:pt modelId="{54E86ED1-D5CC-4E44-A9C1-EFA1F29FCFE7}" type="pres">
      <dgm:prSet presAssocID="{3083003A-8AB1-4CE5-80AA-59A24D1A8D7A}" presName="composite" presStyleCnt="0"/>
      <dgm:spPr/>
    </dgm:pt>
    <dgm:pt modelId="{C2951553-493E-467F-8DF3-6318E00F3CD5}" type="pres">
      <dgm:prSet presAssocID="{3083003A-8AB1-4CE5-80AA-59A24D1A8D7A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930D721-0407-42D6-84F4-42941E4B7410}" type="pres">
      <dgm:prSet presAssocID="{3083003A-8AB1-4CE5-80AA-59A24D1A8D7A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CF2E5A1D-736B-4DEB-8217-5156531D30D0}" type="pres">
      <dgm:prSet presAssocID="{3083003A-8AB1-4CE5-80AA-59A24D1A8D7A}" presName="Accent" presStyleLbl="parChTrans1D1" presStyleIdx="2" presStyleCnt="3"/>
      <dgm:spPr/>
    </dgm:pt>
  </dgm:ptLst>
  <dgm:cxnLst>
    <dgm:cxn modelId="{A2114B04-0293-4005-8597-D6180267E4DE}" type="presOf" srcId="{D734096E-0FF9-49AA-8600-29924299A645}" destId="{0068E5C5-00C1-4705-BE3D-19C1721DC406}" srcOrd="0" destOrd="0" presId="urn:microsoft.com/office/officeart/2011/layout/TabList"/>
    <dgm:cxn modelId="{6C63A206-F4A8-448E-83B1-84F6B6CCE736}" type="presOf" srcId="{B6C5B93C-3C5B-4EFF-9723-5E3F1FAD63BC}" destId="{40BF0FD4-E1A0-44F6-89A8-6125FBCFA794}" srcOrd="0" destOrd="0" presId="urn:microsoft.com/office/officeart/2011/layout/TabList"/>
    <dgm:cxn modelId="{6FB3E017-448B-493B-8441-A2096C539D6A}" srcId="{5451851A-D793-4BAD-A530-6AA3846418C3}" destId="{B6C5B93C-3C5B-4EFF-9723-5E3F1FAD63BC}" srcOrd="0" destOrd="0" parTransId="{677A2E62-B40A-46C7-A86D-2B4F549CC091}" sibTransId="{879C13C4-F079-41B0-8478-277EA4EE2D56}"/>
    <dgm:cxn modelId="{545A1F28-C3DE-4ACB-8A97-13887DBE192B}" srcId="{B6C5B93C-3C5B-4EFF-9723-5E3F1FAD63BC}" destId="{38338752-738A-4585-97CE-9544AB536DF9}" srcOrd="0" destOrd="0" parTransId="{9DAC8491-12B7-4A31-A33A-D2C46CD6CD44}" sibTransId="{4BD4781C-9BBE-403C-9E37-D6188A070213}"/>
    <dgm:cxn modelId="{887B5A2B-0CA9-49E7-A2EC-5883E612FAB0}" type="presOf" srcId="{C0941678-E692-4F56-AECE-964CCB370481}" destId="{28B59E52-C5FB-416A-8E6E-46EC31769B43}" srcOrd="0" destOrd="0" presId="urn:microsoft.com/office/officeart/2011/layout/TabList"/>
    <dgm:cxn modelId="{0B9DCC2F-8DFE-40E5-AE1C-CAF94D2966FD}" srcId="{5451851A-D793-4BAD-A530-6AA3846418C3}" destId="{C0941678-E692-4F56-AECE-964CCB370481}" srcOrd="1" destOrd="0" parTransId="{3FA26A6D-CA53-4AF0-8007-E0AF1DBFE3E2}" sibTransId="{BE8878D1-9BD8-4795-B7BA-7191463E973B}"/>
    <dgm:cxn modelId="{AF601B76-213E-4399-8978-A2E9D0F76373}" srcId="{C0941678-E692-4F56-AECE-964CCB370481}" destId="{D734096E-0FF9-49AA-8600-29924299A645}" srcOrd="0" destOrd="0" parTransId="{3F4EF640-C0A2-4658-B035-014C3DB50E68}" sibTransId="{CEAD0B1B-6A2E-45FA-B000-2F86A68074A1}"/>
    <dgm:cxn modelId="{064AA09A-64FE-4676-8564-F6AFFB40E1A3}" type="presOf" srcId="{CFC843DF-9A5F-40EF-948E-67D9792E0F9E}" destId="{C2951553-493E-467F-8DF3-6318E00F3CD5}" srcOrd="0" destOrd="0" presId="urn:microsoft.com/office/officeart/2011/layout/TabList"/>
    <dgm:cxn modelId="{D3241BC6-BE27-4363-B10E-682094C8621F}" type="presOf" srcId="{5451851A-D793-4BAD-A530-6AA3846418C3}" destId="{C0C88525-1BBB-4FE0-850D-D600A74CCF9A}" srcOrd="0" destOrd="0" presId="urn:microsoft.com/office/officeart/2011/layout/TabList"/>
    <dgm:cxn modelId="{145748DE-E20D-4A1C-A550-035B057FD404}" type="presOf" srcId="{38338752-738A-4585-97CE-9544AB536DF9}" destId="{55FDDEC3-34F3-4B71-AB67-03390DAF22BB}" srcOrd="0" destOrd="0" presId="urn:microsoft.com/office/officeart/2011/layout/TabList"/>
    <dgm:cxn modelId="{7117C8E3-92BC-42D9-9D0A-38D2204DD312}" type="presOf" srcId="{3083003A-8AB1-4CE5-80AA-59A24D1A8D7A}" destId="{D930D721-0407-42D6-84F4-42941E4B7410}" srcOrd="0" destOrd="0" presId="urn:microsoft.com/office/officeart/2011/layout/TabList"/>
    <dgm:cxn modelId="{8DB076E5-C64A-4CEE-B347-A6B77C16901D}" srcId="{3083003A-8AB1-4CE5-80AA-59A24D1A8D7A}" destId="{CFC843DF-9A5F-40EF-948E-67D9792E0F9E}" srcOrd="0" destOrd="0" parTransId="{86B52AFD-35F5-40FD-82EA-9F297F1F1591}" sibTransId="{F21DF78C-208E-4737-82E6-C9FD7042B593}"/>
    <dgm:cxn modelId="{554559FD-6B41-47B2-9CA4-351E9BDF4F69}" srcId="{5451851A-D793-4BAD-A530-6AA3846418C3}" destId="{3083003A-8AB1-4CE5-80AA-59A24D1A8D7A}" srcOrd="2" destOrd="0" parTransId="{E191D485-F64B-4C34-865E-8BEB9B27D800}" sibTransId="{9F78341B-8A55-4555-9B8B-B35920EBB5CA}"/>
    <dgm:cxn modelId="{FF826681-5D9C-42E8-9C96-822780895385}" type="presParOf" srcId="{C0C88525-1BBB-4FE0-850D-D600A74CCF9A}" destId="{6D228C60-E14F-414F-A734-4995EAC005E5}" srcOrd="0" destOrd="0" presId="urn:microsoft.com/office/officeart/2011/layout/TabList"/>
    <dgm:cxn modelId="{26D37666-DAF1-477F-8097-2EDC4367C34D}" type="presParOf" srcId="{6D228C60-E14F-414F-A734-4995EAC005E5}" destId="{55FDDEC3-34F3-4B71-AB67-03390DAF22BB}" srcOrd="0" destOrd="0" presId="urn:microsoft.com/office/officeart/2011/layout/TabList"/>
    <dgm:cxn modelId="{8017E063-1A7B-42BB-B09F-36727990473B}" type="presParOf" srcId="{6D228C60-E14F-414F-A734-4995EAC005E5}" destId="{40BF0FD4-E1A0-44F6-89A8-6125FBCFA794}" srcOrd="1" destOrd="0" presId="urn:microsoft.com/office/officeart/2011/layout/TabList"/>
    <dgm:cxn modelId="{C03DE783-8A2D-443B-95FD-7E1A1FBC5290}" type="presParOf" srcId="{6D228C60-E14F-414F-A734-4995EAC005E5}" destId="{3C9DA15C-0905-4A1A-93C0-0CCBEF6E972C}" srcOrd="2" destOrd="0" presId="urn:microsoft.com/office/officeart/2011/layout/TabList"/>
    <dgm:cxn modelId="{D826CC1B-7E59-4D1C-86EA-17524F4080FE}" type="presParOf" srcId="{C0C88525-1BBB-4FE0-850D-D600A74CCF9A}" destId="{A44BD164-4B52-4B4F-9102-476A5F018BBD}" srcOrd="1" destOrd="0" presId="urn:microsoft.com/office/officeart/2011/layout/TabList"/>
    <dgm:cxn modelId="{674F13C3-D608-4F70-82C1-3944DD04EE8D}" type="presParOf" srcId="{C0C88525-1BBB-4FE0-850D-D600A74CCF9A}" destId="{242EBD53-7E34-4DB1-BF65-A28158E14922}" srcOrd="2" destOrd="0" presId="urn:microsoft.com/office/officeart/2011/layout/TabList"/>
    <dgm:cxn modelId="{7E4614C4-5F93-4323-8EDF-9A9754E181B2}" type="presParOf" srcId="{242EBD53-7E34-4DB1-BF65-A28158E14922}" destId="{0068E5C5-00C1-4705-BE3D-19C1721DC406}" srcOrd="0" destOrd="0" presId="urn:microsoft.com/office/officeart/2011/layout/TabList"/>
    <dgm:cxn modelId="{38528F57-5E9E-4670-B6F6-AA276B3E945A}" type="presParOf" srcId="{242EBD53-7E34-4DB1-BF65-A28158E14922}" destId="{28B59E52-C5FB-416A-8E6E-46EC31769B43}" srcOrd="1" destOrd="0" presId="urn:microsoft.com/office/officeart/2011/layout/TabList"/>
    <dgm:cxn modelId="{FFF24E46-A825-4388-A719-87C775BE147F}" type="presParOf" srcId="{242EBD53-7E34-4DB1-BF65-A28158E14922}" destId="{2C859170-6DF8-4D07-9BFE-C5085942C214}" srcOrd="2" destOrd="0" presId="urn:microsoft.com/office/officeart/2011/layout/TabList"/>
    <dgm:cxn modelId="{DDC526B2-636B-456D-B9DA-AE89F40C4685}" type="presParOf" srcId="{C0C88525-1BBB-4FE0-850D-D600A74CCF9A}" destId="{F2673C98-8535-4445-BD32-6BACD98F46F4}" srcOrd="3" destOrd="0" presId="urn:microsoft.com/office/officeart/2011/layout/TabList"/>
    <dgm:cxn modelId="{60EB6E8C-11C4-4A31-BB39-A3E5F271CB47}" type="presParOf" srcId="{C0C88525-1BBB-4FE0-850D-D600A74CCF9A}" destId="{54E86ED1-D5CC-4E44-A9C1-EFA1F29FCFE7}" srcOrd="4" destOrd="0" presId="urn:microsoft.com/office/officeart/2011/layout/TabList"/>
    <dgm:cxn modelId="{F9F42621-B9B4-4D83-816C-A7C0BEFB2F93}" type="presParOf" srcId="{54E86ED1-D5CC-4E44-A9C1-EFA1F29FCFE7}" destId="{C2951553-493E-467F-8DF3-6318E00F3CD5}" srcOrd="0" destOrd="0" presId="urn:microsoft.com/office/officeart/2011/layout/TabList"/>
    <dgm:cxn modelId="{B2A08D41-CA94-4FAC-B033-EA168BEB4896}" type="presParOf" srcId="{54E86ED1-D5CC-4E44-A9C1-EFA1F29FCFE7}" destId="{D930D721-0407-42D6-84F4-42941E4B7410}" srcOrd="1" destOrd="0" presId="urn:microsoft.com/office/officeart/2011/layout/TabList"/>
    <dgm:cxn modelId="{46345988-FC29-4D30-B4AB-CEC6C9E1D40D}" type="presParOf" srcId="{54E86ED1-D5CC-4E44-A9C1-EFA1F29FCFE7}" destId="{CF2E5A1D-736B-4DEB-8217-5156531D30D0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51851A-D793-4BAD-A530-6AA3846418C3}" type="doc">
      <dgm:prSet loTypeId="urn:microsoft.com/office/officeart/2011/layout/Tab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5B93C-3C5B-4EFF-9723-5E3F1FAD63B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梯度</a:t>
          </a:r>
        </a:p>
      </dgm:t>
    </dgm:pt>
    <dgm:pt modelId="{677A2E62-B40A-46C7-A86D-2B4F549CC091}" type="parTrans" cxnId="{6FB3E017-448B-493B-8441-A2096C539D6A}">
      <dgm:prSet/>
      <dgm:spPr/>
      <dgm:t>
        <a:bodyPr/>
        <a:lstStyle/>
        <a:p>
          <a:endParaRPr lang="en-US"/>
        </a:p>
      </dgm:t>
    </dgm:pt>
    <dgm:pt modelId="{879C13C4-F079-41B0-8478-277EA4EE2D56}" type="sibTrans" cxnId="{6FB3E017-448B-493B-8441-A2096C539D6A}">
      <dgm:prSet/>
      <dgm:spPr/>
      <dgm:t>
        <a:bodyPr/>
        <a:lstStyle/>
        <a:p>
          <a:endParaRPr lang="en-US"/>
        </a:p>
      </dgm:t>
    </dgm:pt>
    <dgm:pt modelId="{38338752-738A-4585-97CE-9544AB536DF9}">
      <dgm:prSet/>
      <dgm:spPr/>
      <dgm:t>
        <a:bodyPr/>
        <a:lstStyle/>
        <a:p>
          <a:pPr marL="91440" algn="l"/>
          <a:r>
            <a:rPr lang="en-US">
              <a:solidFill>
                <a:schemeClr val="bg1"/>
              </a:solidFill>
            </a:rPr>
            <a:t>哪個方向的損失率降低最多</a:t>
          </a:r>
          <a:endParaRPr kumimoji="0" lang="en-US" b="0" i="1" u="none" strike="noStrike" cap="none" spc="0" normalizeH="0" baseline="0" noProof="0">
            <a:ln/>
            <a:solidFill>
              <a:schemeClr val="bg1"/>
            </a:solidFill>
            <a:effectLst/>
            <a:uLnTx/>
            <a:uFillTx/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</dgm:t>
    </dgm:pt>
    <dgm:pt modelId="{9DAC8491-12B7-4A31-A33A-D2C46CD6CD44}" type="parTrans" cxnId="{545A1F28-C3DE-4ACB-8A97-13887DBE192B}">
      <dgm:prSet/>
      <dgm:spPr/>
      <dgm:t>
        <a:bodyPr/>
        <a:lstStyle/>
        <a:p>
          <a:endParaRPr lang="en-US"/>
        </a:p>
      </dgm:t>
    </dgm:pt>
    <dgm:pt modelId="{4BD4781C-9BBE-403C-9E37-D6188A070213}" type="sibTrans" cxnId="{545A1F28-C3DE-4ACB-8A97-13887DBE192B}">
      <dgm:prSet/>
      <dgm:spPr/>
      <dgm:t>
        <a:bodyPr/>
        <a:lstStyle/>
        <a:p>
          <a:endParaRPr lang="en-US"/>
        </a:p>
      </dgm:t>
    </dgm:pt>
    <dgm:pt modelId="{C0941678-E692-4F56-AECE-964CCB370481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FA26A6D-CA53-4AF0-8007-E0AF1DBFE3E2}" type="parTrans" cxnId="{0B9DCC2F-8DFE-40E5-AE1C-CAF94D2966FD}">
      <dgm:prSet/>
      <dgm:spPr/>
      <dgm:t>
        <a:bodyPr/>
        <a:lstStyle/>
        <a:p>
          <a:endParaRPr lang="en-US"/>
        </a:p>
      </dgm:t>
    </dgm:pt>
    <dgm:pt modelId="{BE8878D1-9BD8-4795-B7BA-7191463E973B}" type="sibTrans" cxnId="{0B9DCC2F-8DFE-40E5-AE1C-CAF94D2966FD}">
      <dgm:prSet/>
      <dgm:spPr/>
      <dgm:t>
        <a:bodyPr/>
        <a:lstStyle/>
        <a:p>
          <a:endParaRPr lang="en-US"/>
        </a:p>
      </dgm:t>
    </dgm:pt>
    <dgm:pt modelId="{D734096E-0FF9-49AA-8600-29924299A645}">
      <dgm:prSet/>
      <dgm:spPr/>
      <dgm:t>
        <a:bodyPr/>
        <a:lstStyle/>
        <a:p>
          <a:pPr marL="91440"/>
          <a:r>
            <a:rPr lang="en-US">
              <a:solidFill>
                <a:schemeClr val="bg1"/>
              </a:solidFill>
            </a:rPr>
            <a:t>移動距離</a:t>
          </a:r>
        </a:p>
      </dgm:t>
    </dgm:pt>
    <dgm:pt modelId="{3F4EF640-C0A2-4658-B035-014C3DB50E68}" type="parTrans" cxnId="{AF601B76-213E-4399-8978-A2E9D0F76373}">
      <dgm:prSet/>
      <dgm:spPr/>
      <dgm:t>
        <a:bodyPr/>
        <a:lstStyle/>
        <a:p>
          <a:endParaRPr lang="en-US"/>
        </a:p>
      </dgm:t>
    </dgm:pt>
    <dgm:pt modelId="{CEAD0B1B-6A2E-45FA-B000-2F86A68074A1}" type="sibTrans" cxnId="{AF601B76-213E-4399-8978-A2E9D0F76373}">
      <dgm:prSet/>
      <dgm:spPr/>
      <dgm:t>
        <a:bodyPr/>
        <a:lstStyle/>
        <a:p>
          <a:endParaRPr lang="en-US"/>
        </a:p>
      </dgm:t>
    </dgm:pt>
    <dgm:pt modelId="{3083003A-8AB1-4CE5-80AA-59A24D1A8D7A}">
      <dgm:prSet/>
      <dgm:spPr/>
      <dgm:t>
        <a:bodyPr/>
        <a:lstStyle/>
        <a:p>
          <a:r>
            <a:rPr lang="en-US"/>
            <a:t>Epoch</a:t>
          </a:r>
        </a:p>
      </dgm:t>
    </dgm:pt>
    <dgm:pt modelId="{E191D485-F64B-4C34-865E-8BEB9B27D800}" type="parTrans" cxnId="{554559FD-6B41-47B2-9CA4-351E9BDF4F69}">
      <dgm:prSet/>
      <dgm:spPr/>
      <dgm:t>
        <a:bodyPr/>
        <a:lstStyle/>
        <a:p>
          <a:endParaRPr lang="en-US"/>
        </a:p>
      </dgm:t>
    </dgm:pt>
    <dgm:pt modelId="{9F78341B-8A55-4555-9B8B-B35920EBB5CA}" type="sibTrans" cxnId="{554559FD-6B41-47B2-9CA4-351E9BDF4F69}">
      <dgm:prSet/>
      <dgm:spPr/>
      <dgm:t>
        <a:bodyPr/>
        <a:lstStyle/>
        <a:p>
          <a:endParaRPr lang="en-US"/>
        </a:p>
      </dgm:t>
    </dgm:pt>
    <dgm:pt modelId="{CFC843DF-9A5F-40EF-948E-67D9792E0F9E}">
      <dgm:prSet/>
      <dgm:spPr/>
      <dgm:t>
        <a:bodyPr/>
        <a:lstStyle/>
        <a:p>
          <a:pPr marL="91440"/>
          <a:r>
            <a:rPr lang="en-US">
              <a:solidFill>
                <a:schemeClr val="bg1"/>
              </a:solidFill>
            </a:rPr>
            <a:t>以完整資料集進行模型更新</a:t>
          </a:r>
        </a:p>
      </dgm:t>
    </dgm:pt>
    <dgm:pt modelId="{86B52AFD-35F5-40FD-82EA-9F297F1F1591}" type="parTrans" cxnId="{8DB076E5-C64A-4CEE-B347-A6B77C16901D}">
      <dgm:prSet/>
      <dgm:spPr/>
      <dgm:t>
        <a:bodyPr/>
        <a:lstStyle/>
        <a:p>
          <a:endParaRPr lang="en-US"/>
        </a:p>
      </dgm:t>
    </dgm:pt>
    <dgm:pt modelId="{F21DF78C-208E-4737-82E6-C9FD7042B593}" type="sibTrans" cxnId="{8DB076E5-C64A-4CEE-B347-A6B77C16901D}">
      <dgm:prSet/>
      <dgm:spPr/>
      <dgm:t>
        <a:bodyPr/>
        <a:lstStyle/>
        <a:p>
          <a:endParaRPr lang="en-US"/>
        </a:p>
      </dgm:t>
    </dgm:pt>
    <dgm:pt modelId="{C0C88525-1BBB-4FE0-850D-D600A74CCF9A}" type="pres">
      <dgm:prSet presAssocID="{5451851A-D793-4BAD-A530-6AA3846418C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D228C60-E14F-414F-A734-4995EAC005E5}" type="pres">
      <dgm:prSet presAssocID="{B6C5B93C-3C5B-4EFF-9723-5E3F1FAD63BC}" presName="composite" presStyleCnt="0"/>
      <dgm:spPr/>
    </dgm:pt>
    <dgm:pt modelId="{55FDDEC3-34F3-4B71-AB67-03390DAF22BB}" type="pres">
      <dgm:prSet presAssocID="{B6C5B93C-3C5B-4EFF-9723-5E3F1FAD63BC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0BF0FD4-E1A0-44F6-89A8-6125FBCFA794}" type="pres">
      <dgm:prSet presAssocID="{B6C5B93C-3C5B-4EFF-9723-5E3F1FAD63BC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3C9DA15C-0905-4A1A-93C0-0CCBEF6E972C}" type="pres">
      <dgm:prSet presAssocID="{B6C5B93C-3C5B-4EFF-9723-5E3F1FAD63BC}" presName="Accent" presStyleLbl="parChTrans1D1" presStyleIdx="0" presStyleCnt="3"/>
      <dgm:spPr/>
    </dgm:pt>
    <dgm:pt modelId="{A44BD164-4B52-4B4F-9102-476A5F018BBD}" type="pres">
      <dgm:prSet presAssocID="{879C13C4-F079-41B0-8478-277EA4EE2D56}" presName="sibTrans" presStyleCnt="0"/>
      <dgm:spPr/>
    </dgm:pt>
    <dgm:pt modelId="{242EBD53-7E34-4DB1-BF65-A28158E14922}" type="pres">
      <dgm:prSet presAssocID="{C0941678-E692-4F56-AECE-964CCB370481}" presName="composite" presStyleCnt="0"/>
      <dgm:spPr/>
    </dgm:pt>
    <dgm:pt modelId="{0068E5C5-00C1-4705-BE3D-19C1721DC406}" type="pres">
      <dgm:prSet presAssocID="{C0941678-E692-4F56-AECE-964CCB370481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8B59E52-C5FB-416A-8E6E-46EC31769B43}" type="pres">
      <dgm:prSet presAssocID="{C0941678-E692-4F56-AECE-964CCB370481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2C859170-6DF8-4D07-9BFE-C5085942C214}" type="pres">
      <dgm:prSet presAssocID="{C0941678-E692-4F56-AECE-964CCB370481}" presName="Accent" presStyleLbl="parChTrans1D1" presStyleIdx="1" presStyleCnt="3"/>
      <dgm:spPr/>
    </dgm:pt>
    <dgm:pt modelId="{F2673C98-8535-4445-BD32-6BACD98F46F4}" type="pres">
      <dgm:prSet presAssocID="{BE8878D1-9BD8-4795-B7BA-7191463E973B}" presName="sibTrans" presStyleCnt="0"/>
      <dgm:spPr/>
    </dgm:pt>
    <dgm:pt modelId="{54E86ED1-D5CC-4E44-A9C1-EFA1F29FCFE7}" type="pres">
      <dgm:prSet presAssocID="{3083003A-8AB1-4CE5-80AA-59A24D1A8D7A}" presName="composite" presStyleCnt="0"/>
      <dgm:spPr/>
    </dgm:pt>
    <dgm:pt modelId="{C2951553-493E-467F-8DF3-6318E00F3CD5}" type="pres">
      <dgm:prSet presAssocID="{3083003A-8AB1-4CE5-80AA-59A24D1A8D7A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930D721-0407-42D6-84F4-42941E4B7410}" type="pres">
      <dgm:prSet presAssocID="{3083003A-8AB1-4CE5-80AA-59A24D1A8D7A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CF2E5A1D-736B-4DEB-8217-5156531D30D0}" type="pres">
      <dgm:prSet presAssocID="{3083003A-8AB1-4CE5-80AA-59A24D1A8D7A}" presName="Accent" presStyleLbl="parChTrans1D1" presStyleIdx="2" presStyleCnt="3"/>
      <dgm:spPr/>
    </dgm:pt>
  </dgm:ptLst>
  <dgm:cxnLst>
    <dgm:cxn modelId="{A2114B04-0293-4005-8597-D6180267E4DE}" type="presOf" srcId="{D734096E-0FF9-49AA-8600-29924299A645}" destId="{0068E5C5-00C1-4705-BE3D-19C1721DC406}" srcOrd="0" destOrd="0" presId="urn:microsoft.com/office/officeart/2011/layout/TabList"/>
    <dgm:cxn modelId="{6C63A206-F4A8-448E-83B1-84F6B6CCE736}" type="presOf" srcId="{B6C5B93C-3C5B-4EFF-9723-5E3F1FAD63BC}" destId="{40BF0FD4-E1A0-44F6-89A8-6125FBCFA794}" srcOrd="0" destOrd="0" presId="urn:microsoft.com/office/officeart/2011/layout/TabList"/>
    <dgm:cxn modelId="{6FB3E017-448B-493B-8441-A2096C539D6A}" srcId="{5451851A-D793-4BAD-A530-6AA3846418C3}" destId="{B6C5B93C-3C5B-4EFF-9723-5E3F1FAD63BC}" srcOrd="0" destOrd="0" parTransId="{677A2E62-B40A-46C7-A86D-2B4F549CC091}" sibTransId="{879C13C4-F079-41B0-8478-277EA4EE2D56}"/>
    <dgm:cxn modelId="{545A1F28-C3DE-4ACB-8A97-13887DBE192B}" srcId="{B6C5B93C-3C5B-4EFF-9723-5E3F1FAD63BC}" destId="{38338752-738A-4585-97CE-9544AB536DF9}" srcOrd="0" destOrd="0" parTransId="{9DAC8491-12B7-4A31-A33A-D2C46CD6CD44}" sibTransId="{4BD4781C-9BBE-403C-9E37-D6188A070213}"/>
    <dgm:cxn modelId="{887B5A2B-0CA9-49E7-A2EC-5883E612FAB0}" type="presOf" srcId="{C0941678-E692-4F56-AECE-964CCB370481}" destId="{28B59E52-C5FB-416A-8E6E-46EC31769B43}" srcOrd="0" destOrd="0" presId="urn:microsoft.com/office/officeart/2011/layout/TabList"/>
    <dgm:cxn modelId="{0B9DCC2F-8DFE-40E5-AE1C-CAF94D2966FD}" srcId="{5451851A-D793-4BAD-A530-6AA3846418C3}" destId="{C0941678-E692-4F56-AECE-964CCB370481}" srcOrd="1" destOrd="0" parTransId="{3FA26A6D-CA53-4AF0-8007-E0AF1DBFE3E2}" sibTransId="{BE8878D1-9BD8-4795-B7BA-7191463E973B}"/>
    <dgm:cxn modelId="{AF601B76-213E-4399-8978-A2E9D0F76373}" srcId="{C0941678-E692-4F56-AECE-964CCB370481}" destId="{D734096E-0FF9-49AA-8600-29924299A645}" srcOrd="0" destOrd="0" parTransId="{3F4EF640-C0A2-4658-B035-014C3DB50E68}" sibTransId="{CEAD0B1B-6A2E-45FA-B000-2F86A68074A1}"/>
    <dgm:cxn modelId="{064AA09A-64FE-4676-8564-F6AFFB40E1A3}" type="presOf" srcId="{CFC843DF-9A5F-40EF-948E-67D9792E0F9E}" destId="{C2951553-493E-467F-8DF3-6318E00F3CD5}" srcOrd="0" destOrd="0" presId="urn:microsoft.com/office/officeart/2011/layout/TabList"/>
    <dgm:cxn modelId="{D3241BC6-BE27-4363-B10E-682094C8621F}" type="presOf" srcId="{5451851A-D793-4BAD-A530-6AA3846418C3}" destId="{C0C88525-1BBB-4FE0-850D-D600A74CCF9A}" srcOrd="0" destOrd="0" presId="urn:microsoft.com/office/officeart/2011/layout/TabList"/>
    <dgm:cxn modelId="{145748DE-E20D-4A1C-A550-035B057FD404}" type="presOf" srcId="{38338752-738A-4585-97CE-9544AB536DF9}" destId="{55FDDEC3-34F3-4B71-AB67-03390DAF22BB}" srcOrd="0" destOrd="0" presId="urn:microsoft.com/office/officeart/2011/layout/TabList"/>
    <dgm:cxn modelId="{7117C8E3-92BC-42D9-9D0A-38D2204DD312}" type="presOf" srcId="{3083003A-8AB1-4CE5-80AA-59A24D1A8D7A}" destId="{D930D721-0407-42D6-84F4-42941E4B7410}" srcOrd="0" destOrd="0" presId="urn:microsoft.com/office/officeart/2011/layout/TabList"/>
    <dgm:cxn modelId="{8DB076E5-C64A-4CEE-B347-A6B77C16901D}" srcId="{3083003A-8AB1-4CE5-80AA-59A24D1A8D7A}" destId="{CFC843DF-9A5F-40EF-948E-67D9792E0F9E}" srcOrd="0" destOrd="0" parTransId="{86B52AFD-35F5-40FD-82EA-9F297F1F1591}" sibTransId="{F21DF78C-208E-4737-82E6-C9FD7042B593}"/>
    <dgm:cxn modelId="{554559FD-6B41-47B2-9CA4-351E9BDF4F69}" srcId="{5451851A-D793-4BAD-A530-6AA3846418C3}" destId="{3083003A-8AB1-4CE5-80AA-59A24D1A8D7A}" srcOrd="2" destOrd="0" parTransId="{E191D485-F64B-4C34-865E-8BEB9B27D800}" sibTransId="{9F78341B-8A55-4555-9B8B-B35920EBB5CA}"/>
    <dgm:cxn modelId="{FF826681-5D9C-42E8-9C96-822780895385}" type="presParOf" srcId="{C0C88525-1BBB-4FE0-850D-D600A74CCF9A}" destId="{6D228C60-E14F-414F-A734-4995EAC005E5}" srcOrd="0" destOrd="0" presId="urn:microsoft.com/office/officeart/2011/layout/TabList"/>
    <dgm:cxn modelId="{26D37666-DAF1-477F-8097-2EDC4367C34D}" type="presParOf" srcId="{6D228C60-E14F-414F-A734-4995EAC005E5}" destId="{55FDDEC3-34F3-4B71-AB67-03390DAF22BB}" srcOrd="0" destOrd="0" presId="urn:microsoft.com/office/officeart/2011/layout/TabList"/>
    <dgm:cxn modelId="{8017E063-1A7B-42BB-B09F-36727990473B}" type="presParOf" srcId="{6D228C60-E14F-414F-A734-4995EAC005E5}" destId="{40BF0FD4-E1A0-44F6-89A8-6125FBCFA794}" srcOrd="1" destOrd="0" presId="urn:microsoft.com/office/officeart/2011/layout/TabList"/>
    <dgm:cxn modelId="{C03DE783-8A2D-443B-95FD-7E1A1FBC5290}" type="presParOf" srcId="{6D228C60-E14F-414F-A734-4995EAC005E5}" destId="{3C9DA15C-0905-4A1A-93C0-0CCBEF6E972C}" srcOrd="2" destOrd="0" presId="urn:microsoft.com/office/officeart/2011/layout/TabList"/>
    <dgm:cxn modelId="{D826CC1B-7E59-4D1C-86EA-17524F4080FE}" type="presParOf" srcId="{C0C88525-1BBB-4FE0-850D-D600A74CCF9A}" destId="{A44BD164-4B52-4B4F-9102-476A5F018BBD}" srcOrd="1" destOrd="0" presId="urn:microsoft.com/office/officeart/2011/layout/TabList"/>
    <dgm:cxn modelId="{674F13C3-D608-4F70-82C1-3944DD04EE8D}" type="presParOf" srcId="{C0C88525-1BBB-4FE0-850D-D600A74CCF9A}" destId="{242EBD53-7E34-4DB1-BF65-A28158E14922}" srcOrd="2" destOrd="0" presId="urn:microsoft.com/office/officeart/2011/layout/TabList"/>
    <dgm:cxn modelId="{7E4614C4-5F93-4323-8EDF-9A9754E181B2}" type="presParOf" srcId="{242EBD53-7E34-4DB1-BF65-A28158E14922}" destId="{0068E5C5-00C1-4705-BE3D-19C1721DC406}" srcOrd="0" destOrd="0" presId="urn:microsoft.com/office/officeart/2011/layout/TabList"/>
    <dgm:cxn modelId="{38528F57-5E9E-4670-B6F6-AA276B3E945A}" type="presParOf" srcId="{242EBD53-7E34-4DB1-BF65-A28158E14922}" destId="{28B59E52-C5FB-416A-8E6E-46EC31769B43}" srcOrd="1" destOrd="0" presId="urn:microsoft.com/office/officeart/2011/layout/TabList"/>
    <dgm:cxn modelId="{FFF24E46-A825-4388-A719-87C775BE147F}" type="presParOf" srcId="{242EBD53-7E34-4DB1-BF65-A28158E14922}" destId="{2C859170-6DF8-4D07-9BFE-C5085942C214}" srcOrd="2" destOrd="0" presId="urn:microsoft.com/office/officeart/2011/layout/TabList"/>
    <dgm:cxn modelId="{DDC526B2-636B-456D-B9DA-AE89F40C4685}" type="presParOf" srcId="{C0C88525-1BBB-4FE0-850D-D600A74CCF9A}" destId="{F2673C98-8535-4445-BD32-6BACD98F46F4}" srcOrd="3" destOrd="0" presId="urn:microsoft.com/office/officeart/2011/layout/TabList"/>
    <dgm:cxn modelId="{60EB6E8C-11C4-4A31-BB39-A3E5F271CB47}" type="presParOf" srcId="{C0C88525-1BBB-4FE0-850D-D600A74CCF9A}" destId="{54E86ED1-D5CC-4E44-A9C1-EFA1F29FCFE7}" srcOrd="4" destOrd="0" presId="urn:microsoft.com/office/officeart/2011/layout/TabList"/>
    <dgm:cxn modelId="{F9F42621-B9B4-4D83-816C-A7C0BEFB2F93}" type="presParOf" srcId="{54E86ED1-D5CC-4E44-A9C1-EFA1F29FCFE7}" destId="{C2951553-493E-467F-8DF3-6318E00F3CD5}" srcOrd="0" destOrd="0" presId="urn:microsoft.com/office/officeart/2011/layout/TabList"/>
    <dgm:cxn modelId="{B2A08D41-CA94-4FAC-B033-EA168BEB4896}" type="presParOf" srcId="{54E86ED1-D5CC-4E44-A9C1-EFA1F29FCFE7}" destId="{D930D721-0407-42D6-84F4-42941E4B7410}" srcOrd="1" destOrd="0" presId="urn:microsoft.com/office/officeart/2011/layout/TabList"/>
    <dgm:cxn modelId="{46345988-FC29-4D30-B4AB-CEC6C9E1D40D}" type="presParOf" srcId="{54E86ED1-D5CC-4E44-A9C1-EFA1F29FCFE7}" destId="{CF2E5A1D-736B-4DEB-8217-5156531D30D0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51851A-D793-4BAD-A530-6AA3846418C3}" type="doc">
      <dgm:prSet loTypeId="urn:microsoft.com/office/officeart/2011/layout/Tab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5B93C-3C5B-4EFF-9723-5E3F1FAD63B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梯度</a:t>
          </a:r>
        </a:p>
      </dgm:t>
    </dgm:pt>
    <dgm:pt modelId="{677A2E62-B40A-46C7-A86D-2B4F549CC091}" type="parTrans" cxnId="{6FB3E017-448B-493B-8441-A2096C539D6A}">
      <dgm:prSet/>
      <dgm:spPr/>
      <dgm:t>
        <a:bodyPr/>
        <a:lstStyle/>
        <a:p>
          <a:endParaRPr lang="en-US"/>
        </a:p>
      </dgm:t>
    </dgm:pt>
    <dgm:pt modelId="{879C13C4-F079-41B0-8478-277EA4EE2D56}" type="sibTrans" cxnId="{6FB3E017-448B-493B-8441-A2096C539D6A}">
      <dgm:prSet/>
      <dgm:spPr/>
      <dgm:t>
        <a:bodyPr/>
        <a:lstStyle/>
        <a:p>
          <a:endParaRPr lang="en-US"/>
        </a:p>
      </dgm:t>
    </dgm:pt>
    <dgm:pt modelId="{38338752-738A-4585-97CE-9544AB536DF9}">
      <dgm:prSet/>
      <dgm:spPr/>
      <dgm:t>
        <a:bodyPr/>
        <a:lstStyle/>
        <a:p>
          <a:pPr marL="91440" algn="l"/>
          <a:r>
            <a:rPr lang="en-US">
              <a:solidFill>
                <a:schemeClr val="bg1"/>
              </a:solidFill>
            </a:rPr>
            <a:t>哪個方向的損失率降低最多</a:t>
          </a:r>
          <a:endParaRPr kumimoji="0" lang="en-US" b="0" i="1" u="none" strike="noStrike" cap="none" spc="0" normalizeH="0" baseline="0" noProof="0">
            <a:ln/>
            <a:solidFill>
              <a:schemeClr val="bg1"/>
            </a:solidFill>
            <a:effectLst/>
            <a:uLnTx/>
            <a:uFillTx/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</dgm:t>
    </dgm:pt>
    <dgm:pt modelId="{9DAC8491-12B7-4A31-A33A-D2C46CD6CD44}" type="parTrans" cxnId="{545A1F28-C3DE-4ACB-8A97-13887DBE192B}">
      <dgm:prSet/>
      <dgm:spPr/>
      <dgm:t>
        <a:bodyPr/>
        <a:lstStyle/>
        <a:p>
          <a:endParaRPr lang="en-US"/>
        </a:p>
      </dgm:t>
    </dgm:pt>
    <dgm:pt modelId="{4BD4781C-9BBE-403C-9E37-D6188A070213}" type="sibTrans" cxnId="{545A1F28-C3DE-4ACB-8A97-13887DBE192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0941678-E692-4F56-AECE-964CCB370481}">
          <dgm:prSet/>
          <dgm:spPr/>
          <dgm:t>
            <a:bodyPr/>
            <a:lstStyle/>
            <a:p>
              <a14:m>
                <m:oMath xmlns:m="http://schemas.openxmlformats.org/officeDocument/2006/math">
                  <m:r>
                    <m:rPr>
                      <m:sty m:val="p"/>
                    </m:rPr>
                    <a:rPr kumimoji="0" lang="el-GR" b="0" i="1" u="none" strike="noStrike" cap="none" spc="0" normalizeH="0" baseline="0" noProof="0" smtClean="0">
                      <a:ln/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m:t>λ</m:t>
                  </m:r>
                </m:oMath>
              </a14:m>
              <a:r>
                <a:rPr lang="en-US"/>
                <a:t>：學習率</a:t>
              </a:r>
            </a:p>
          </dgm:t>
        </dgm:pt>
      </mc:Choice>
      <mc:Fallback xmlns="">
        <dgm:pt modelId="{C0941678-E692-4F56-AECE-964CCB370481}">
          <dgm:prSet/>
          <dgm:spPr/>
          <dgm:t>
            <a:bodyPr/>
            <a:lstStyle/>
            <a:p>
              <a:r>
                <a:rPr b="0" cap="none" i="0" kumimoji="0" noProof="0" normalizeH="0" spc="0" strike="noStrike" u="none">
                  <a:ln/>
                  <a:effectLst/>
                  <a:uLnTx/>
                  <a:uFillTx/>
                  <a:latin charset="0" panose="02040503050406030204" pitchFamily="18" typeface="Cambria Math"/>
                  <a:ea charset="0" panose="02040503050406030204" pitchFamily="18" typeface="Cambria Math"/>
                  <a:cs typeface="+mn-cs"/>
                </a:rPr>
                <a:t>λ</a:t>
              </a:r>
              <a:r>
                <a:rPr/>
                <a:t>：學習率</a:t>
              </a:r>
            </a:p>
          </dgm:t>
        </dgm:pt>
      </mc:Fallback>
    </mc:AlternateContent>
    <dgm:pt modelId="{3FA26A6D-CA53-4AF0-8007-E0AF1DBFE3E2}" type="parTrans" cxnId="{0B9DCC2F-8DFE-40E5-AE1C-CAF94D2966FD}">
      <dgm:prSet/>
      <dgm:spPr/>
      <dgm:t>
        <a:bodyPr/>
        <a:lstStyle/>
        <a:p>
          <a:endParaRPr lang="en-US"/>
        </a:p>
      </dgm:t>
    </dgm:pt>
    <dgm:pt modelId="{BE8878D1-9BD8-4795-B7BA-7191463E973B}" type="sibTrans" cxnId="{0B9DCC2F-8DFE-40E5-AE1C-CAF94D2966FD}">
      <dgm:prSet/>
      <dgm:spPr/>
      <dgm:t>
        <a:bodyPr/>
        <a:lstStyle/>
        <a:p>
          <a:endParaRPr lang="en-US"/>
        </a:p>
      </dgm:t>
    </dgm:pt>
    <dgm:pt modelId="{D734096E-0FF9-49AA-8600-29924299A645}">
      <dgm:prSet/>
      <dgm:spPr/>
      <dgm:t>
        <a:bodyPr/>
        <a:lstStyle/>
        <a:p>
          <a:pPr marL="91440"/>
          <a:r>
            <a:rPr lang="en-US">
              <a:solidFill>
                <a:schemeClr val="bg1"/>
              </a:solidFill>
            </a:rPr>
            <a:t>移動距離</a:t>
          </a:r>
        </a:p>
      </dgm:t>
    </dgm:pt>
    <dgm:pt modelId="{3F4EF640-C0A2-4658-B035-014C3DB50E68}" type="parTrans" cxnId="{AF601B76-213E-4399-8978-A2E9D0F76373}">
      <dgm:prSet/>
      <dgm:spPr/>
      <dgm:t>
        <a:bodyPr/>
        <a:lstStyle/>
        <a:p>
          <a:endParaRPr lang="en-US"/>
        </a:p>
      </dgm:t>
    </dgm:pt>
    <dgm:pt modelId="{CEAD0B1B-6A2E-45FA-B000-2F86A68074A1}" type="sibTrans" cxnId="{AF601B76-213E-4399-8978-A2E9D0F76373}">
      <dgm:prSet/>
      <dgm:spPr/>
      <dgm:t>
        <a:bodyPr/>
        <a:lstStyle/>
        <a:p>
          <a:endParaRPr lang="en-US"/>
        </a:p>
      </dgm:t>
    </dgm:pt>
    <dgm:pt modelId="{3083003A-8AB1-4CE5-80AA-59A24D1A8D7A}">
      <dgm:prSet/>
      <dgm:spPr/>
      <dgm:t>
        <a:bodyPr/>
        <a:lstStyle/>
        <a:p>
          <a:r>
            <a:rPr lang="en-US"/>
            <a:t>Epoch</a:t>
          </a:r>
        </a:p>
      </dgm:t>
    </dgm:pt>
    <dgm:pt modelId="{E191D485-F64B-4C34-865E-8BEB9B27D800}" type="parTrans" cxnId="{554559FD-6B41-47B2-9CA4-351E9BDF4F69}">
      <dgm:prSet/>
      <dgm:spPr/>
      <dgm:t>
        <a:bodyPr/>
        <a:lstStyle/>
        <a:p>
          <a:endParaRPr lang="en-US"/>
        </a:p>
      </dgm:t>
    </dgm:pt>
    <dgm:pt modelId="{9F78341B-8A55-4555-9B8B-B35920EBB5CA}" type="sibTrans" cxnId="{554559FD-6B41-47B2-9CA4-351E9BDF4F69}">
      <dgm:prSet/>
      <dgm:spPr/>
      <dgm:t>
        <a:bodyPr/>
        <a:lstStyle/>
        <a:p>
          <a:endParaRPr lang="en-US"/>
        </a:p>
      </dgm:t>
    </dgm:pt>
    <dgm:pt modelId="{CFC843DF-9A5F-40EF-948E-67D9792E0F9E}">
      <dgm:prSet/>
      <dgm:spPr/>
      <dgm:t>
        <a:bodyPr/>
        <a:lstStyle/>
        <a:p>
          <a:pPr marL="91440"/>
          <a:r>
            <a:rPr lang="en-US">
              <a:solidFill>
                <a:schemeClr val="bg1"/>
              </a:solidFill>
            </a:rPr>
            <a:t>以完整資料集進行模型更新</a:t>
          </a:r>
        </a:p>
      </dgm:t>
    </dgm:pt>
    <dgm:pt modelId="{86B52AFD-35F5-40FD-82EA-9F297F1F1591}" type="parTrans" cxnId="{8DB076E5-C64A-4CEE-B347-A6B77C16901D}">
      <dgm:prSet/>
      <dgm:spPr/>
      <dgm:t>
        <a:bodyPr/>
        <a:lstStyle/>
        <a:p>
          <a:endParaRPr lang="en-US"/>
        </a:p>
      </dgm:t>
    </dgm:pt>
    <dgm:pt modelId="{F21DF78C-208E-4737-82E6-C9FD7042B593}" type="sibTrans" cxnId="{8DB076E5-C64A-4CEE-B347-A6B77C16901D}">
      <dgm:prSet/>
      <dgm:spPr/>
      <dgm:t>
        <a:bodyPr/>
        <a:lstStyle/>
        <a:p>
          <a:endParaRPr lang="en-US"/>
        </a:p>
      </dgm:t>
    </dgm:pt>
    <dgm:pt modelId="{C0C88525-1BBB-4FE0-850D-D600A74CCF9A}" type="pres">
      <dgm:prSet presAssocID="{5451851A-D793-4BAD-A530-6AA3846418C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D228C60-E14F-414F-A734-4995EAC005E5}" type="pres">
      <dgm:prSet presAssocID="{B6C5B93C-3C5B-4EFF-9723-5E3F1FAD63BC}" presName="composite" presStyleCnt="0"/>
      <dgm:spPr/>
    </dgm:pt>
    <dgm:pt modelId="{55FDDEC3-34F3-4B71-AB67-03390DAF22BB}" type="pres">
      <dgm:prSet presAssocID="{B6C5B93C-3C5B-4EFF-9723-5E3F1FAD63BC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0BF0FD4-E1A0-44F6-89A8-6125FBCFA794}" type="pres">
      <dgm:prSet presAssocID="{B6C5B93C-3C5B-4EFF-9723-5E3F1FAD63BC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3C9DA15C-0905-4A1A-93C0-0CCBEF6E972C}" type="pres">
      <dgm:prSet presAssocID="{B6C5B93C-3C5B-4EFF-9723-5E3F1FAD63BC}" presName="Accent" presStyleLbl="parChTrans1D1" presStyleIdx="0" presStyleCnt="3"/>
      <dgm:spPr/>
    </dgm:pt>
    <dgm:pt modelId="{A44BD164-4B52-4B4F-9102-476A5F018BBD}" type="pres">
      <dgm:prSet presAssocID="{879C13C4-F079-41B0-8478-277EA4EE2D56}" presName="sibTrans" presStyleCnt="0"/>
      <dgm:spPr/>
    </dgm:pt>
    <dgm:pt modelId="{242EBD53-7E34-4DB1-BF65-A28158E14922}" type="pres">
      <dgm:prSet presAssocID="{C0941678-E692-4F56-AECE-964CCB370481}" presName="composite" presStyleCnt="0"/>
      <dgm:spPr/>
    </dgm:pt>
    <dgm:pt modelId="{0068E5C5-00C1-4705-BE3D-19C1721DC406}" type="pres">
      <dgm:prSet presAssocID="{C0941678-E692-4F56-AECE-964CCB370481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8B59E52-C5FB-416A-8E6E-46EC31769B43}" type="pres">
      <dgm:prSet presAssocID="{C0941678-E692-4F56-AECE-964CCB370481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2C859170-6DF8-4D07-9BFE-C5085942C214}" type="pres">
      <dgm:prSet presAssocID="{C0941678-E692-4F56-AECE-964CCB370481}" presName="Accent" presStyleLbl="parChTrans1D1" presStyleIdx="1" presStyleCnt="3"/>
      <dgm:spPr/>
    </dgm:pt>
    <dgm:pt modelId="{F2673C98-8535-4445-BD32-6BACD98F46F4}" type="pres">
      <dgm:prSet presAssocID="{BE8878D1-9BD8-4795-B7BA-7191463E973B}" presName="sibTrans" presStyleCnt="0"/>
      <dgm:spPr/>
    </dgm:pt>
    <dgm:pt modelId="{54E86ED1-D5CC-4E44-A9C1-EFA1F29FCFE7}" type="pres">
      <dgm:prSet presAssocID="{3083003A-8AB1-4CE5-80AA-59A24D1A8D7A}" presName="composite" presStyleCnt="0"/>
      <dgm:spPr/>
    </dgm:pt>
    <dgm:pt modelId="{C2951553-493E-467F-8DF3-6318E00F3CD5}" type="pres">
      <dgm:prSet presAssocID="{3083003A-8AB1-4CE5-80AA-59A24D1A8D7A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930D721-0407-42D6-84F4-42941E4B7410}" type="pres">
      <dgm:prSet presAssocID="{3083003A-8AB1-4CE5-80AA-59A24D1A8D7A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CF2E5A1D-736B-4DEB-8217-5156531D30D0}" type="pres">
      <dgm:prSet presAssocID="{3083003A-8AB1-4CE5-80AA-59A24D1A8D7A}" presName="Accent" presStyleLbl="parChTrans1D1" presStyleIdx="2" presStyleCnt="3"/>
      <dgm:spPr/>
    </dgm:pt>
  </dgm:ptLst>
  <dgm:cxnLst>
    <dgm:cxn modelId="{A2114B04-0293-4005-8597-D6180267E4DE}" type="presOf" srcId="{D734096E-0FF9-49AA-8600-29924299A645}" destId="{0068E5C5-00C1-4705-BE3D-19C1721DC406}" srcOrd="0" destOrd="0" presId="urn:microsoft.com/office/officeart/2011/layout/TabList"/>
    <dgm:cxn modelId="{6C63A206-F4A8-448E-83B1-84F6B6CCE736}" type="presOf" srcId="{B6C5B93C-3C5B-4EFF-9723-5E3F1FAD63BC}" destId="{40BF0FD4-E1A0-44F6-89A8-6125FBCFA794}" srcOrd="0" destOrd="0" presId="urn:microsoft.com/office/officeart/2011/layout/TabList"/>
    <dgm:cxn modelId="{6FB3E017-448B-493B-8441-A2096C539D6A}" srcId="{5451851A-D793-4BAD-A530-6AA3846418C3}" destId="{B6C5B93C-3C5B-4EFF-9723-5E3F1FAD63BC}" srcOrd="0" destOrd="0" parTransId="{677A2E62-B40A-46C7-A86D-2B4F549CC091}" sibTransId="{879C13C4-F079-41B0-8478-277EA4EE2D56}"/>
    <dgm:cxn modelId="{545A1F28-C3DE-4ACB-8A97-13887DBE192B}" srcId="{B6C5B93C-3C5B-4EFF-9723-5E3F1FAD63BC}" destId="{38338752-738A-4585-97CE-9544AB536DF9}" srcOrd="0" destOrd="0" parTransId="{9DAC8491-12B7-4A31-A33A-D2C46CD6CD44}" sibTransId="{4BD4781C-9BBE-403C-9E37-D6188A070213}"/>
    <dgm:cxn modelId="{887B5A2B-0CA9-49E7-A2EC-5883E612FAB0}" type="presOf" srcId="{C0941678-E692-4F56-AECE-964CCB370481}" destId="{28B59E52-C5FB-416A-8E6E-46EC31769B43}" srcOrd="0" destOrd="0" presId="urn:microsoft.com/office/officeart/2011/layout/TabList"/>
    <dgm:cxn modelId="{0B9DCC2F-8DFE-40E5-AE1C-CAF94D2966FD}" srcId="{5451851A-D793-4BAD-A530-6AA3846418C3}" destId="{C0941678-E692-4F56-AECE-964CCB370481}" srcOrd="1" destOrd="0" parTransId="{3FA26A6D-CA53-4AF0-8007-E0AF1DBFE3E2}" sibTransId="{BE8878D1-9BD8-4795-B7BA-7191463E973B}"/>
    <dgm:cxn modelId="{AF601B76-213E-4399-8978-A2E9D0F76373}" srcId="{C0941678-E692-4F56-AECE-964CCB370481}" destId="{D734096E-0FF9-49AA-8600-29924299A645}" srcOrd="0" destOrd="0" parTransId="{3F4EF640-C0A2-4658-B035-014C3DB50E68}" sibTransId="{CEAD0B1B-6A2E-45FA-B000-2F86A68074A1}"/>
    <dgm:cxn modelId="{064AA09A-64FE-4676-8564-F6AFFB40E1A3}" type="presOf" srcId="{CFC843DF-9A5F-40EF-948E-67D9792E0F9E}" destId="{C2951553-493E-467F-8DF3-6318E00F3CD5}" srcOrd="0" destOrd="0" presId="urn:microsoft.com/office/officeart/2011/layout/TabList"/>
    <dgm:cxn modelId="{D3241BC6-BE27-4363-B10E-682094C8621F}" type="presOf" srcId="{5451851A-D793-4BAD-A530-6AA3846418C3}" destId="{C0C88525-1BBB-4FE0-850D-D600A74CCF9A}" srcOrd="0" destOrd="0" presId="urn:microsoft.com/office/officeart/2011/layout/TabList"/>
    <dgm:cxn modelId="{145748DE-E20D-4A1C-A550-035B057FD404}" type="presOf" srcId="{38338752-738A-4585-97CE-9544AB536DF9}" destId="{55FDDEC3-34F3-4B71-AB67-03390DAF22BB}" srcOrd="0" destOrd="0" presId="urn:microsoft.com/office/officeart/2011/layout/TabList"/>
    <dgm:cxn modelId="{7117C8E3-92BC-42D9-9D0A-38D2204DD312}" type="presOf" srcId="{3083003A-8AB1-4CE5-80AA-59A24D1A8D7A}" destId="{D930D721-0407-42D6-84F4-42941E4B7410}" srcOrd="0" destOrd="0" presId="urn:microsoft.com/office/officeart/2011/layout/TabList"/>
    <dgm:cxn modelId="{8DB076E5-C64A-4CEE-B347-A6B77C16901D}" srcId="{3083003A-8AB1-4CE5-80AA-59A24D1A8D7A}" destId="{CFC843DF-9A5F-40EF-948E-67D9792E0F9E}" srcOrd="0" destOrd="0" parTransId="{86B52AFD-35F5-40FD-82EA-9F297F1F1591}" sibTransId="{F21DF78C-208E-4737-82E6-C9FD7042B593}"/>
    <dgm:cxn modelId="{554559FD-6B41-47B2-9CA4-351E9BDF4F69}" srcId="{5451851A-D793-4BAD-A530-6AA3846418C3}" destId="{3083003A-8AB1-4CE5-80AA-59A24D1A8D7A}" srcOrd="2" destOrd="0" parTransId="{E191D485-F64B-4C34-865E-8BEB9B27D800}" sibTransId="{9F78341B-8A55-4555-9B8B-B35920EBB5CA}"/>
    <dgm:cxn modelId="{FF826681-5D9C-42E8-9C96-822780895385}" type="presParOf" srcId="{C0C88525-1BBB-4FE0-850D-D600A74CCF9A}" destId="{6D228C60-E14F-414F-A734-4995EAC005E5}" srcOrd="0" destOrd="0" presId="urn:microsoft.com/office/officeart/2011/layout/TabList"/>
    <dgm:cxn modelId="{26D37666-DAF1-477F-8097-2EDC4367C34D}" type="presParOf" srcId="{6D228C60-E14F-414F-A734-4995EAC005E5}" destId="{55FDDEC3-34F3-4B71-AB67-03390DAF22BB}" srcOrd="0" destOrd="0" presId="urn:microsoft.com/office/officeart/2011/layout/TabList"/>
    <dgm:cxn modelId="{8017E063-1A7B-42BB-B09F-36727990473B}" type="presParOf" srcId="{6D228C60-E14F-414F-A734-4995EAC005E5}" destId="{40BF0FD4-E1A0-44F6-89A8-6125FBCFA794}" srcOrd="1" destOrd="0" presId="urn:microsoft.com/office/officeart/2011/layout/TabList"/>
    <dgm:cxn modelId="{C03DE783-8A2D-443B-95FD-7E1A1FBC5290}" type="presParOf" srcId="{6D228C60-E14F-414F-A734-4995EAC005E5}" destId="{3C9DA15C-0905-4A1A-93C0-0CCBEF6E972C}" srcOrd="2" destOrd="0" presId="urn:microsoft.com/office/officeart/2011/layout/TabList"/>
    <dgm:cxn modelId="{D826CC1B-7E59-4D1C-86EA-17524F4080FE}" type="presParOf" srcId="{C0C88525-1BBB-4FE0-850D-D600A74CCF9A}" destId="{A44BD164-4B52-4B4F-9102-476A5F018BBD}" srcOrd="1" destOrd="0" presId="urn:microsoft.com/office/officeart/2011/layout/TabList"/>
    <dgm:cxn modelId="{674F13C3-D608-4F70-82C1-3944DD04EE8D}" type="presParOf" srcId="{C0C88525-1BBB-4FE0-850D-D600A74CCF9A}" destId="{242EBD53-7E34-4DB1-BF65-A28158E14922}" srcOrd="2" destOrd="0" presId="urn:microsoft.com/office/officeart/2011/layout/TabList"/>
    <dgm:cxn modelId="{7E4614C4-5F93-4323-8EDF-9A9754E181B2}" type="presParOf" srcId="{242EBD53-7E34-4DB1-BF65-A28158E14922}" destId="{0068E5C5-00C1-4705-BE3D-19C1721DC406}" srcOrd="0" destOrd="0" presId="urn:microsoft.com/office/officeart/2011/layout/TabList"/>
    <dgm:cxn modelId="{38528F57-5E9E-4670-B6F6-AA276B3E945A}" type="presParOf" srcId="{242EBD53-7E34-4DB1-BF65-A28158E14922}" destId="{28B59E52-C5FB-416A-8E6E-46EC31769B43}" srcOrd="1" destOrd="0" presId="urn:microsoft.com/office/officeart/2011/layout/TabList"/>
    <dgm:cxn modelId="{FFF24E46-A825-4388-A719-87C775BE147F}" type="presParOf" srcId="{242EBD53-7E34-4DB1-BF65-A28158E14922}" destId="{2C859170-6DF8-4D07-9BFE-C5085942C214}" srcOrd="2" destOrd="0" presId="urn:microsoft.com/office/officeart/2011/layout/TabList"/>
    <dgm:cxn modelId="{DDC526B2-636B-456D-B9DA-AE89F40C4685}" type="presParOf" srcId="{C0C88525-1BBB-4FE0-850D-D600A74CCF9A}" destId="{F2673C98-8535-4445-BD32-6BACD98F46F4}" srcOrd="3" destOrd="0" presId="urn:microsoft.com/office/officeart/2011/layout/TabList"/>
    <dgm:cxn modelId="{60EB6E8C-11C4-4A31-BB39-A3E5F271CB47}" type="presParOf" srcId="{C0C88525-1BBB-4FE0-850D-D600A74CCF9A}" destId="{54E86ED1-D5CC-4E44-A9C1-EFA1F29FCFE7}" srcOrd="4" destOrd="0" presId="urn:microsoft.com/office/officeart/2011/layout/TabList"/>
    <dgm:cxn modelId="{F9F42621-B9B4-4D83-816C-A7C0BEFB2F93}" type="presParOf" srcId="{54E86ED1-D5CC-4E44-A9C1-EFA1F29FCFE7}" destId="{C2951553-493E-467F-8DF3-6318E00F3CD5}" srcOrd="0" destOrd="0" presId="urn:microsoft.com/office/officeart/2011/layout/TabList"/>
    <dgm:cxn modelId="{B2A08D41-CA94-4FAC-B033-EA168BEB4896}" type="presParOf" srcId="{54E86ED1-D5CC-4E44-A9C1-EFA1F29FCFE7}" destId="{D930D721-0407-42D6-84F4-42941E4B7410}" srcOrd="1" destOrd="0" presId="urn:microsoft.com/office/officeart/2011/layout/TabList"/>
    <dgm:cxn modelId="{46345988-FC29-4D30-B4AB-CEC6C9E1D40D}" type="presParOf" srcId="{54E86ED1-D5CC-4E44-A9C1-EFA1F29FCFE7}" destId="{CF2E5A1D-736B-4DEB-8217-5156531D30D0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51851A-D793-4BAD-A530-6AA3846418C3}" type="doc">
      <dgm:prSet loTypeId="urn:microsoft.com/office/officeart/2011/layout/Tab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5B93C-3C5B-4EFF-9723-5E3F1FAD63B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梯度</a:t>
          </a:r>
        </a:p>
      </dgm:t>
    </dgm:pt>
    <dgm:pt modelId="{677A2E62-B40A-46C7-A86D-2B4F549CC091}" type="parTrans" cxnId="{6FB3E017-448B-493B-8441-A2096C539D6A}">
      <dgm:prSet/>
      <dgm:spPr/>
      <dgm:t>
        <a:bodyPr/>
        <a:lstStyle/>
        <a:p>
          <a:endParaRPr lang="en-US"/>
        </a:p>
      </dgm:t>
    </dgm:pt>
    <dgm:pt modelId="{879C13C4-F079-41B0-8478-277EA4EE2D56}" type="sibTrans" cxnId="{6FB3E017-448B-493B-8441-A2096C539D6A}">
      <dgm:prSet/>
      <dgm:spPr/>
      <dgm:t>
        <a:bodyPr/>
        <a:lstStyle/>
        <a:p>
          <a:endParaRPr lang="en-US"/>
        </a:p>
      </dgm:t>
    </dgm:pt>
    <dgm:pt modelId="{38338752-738A-4585-97CE-9544AB536DF9}">
      <dgm:prSet/>
      <dgm:spPr/>
      <dgm:t>
        <a:bodyPr/>
        <a:lstStyle/>
        <a:p>
          <a:pPr marL="91440" algn="l"/>
          <a:r>
            <a:rPr lang="en-US">
              <a:solidFill>
                <a:schemeClr val="bg1"/>
              </a:solidFill>
            </a:rPr>
            <a:t>哪個方向的損失率降低最多</a:t>
          </a:r>
          <a:endParaRPr kumimoji="0" lang="en-US" b="0" i="1" u="none" strike="noStrike" cap="none" spc="0" normalizeH="0" baseline="0" noProof="0">
            <a:ln/>
            <a:solidFill>
              <a:schemeClr val="bg1"/>
            </a:solidFill>
            <a:effectLst/>
            <a:uLnTx/>
            <a:uFillTx/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</dgm:t>
    </dgm:pt>
    <dgm:pt modelId="{9DAC8491-12B7-4A31-A33A-D2C46CD6CD44}" type="parTrans" cxnId="{545A1F28-C3DE-4ACB-8A97-13887DBE192B}">
      <dgm:prSet/>
      <dgm:spPr/>
      <dgm:t>
        <a:bodyPr/>
        <a:lstStyle/>
        <a:p>
          <a:endParaRPr lang="en-US"/>
        </a:p>
      </dgm:t>
    </dgm:pt>
    <dgm:pt modelId="{4BD4781C-9BBE-403C-9E37-D6188A070213}" type="sibTrans" cxnId="{545A1F28-C3DE-4ACB-8A97-13887DBE192B}">
      <dgm:prSet/>
      <dgm:spPr/>
      <dgm:t>
        <a:bodyPr/>
        <a:lstStyle/>
        <a:p>
          <a:endParaRPr lang="en-US"/>
        </a:p>
      </dgm:t>
    </dgm:pt>
    <dgm:pt modelId="{C0941678-E692-4F56-AECE-964CCB370481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FA26A6D-CA53-4AF0-8007-E0AF1DBFE3E2}" type="parTrans" cxnId="{0B9DCC2F-8DFE-40E5-AE1C-CAF94D2966FD}">
      <dgm:prSet/>
      <dgm:spPr/>
      <dgm:t>
        <a:bodyPr/>
        <a:lstStyle/>
        <a:p>
          <a:endParaRPr lang="en-US"/>
        </a:p>
      </dgm:t>
    </dgm:pt>
    <dgm:pt modelId="{BE8878D1-9BD8-4795-B7BA-7191463E973B}" type="sibTrans" cxnId="{0B9DCC2F-8DFE-40E5-AE1C-CAF94D2966FD}">
      <dgm:prSet/>
      <dgm:spPr/>
      <dgm:t>
        <a:bodyPr/>
        <a:lstStyle/>
        <a:p>
          <a:endParaRPr lang="en-US"/>
        </a:p>
      </dgm:t>
    </dgm:pt>
    <dgm:pt modelId="{D734096E-0FF9-49AA-8600-29924299A645}">
      <dgm:prSet/>
      <dgm:spPr/>
      <dgm:t>
        <a:bodyPr/>
        <a:lstStyle/>
        <a:p>
          <a:pPr marL="91440"/>
          <a:r>
            <a:rPr lang="en-US">
              <a:solidFill>
                <a:schemeClr val="bg1"/>
              </a:solidFill>
            </a:rPr>
            <a:t>移動距離</a:t>
          </a:r>
        </a:p>
      </dgm:t>
    </dgm:pt>
    <dgm:pt modelId="{3F4EF640-C0A2-4658-B035-014C3DB50E68}" type="parTrans" cxnId="{AF601B76-213E-4399-8978-A2E9D0F76373}">
      <dgm:prSet/>
      <dgm:spPr/>
      <dgm:t>
        <a:bodyPr/>
        <a:lstStyle/>
        <a:p>
          <a:endParaRPr lang="en-US"/>
        </a:p>
      </dgm:t>
    </dgm:pt>
    <dgm:pt modelId="{CEAD0B1B-6A2E-45FA-B000-2F86A68074A1}" type="sibTrans" cxnId="{AF601B76-213E-4399-8978-A2E9D0F76373}">
      <dgm:prSet/>
      <dgm:spPr/>
      <dgm:t>
        <a:bodyPr/>
        <a:lstStyle/>
        <a:p>
          <a:endParaRPr lang="en-US"/>
        </a:p>
      </dgm:t>
    </dgm:pt>
    <dgm:pt modelId="{3083003A-8AB1-4CE5-80AA-59A24D1A8D7A}">
      <dgm:prSet/>
      <dgm:spPr/>
      <dgm:t>
        <a:bodyPr/>
        <a:lstStyle/>
        <a:p>
          <a:r>
            <a:rPr lang="en-US"/>
            <a:t>Epoch</a:t>
          </a:r>
        </a:p>
      </dgm:t>
    </dgm:pt>
    <dgm:pt modelId="{E191D485-F64B-4C34-865E-8BEB9B27D800}" type="parTrans" cxnId="{554559FD-6B41-47B2-9CA4-351E9BDF4F69}">
      <dgm:prSet/>
      <dgm:spPr/>
      <dgm:t>
        <a:bodyPr/>
        <a:lstStyle/>
        <a:p>
          <a:endParaRPr lang="en-US"/>
        </a:p>
      </dgm:t>
    </dgm:pt>
    <dgm:pt modelId="{9F78341B-8A55-4555-9B8B-B35920EBB5CA}" type="sibTrans" cxnId="{554559FD-6B41-47B2-9CA4-351E9BDF4F69}">
      <dgm:prSet/>
      <dgm:spPr/>
      <dgm:t>
        <a:bodyPr/>
        <a:lstStyle/>
        <a:p>
          <a:endParaRPr lang="en-US"/>
        </a:p>
      </dgm:t>
    </dgm:pt>
    <dgm:pt modelId="{CFC843DF-9A5F-40EF-948E-67D9792E0F9E}">
      <dgm:prSet/>
      <dgm:spPr/>
      <dgm:t>
        <a:bodyPr/>
        <a:lstStyle/>
        <a:p>
          <a:pPr marL="91440"/>
          <a:r>
            <a:rPr lang="en-US">
              <a:solidFill>
                <a:schemeClr val="bg1"/>
              </a:solidFill>
            </a:rPr>
            <a:t>以完整資料集進行模型更新</a:t>
          </a:r>
        </a:p>
      </dgm:t>
    </dgm:pt>
    <dgm:pt modelId="{86B52AFD-35F5-40FD-82EA-9F297F1F1591}" type="parTrans" cxnId="{8DB076E5-C64A-4CEE-B347-A6B77C16901D}">
      <dgm:prSet/>
      <dgm:spPr/>
      <dgm:t>
        <a:bodyPr/>
        <a:lstStyle/>
        <a:p>
          <a:endParaRPr lang="en-US"/>
        </a:p>
      </dgm:t>
    </dgm:pt>
    <dgm:pt modelId="{F21DF78C-208E-4737-82E6-C9FD7042B593}" type="sibTrans" cxnId="{8DB076E5-C64A-4CEE-B347-A6B77C16901D}">
      <dgm:prSet/>
      <dgm:spPr/>
      <dgm:t>
        <a:bodyPr/>
        <a:lstStyle/>
        <a:p>
          <a:endParaRPr lang="en-US"/>
        </a:p>
      </dgm:t>
    </dgm:pt>
    <dgm:pt modelId="{C0C88525-1BBB-4FE0-850D-D600A74CCF9A}" type="pres">
      <dgm:prSet presAssocID="{5451851A-D793-4BAD-A530-6AA3846418C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D228C60-E14F-414F-A734-4995EAC005E5}" type="pres">
      <dgm:prSet presAssocID="{B6C5B93C-3C5B-4EFF-9723-5E3F1FAD63BC}" presName="composite" presStyleCnt="0"/>
      <dgm:spPr/>
    </dgm:pt>
    <dgm:pt modelId="{55FDDEC3-34F3-4B71-AB67-03390DAF22BB}" type="pres">
      <dgm:prSet presAssocID="{B6C5B93C-3C5B-4EFF-9723-5E3F1FAD63BC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0BF0FD4-E1A0-44F6-89A8-6125FBCFA794}" type="pres">
      <dgm:prSet presAssocID="{B6C5B93C-3C5B-4EFF-9723-5E3F1FAD63BC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3C9DA15C-0905-4A1A-93C0-0CCBEF6E972C}" type="pres">
      <dgm:prSet presAssocID="{B6C5B93C-3C5B-4EFF-9723-5E3F1FAD63BC}" presName="Accent" presStyleLbl="parChTrans1D1" presStyleIdx="0" presStyleCnt="3"/>
      <dgm:spPr/>
    </dgm:pt>
    <dgm:pt modelId="{A44BD164-4B52-4B4F-9102-476A5F018BBD}" type="pres">
      <dgm:prSet presAssocID="{879C13C4-F079-41B0-8478-277EA4EE2D56}" presName="sibTrans" presStyleCnt="0"/>
      <dgm:spPr/>
    </dgm:pt>
    <dgm:pt modelId="{242EBD53-7E34-4DB1-BF65-A28158E14922}" type="pres">
      <dgm:prSet presAssocID="{C0941678-E692-4F56-AECE-964CCB370481}" presName="composite" presStyleCnt="0"/>
      <dgm:spPr/>
    </dgm:pt>
    <dgm:pt modelId="{0068E5C5-00C1-4705-BE3D-19C1721DC406}" type="pres">
      <dgm:prSet presAssocID="{C0941678-E692-4F56-AECE-964CCB370481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8B59E52-C5FB-416A-8E6E-46EC31769B43}" type="pres">
      <dgm:prSet presAssocID="{C0941678-E692-4F56-AECE-964CCB370481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2C859170-6DF8-4D07-9BFE-C5085942C214}" type="pres">
      <dgm:prSet presAssocID="{C0941678-E692-4F56-AECE-964CCB370481}" presName="Accent" presStyleLbl="parChTrans1D1" presStyleIdx="1" presStyleCnt="3"/>
      <dgm:spPr/>
    </dgm:pt>
    <dgm:pt modelId="{F2673C98-8535-4445-BD32-6BACD98F46F4}" type="pres">
      <dgm:prSet presAssocID="{BE8878D1-9BD8-4795-B7BA-7191463E973B}" presName="sibTrans" presStyleCnt="0"/>
      <dgm:spPr/>
    </dgm:pt>
    <dgm:pt modelId="{54E86ED1-D5CC-4E44-A9C1-EFA1F29FCFE7}" type="pres">
      <dgm:prSet presAssocID="{3083003A-8AB1-4CE5-80AA-59A24D1A8D7A}" presName="composite" presStyleCnt="0"/>
      <dgm:spPr/>
    </dgm:pt>
    <dgm:pt modelId="{C2951553-493E-467F-8DF3-6318E00F3CD5}" type="pres">
      <dgm:prSet presAssocID="{3083003A-8AB1-4CE5-80AA-59A24D1A8D7A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930D721-0407-42D6-84F4-42941E4B7410}" type="pres">
      <dgm:prSet presAssocID="{3083003A-8AB1-4CE5-80AA-59A24D1A8D7A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CF2E5A1D-736B-4DEB-8217-5156531D30D0}" type="pres">
      <dgm:prSet presAssocID="{3083003A-8AB1-4CE5-80AA-59A24D1A8D7A}" presName="Accent" presStyleLbl="parChTrans1D1" presStyleIdx="2" presStyleCnt="3"/>
      <dgm:spPr/>
    </dgm:pt>
  </dgm:ptLst>
  <dgm:cxnLst>
    <dgm:cxn modelId="{A2114B04-0293-4005-8597-D6180267E4DE}" type="presOf" srcId="{D734096E-0FF9-49AA-8600-29924299A645}" destId="{0068E5C5-00C1-4705-BE3D-19C1721DC406}" srcOrd="0" destOrd="0" presId="urn:microsoft.com/office/officeart/2011/layout/TabList"/>
    <dgm:cxn modelId="{6C63A206-F4A8-448E-83B1-84F6B6CCE736}" type="presOf" srcId="{B6C5B93C-3C5B-4EFF-9723-5E3F1FAD63BC}" destId="{40BF0FD4-E1A0-44F6-89A8-6125FBCFA794}" srcOrd="0" destOrd="0" presId="urn:microsoft.com/office/officeart/2011/layout/TabList"/>
    <dgm:cxn modelId="{6FB3E017-448B-493B-8441-A2096C539D6A}" srcId="{5451851A-D793-4BAD-A530-6AA3846418C3}" destId="{B6C5B93C-3C5B-4EFF-9723-5E3F1FAD63BC}" srcOrd="0" destOrd="0" parTransId="{677A2E62-B40A-46C7-A86D-2B4F549CC091}" sibTransId="{879C13C4-F079-41B0-8478-277EA4EE2D56}"/>
    <dgm:cxn modelId="{545A1F28-C3DE-4ACB-8A97-13887DBE192B}" srcId="{B6C5B93C-3C5B-4EFF-9723-5E3F1FAD63BC}" destId="{38338752-738A-4585-97CE-9544AB536DF9}" srcOrd="0" destOrd="0" parTransId="{9DAC8491-12B7-4A31-A33A-D2C46CD6CD44}" sibTransId="{4BD4781C-9BBE-403C-9E37-D6188A070213}"/>
    <dgm:cxn modelId="{887B5A2B-0CA9-49E7-A2EC-5883E612FAB0}" type="presOf" srcId="{C0941678-E692-4F56-AECE-964CCB370481}" destId="{28B59E52-C5FB-416A-8E6E-46EC31769B43}" srcOrd="0" destOrd="0" presId="urn:microsoft.com/office/officeart/2011/layout/TabList"/>
    <dgm:cxn modelId="{0B9DCC2F-8DFE-40E5-AE1C-CAF94D2966FD}" srcId="{5451851A-D793-4BAD-A530-6AA3846418C3}" destId="{C0941678-E692-4F56-AECE-964CCB370481}" srcOrd="1" destOrd="0" parTransId="{3FA26A6D-CA53-4AF0-8007-E0AF1DBFE3E2}" sibTransId="{BE8878D1-9BD8-4795-B7BA-7191463E973B}"/>
    <dgm:cxn modelId="{AF601B76-213E-4399-8978-A2E9D0F76373}" srcId="{C0941678-E692-4F56-AECE-964CCB370481}" destId="{D734096E-0FF9-49AA-8600-29924299A645}" srcOrd="0" destOrd="0" parTransId="{3F4EF640-C0A2-4658-B035-014C3DB50E68}" sibTransId="{CEAD0B1B-6A2E-45FA-B000-2F86A68074A1}"/>
    <dgm:cxn modelId="{064AA09A-64FE-4676-8564-F6AFFB40E1A3}" type="presOf" srcId="{CFC843DF-9A5F-40EF-948E-67D9792E0F9E}" destId="{C2951553-493E-467F-8DF3-6318E00F3CD5}" srcOrd="0" destOrd="0" presId="urn:microsoft.com/office/officeart/2011/layout/TabList"/>
    <dgm:cxn modelId="{D3241BC6-BE27-4363-B10E-682094C8621F}" type="presOf" srcId="{5451851A-D793-4BAD-A530-6AA3846418C3}" destId="{C0C88525-1BBB-4FE0-850D-D600A74CCF9A}" srcOrd="0" destOrd="0" presId="urn:microsoft.com/office/officeart/2011/layout/TabList"/>
    <dgm:cxn modelId="{145748DE-E20D-4A1C-A550-035B057FD404}" type="presOf" srcId="{38338752-738A-4585-97CE-9544AB536DF9}" destId="{55FDDEC3-34F3-4B71-AB67-03390DAF22BB}" srcOrd="0" destOrd="0" presId="urn:microsoft.com/office/officeart/2011/layout/TabList"/>
    <dgm:cxn modelId="{7117C8E3-92BC-42D9-9D0A-38D2204DD312}" type="presOf" srcId="{3083003A-8AB1-4CE5-80AA-59A24D1A8D7A}" destId="{D930D721-0407-42D6-84F4-42941E4B7410}" srcOrd="0" destOrd="0" presId="urn:microsoft.com/office/officeart/2011/layout/TabList"/>
    <dgm:cxn modelId="{8DB076E5-C64A-4CEE-B347-A6B77C16901D}" srcId="{3083003A-8AB1-4CE5-80AA-59A24D1A8D7A}" destId="{CFC843DF-9A5F-40EF-948E-67D9792E0F9E}" srcOrd="0" destOrd="0" parTransId="{86B52AFD-35F5-40FD-82EA-9F297F1F1591}" sibTransId="{F21DF78C-208E-4737-82E6-C9FD7042B593}"/>
    <dgm:cxn modelId="{554559FD-6B41-47B2-9CA4-351E9BDF4F69}" srcId="{5451851A-D793-4BAD-A530-6AA3846418C3}" destId="{3083003A-8AB1-4CE5-80AA-59A24D1A8D7A}" srcOrd="2" destOrd="0" parTransId="{E191D485-F64B-4C34-865E-8BEB9B27D800}" sibTransId="{9F78341B-8A55-4555-9B8B-B35920EBB5CA}"/>
    <dgm:cxn modelId="{FF826681-5D9C-42E8-9C96-822780895385}" type="presParOf" srcId="{C0C88525-1BBB-4FE0-850D-D600A74CCF9A}" destId="{6D228C60-E14F-414F-A734-4995EAC005E5}" srcOrd="0" destOrd="0" presId="urn:microsoft.com/office/officeart/2011/layout/TabList"/>
    <dgm:cxn modelId="{26D37666-DAF1-477F-8097-2EDC4367C34D}" type="presParOf" srcId="{6D228C60-E14F-414F-A734-4995EAC005E5}" destId="{55FDDEC3-34F3-4B71-AB67-03390DAF22BB}" srcOrd="0" destOrd="0" presId="urn:microsoft.com/office/officeart/2011/layout/TabList"/>
    <dgm:cxn modelId="{8017E063-1A7B-42BB-B09F-36727990473B}" type="presParOf" srcId="{6D228C60-E14F-414F-A734-4995EAC005E5}" destId="{40BF0FD4-E1A0-44F6-89A8-6125FBCFA794}" srcOrd="1" destOrd="0" presId="urn:microsoft.com/office/officeart/2011/layout/TabList"/>
    <dgm:cxn modelId="{C03DE783-8A2D-443B-95FD-7E1A1FBC5290}" type="presParOf" srcId="{6D228C60-E14F-414F-A734-4995EAC005E5}" destId="{3C9DA15C-0905-4A1A-93C0-0CCBEF6E972C}" srcOrd="2" destOrd="0" presId="urn:microsoft.com/office/officeart/2011/layout/TabList"/>
    <dgm:cxn modelId="{D826CC1B-7E59-4D1C-86EA-17524F4080FE}" type="presParOf" srcId="{C0C88525-1BBB-4FE0-850D-D600A74CCF9A}" destId="{A44BD164-4B52-4B4F-9102-476A5F018BBD}" srcOrd="1" destOrd="0" presId="urn:microsoft.com/office/officeart/2011/layout/TabList"/>
    <dgm:cxn modelId="{674F13C3-D608-4F70-82C1-3944DD04EE8D}" type="presParOf" srcId="{C0C88525-1BBB-4FE0-850D-D600A74CCF9A}" destId="{242EBD53-7E34-4DB1-BF65-A28158E14922}" srcOrd="2" destOrd="0" presId="urn:microsoft.com/office/officeart/2011/layout/TabList"/>
    <dgm:cxn modelId="{7E4614C4-5F93-4323-8EDF-9A9754E181B2}" type="presParOf" srcId="{242EBD53-7E34-4DB1-BF65-A28158E14922}" destId="{0068E5C5-00C1-4705-BE3D-19C1721DC406}" srcOrd="0" destOrd="0" presId="urn:microsoft.com/office/officeart/2011/layout/TabList"/>
    <dgm:cxn modelId="{38528F57-5E9E-4670-B6F6-AA276B3E945A}" type="presParOf" srcId="{242EBD53-7E34-4DB1-BF65-A28158E14922}" destId="{28B59E52-C5FB-416A-8E6E-46EC31769B43}" srcOrd="1" destOrd="0" presId="urn:microsoft.com/office/officeart/2011/layout/TabList"/>
    <dgm:cxn modelId="{FFF24E46-A825-4388-A719-87C775BE147F}" type="presParOf" srcId="{242EBD53-7E34-4DB1-BF65-A28158E14922}" destId="{2C859170-6DF8-4D07-9BFE-C5085942C214}" srcOrd="2" destOrd="0" presId="urn:microsoft.com/office/officeart/2011/layout/TabList"/>
    <dgm:cxn modelId="{DDC526B2-636B-456D-B9DA-AE89F40C4685}" type="presParOf" srcId="{C0C88525-1BBB-4FE0-850D-D600A74CCF9A}" destId="{F2673C98-8535-4445-BD32-6BACD98F46F4}" srcOrd="3" destOrd="0" presId="urn:microsoft.com/office/officeart/2011/layout/TabList"/>
    <dgm:cxn modelId="{60EB6E8C-11C4-4A31-BB39-A3E5F271CB47}" type="presParOf" srcId="{C0C88525-1BBB-4FE0-850D-D600A74CCF9A}" destId="{54E86ED1-D5CC-4E44-A9C1-EFA1F29FCFE7}" srcOrd="4" destOrd="0" presId="urn:microsoft.com/office/officeart/2011/layout/TabList"/>
    <dgm:cxn modelId="{F9F42621-B9B4-4D83-816C-A7C0BEFB2F93}" type="presParOf" srcId="{54E86ED1-D5CC-4E44-A9C1-EFA1F29FCFE7}" destId="{C2951553-493E-467F-8DF3-6318E00F3CD5}" srcOrd="0" destOrd="0" presId="urn:microsoft.com/office/officeart/2011/layout/TabList"/>
    <dgm:cxn modelId="{B2A08D41-CA94-4FAC-B033-EA168BEB4896}" type="presParOf" srcId="{54E86ED1-D5CC-4E44-A9C1-EFA1F29FCFE7}" destId="{D930D721-0407-42D6-84F4-42941E4B7410}" srcOrd="1" destOrd="0" presId="urn:microsoft.com/office/officeart/2011/layout/TabList"/>
    <dgm:cxn modelId="{46345988-FC29-4D30-B4AB-CEC6C9E1D40D}" type="presParOf" srcId="{54E86ED1-D5CC-4E44-A9C1-EFA1F29FCFE7}" destId="{CF2E5A1D-736B-4DEB-8217-5156531D30D0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93B851-0114-4D3A-843E-F5B35AC10A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8BF5E6-46AA-416A-AA8C-A5AA0F9DFFE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0"/>
            <a:t>訓練資料</a:t>
          </a:r>
          <a:endParaRPr lang="en-US"/>
        </a:p>
      </dgm:t>
    </dgm:pt>
    <dgm:pt modelId="{A57704E5-D1CE-4913-B116-4C60AD0A1D81}" type="parTrans" cxnId="{32E9F106-46D8-4808-BD2A-6FFDE44912BB}">
      <dgm:prSet/>
      <dgm:spPr/>
      <dgm:t>
        <a:bodyPr/>
        <a:lstStyle/>
        <a:p>
          <a:endParaRPr lang="en-US"/>
        </a:p>
      </dgm:t>
    </dgm:pt>
    <dgm:pt modelId="{B4C97D12-AAAD-439D-98C2-CE3611327D7E}" type="sibTrans" cxnId="{32E9F106-46D8-4808-BD2A-6FFDE44912BB}">
      <dgm:prSet/>
      <dgm:spPr/>
      <dgm:t>
        <a:bodyPr/>
        <a:lstStyle/>
        <a:p>
          <a:endParaRPr lang="en-US"/>
        </a:p>
      </dgm:t>
    </dgm:pt>
    <dgm:pt modelId="{067CA279-9AC5-458C-8AEE-D8C1D1BECA18}">
      <dgm:prSet/>
      <dgm:spPr/>
      <dgm:t>
        <a:bodyPr/>
        <a:lstStyle/>
        <a:p>
          <a:r>
            <a:rPr lang="en-US" b="0">
              <a:solidFill>
                <a:schemeClr val="bg1"/>
              </a:solidFill>
            </a:rPr>
            <a:t>讓模型進行學習的核心資料集</a:t>
          </a:r>
          <a:endParaRPr lang="en-US">
            <a:solidFill>
              <a:schemeClr val="bg1"/>
            </a:solidFill>
          </a:endParaRPr>
        </a:p>
      </dgm:t>
    </dgm:pt>
    <dgm:pt modelId="{CC0FB86B-ED1F-4F47-A5B9-6E953E00249E}" type="parTrans" cxnId="{5B21A47A-64EB-4D5F-AA98-67A7409F7489}">
      <dgm:prSet/>
      <dgm:spPr/>
      <dgm:t>
        <a:bodyPr/>
        <a:lstStyle/>
        <a:p>
          <a:endParaRPr lang="en-US"/>
        </a:p>
      </dgm:t>
    </dgm:pt>
    <dgm:pt modelId="{FF68BDC7-4F93-482F-A3D9-DC4A77784ECC}" type="sibTrans" cxnId="{5B21A47A-64EB-4D5F-AA98-67A7409F7489}">
      <dgm:prSet/>
      <dgm:spPr/>
      <dgm:t>
        <a:bodyPr/>
        <a:lstStyle/>
        <a:p>
          <a:endParaRPr lang="en-US"/>
        </a:p>
      </dgm:t>
    </dgm:pt>
    <dgm:pt modelId="{10E05210-1656-4C04-95F7-037FBF1B623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0"/>
            <a:t>驗證資料</a:t>
          </a:r>
          <a:endParaRPr lang="en-US"/>
        </a:p>
      </dgm:t>
    </dgm:pt>
    <dgm:pt modelId="{66189D18-E562-4F02-B239-C8D5D35BF706}" type="parTrans" cxnId="{045C4F8A-B964-41CC-8782-1D7A4760BC0E}">
      <dgm:prSet/>
      <dgm:spPr/>
      <dgm:t>
        <a:bodyPr/>
        <a:lstStyle/>
        <a:p>
          <a:endParaRPr lang="en-US"/>
        </a:p>
      </dgm:t>
    </dgm:pt>
    <dgm:pt modelId="{FCAEFEBA-7B91-4CB5-8084-2ED915F63DF4}" type="sibTrans" cxnId="{045C4F8A-B964-41CC-8782-1D7A4760BC0E}">
      <dgm:prSet/>
      <dgm:spPr/>
      <dgm:t>
        <a:bodyPr/>
        <a:lstStyle/>
        <a:p>
          <a:endParaRPr lang="en-US"/>
        </a:p>
      </dgm:t>
    </dgm:pt>
    <dgm:pt modelId="{0D9B8B32-58A2-482E-904F-123D0ADD9259}">
      <dgm:prSet/>
      <dgm:spPr/>
      <dgm:t>
        <a:bodyPr/>
        <a:lstStyle/>
        <a:p>
          <a:r>
            <a:rPr lang="en-US" b="0">
              <a:solidFill>
                <a:schemeClr val="bg1"/>
              </a:solidFill>
            </a:rPr>
            <a:t>用來測試模型是否真的瞭解規則的新資料 (可歸納)</a:t>
          </a:r>
          <a:endParaRPr lang="en-US">
            <a:solidFill>
              <a:schemeClr val="bg1"/>
            </a:solidFill>
          </a:endParaRPr>
        </a:p>
      </dgm:t>
    </dgm:pt>
    <dgm:pt modelId="{37517FBE-3319-4FA6-B0B3-A4E7DE21B37F}" type="parTrans" cxnId="{C0D2150F-FD2D-4C5D-8BB6-10514801D773}">
      <dgm:prSet/>
      <dgm:spPr/>
      <dgm:t>
        <a:bodyPr/>
        <a:lstStyle/>
        <a:p>
          <a:endParaRPr lang="en-US"/>
        </a:p>
      </dgm:t>
    </dgm:pt>
    <dgm:pt modelId="{0622E175-6686-4BC3-B869-6BB636D5F22F}" type="sibTrans" cxnId="{C0D2150F-FD2D-4C5D-8BB6-10514801D773}">
      <dgm:prSet/>
      <dgm:spPr/>
      <dgm:t>
        <a:bodyPr/>
        <a:lstStyle/>
        <a:p>
          <a:endParaRPr lang="en-US"/>
        </a:p>
      </dgm:t>
    </dgm:pt>
    <dgm:pt modelId="{689FA07E-0F09-4502-9C17-90BEC20FFA8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0"/>
            <a:t>過度擬合</a:t>
          </a:r>
          <a:endParaRPr lang="en-US"/>
        </a:p>
      </dgm:t>
    </dgm:pt>
    <dgm:pt modelId="{7DA897C9-74AA-45DF-BF39-375D9EFD6ED7}" type="parTrans" cxnId="{F7187B79-E97A-4555-BF37-E5C4AB834D40}">
      <dgm:prSet/>
      <dgm:spPr/>
      <dgm:t>
        <a:bodyPr/>
        <a:lstStyle/>
        <a:p>
          <a:endParaRPr lang="en-US"/>
        </a:p>
      </dgm:t>
    </dgm:pt>
    <dgm:pt modelId="{5050BBE8-EB40-41DC-AACE-9F68DDA2EC56}" type="sibTrans" cxnId="{F7187B79-E97A-4555-BF37-E5C4AB834D40}">
      <dgm:prSet/>
      <dgm:spPr/>
      <dgm:t>
        <a:bodyPr/>
        <a:lstStyle/>
        <a:p>
          <a:endParaRPr lang="en-US"/>
        </a:p>
      </dgm:t>
    </dgm:pt>
    <dgm:pt modelId="{326466F6-0CD6-4CC4-AA0D-E9879DCACA52}">
      <dgm:prSet/>
      <dgm:spPr/>
      <dgm:t>
        <a:bodyPr/>
        <a:lstStyle/>
        <a:p>
          <a:r>
            <a:rPr lang="en-US" b="0">
              <a:solidFill>
                <a:schemeClr val="bg1"/>
              </a:solidFill>
            </a:rPr>
            <a:t>模型在訓練資料上效果很好，在驗證資料上卻效果不佳 (背誦的證據)</a:t>
          </a:r>
          <a:endParaRPr lang="en-US">
            <a:solidFill>
              <a:schemeClr val="bg1"/>
            </a:solidFill>
          </a:endParaRPr>
        </a:p>
      </dgm:t>
    </dgm:pt>
    <dgm:pt modelId="{ED9503A1-2CE6-450C-8204-FFE853C28CFA}" type="parTrans" cxnId="{334F5B48-1A7B-4307-AF8B-AC5CA42B0611}">
      <dgm:prSet/>
      <dgm:spPr/>
      <dgm:t>
        <a:bodyPr/>
        <a:lstStyle/>
        <a:p>
          <a:endParaRPr lang="en-US"/>
        </a:p>
      </dgm:t>
    </dgm:pt>
    <dgm:pt modelId="{B5887C9F-BAD9-40AE-A1A6-CF7F46184BE7}" type="sibTrans" cxnId="{334F5B48-1A7B-4307-AF8B-AC5CA42B0611}">
      <dgm:prSet/>
      <dgm:spPr/>
      <dgm:t>
        <a:bodyPr/>
        <a:lstStyle/>
        <a:p>
          <a:endParaRPr lang="en-US"/>
        </a:p>
      </dgm:t>
    </dgm:pt>
    <dgm:pt modelId="{A356F1CF-AEDC-4D25-9C3C-9DF338F2ABD7}">
      <dgm:prSet/>
      <dgm:spPr/>
      <dgm:t>
        <a:bodyPr/>
        <a:lstStyle/>
        <a:p>
          <a:r>
            <a:rPr lang="en-US" b="0">
              <a:solidFill>
                <a:schemeClr val="bg1"/>
              </a:solidFill>
            </a:rPr>
            <a:t>理想情況下，兩個資料集的精確度和損失率應該趨於接近</a:t>
          </a:r>
          <a:endParaRPr lang="en-US">
            <a:solidFill>
              <a:schemeClr val="bg1"/>
            </a:solidFill>
          </a:endParaRPr>
        </a:p>
      </dgm:t>
    </dgm:pt>
    <dgm:pt modelId="{EC7231C5-84F6-41A4-9785-6C2A20F94D5F}" type="parTrans" cxnId="{CA516D7E-6779-47CB-9884-93AC9428F560}">
      <dgm:prSet/>
      <dgm:spPr/>
      <dgm:t>
        <a:bodyPr/>
        <a:lstStyle/>
        <a:p>
          <a:endParaRPr lang="en-US"/>
        </a:p>
      </dgm:t>
    </dgm:pt>
    <dgm:pt modelId="{902B2603-5B64-45F7-BFD2-6071512F0A28}" type="sibTrans" cxnId="{CA516D7E-6779-47CB-9884-93AC9428F560}">
      <dgm:prSet/>
      <dgm:spPr/>
      <dgm:t>
        <a:bodyPr/>
        <a:lstStyle/>
        <a:p>
          <a:endParaRPr lang="en-US"/>
        </a:p>
      </dgm:t>
    </dgm:pt>
    <dgm:pt modelId="{EA845857-4122-460E-813F-08A1789C1649}" type="pres">
      <dgm:prSet presAssocID="{2E93B851-0114-4D3A-843E-F5B35AC10A59}" presName="linear" presStyleCnt="0">
        <dgm:presLayoutVars>
          <dgm:animLvl val="lvl"/>
          <dgm:resizeHandles val="exact"/>
        </dgm:presLayoutVars>
      </dgm:prSet>
      <dgm:spPr/>
    </dgm:pt>
    <dgm:pt modelId="{02B199F0-39F9-498A-8089-B9A7B6829471}" type="pres">
      <dgm:prSet presAssocID="{038BF5E6-46AA-416A-AA8C-A5AA0F9DFF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D24BE4-FAF5-4066-ACE3-D3D7356AF047}" type="pres">
      <dgm:prSet presAssocID="{038BF5E6-46AA-416A-AA8C-A5AA0F9DFFED}" presName="childText" presStyleLbl="revTx" presStyleIdx="0" presStyleCnt="3">
        <dgm:presLayoutVars>
          <dgm:bulletEnabled val="1"/>
        </dgm:presLayoutVars>
      </dgm:prSet>
      <dgm:spPr/>
    </dgm:pt>
    <dgm:pt modelId="{4E1C8BEE-390B-4937-8AFB-052E32B2C2E8}" type="pres">
      <dgm:prSet presAssocID="{10E05210-1656-4C04-95F7-037FBF1B62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3D6C5E-89B3-4071-81A4-E2B299EE6237}" type="pres">
      <dgm:prSet presAssocID="{10E05210-1656-4C04-95F7-037FBF1B6233}" presName="childText" presStyleLbl="revTx" presStyleIdx="1" presStyleCnt="3">
        <dgm:presLayoutVars>
          <dgm:bulletEnabled val="1"/>
        </dgm:presLayoutVars>
      </dgm:prSet>
      <dgm:spPr/>
    </dgm:pt>
    <dgm:pt modelId="{501CB61A-1E8B-40E1-ACB0-220EACECD329}" type="pres">
      <dgm:prSet presAssocID="{689FA07E-0F09-4502-9C17-90BEC20FFA8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14CE05A-3F29-4987-AE6A-E140B73C6E7B}" type="pres">
      <dgm:prSet presAssocID="{689FA07E-0F09-4502-9C17-90BEC20FFA8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2E9F106-46D8-4808-BD2A-6FFDE44912BB}" srcId="{2E93B851-0114-4D3A-843E-F5B35AC10A59}" destId="{038BF5E6-46AA-416A-AA8C-A5AA0F9DFFED}" srcOrd="0" destOrd="0" parTransId="{A57704E5-D1CE-4913-B116-4C60AD0A1D81}" sibTransId="{B4C97D12-AAAD-439D-98C2-CE3611327D7E}"/>
    <dgm:cxn modelId="{07E61B0C-6491-4C13-A09D-B8617BF0C7C3}" type="presOf" srcId="{326466F6-0CD6-4CC4-AA0D-E9879DCACA52}" destId="{E14CE05A-3F29-4987-AE6A-E140B73C6E7B}" srcOrd="0" destOrd="0" presId="urn:microsoft.com/office/officeart/2005/8/layout/vList2"/>
    <dgm:cxn modelId="{C0D2150F-FD2D-4C5D-8BB6-10514801D773}" srcId="{10E05210-1656-4C04-95F7-037FBF1B6233}" destId="{0D9B8B32-58A2-482E-904F-123D0ADD9259}" srcOrd="0" destOrd="0" parTransId="{37517FBE-3319-4FA6-B0B3-A4E7DE21B37F}" sibTransId="{0622E175-6686-4BC3-B869-6BB636D5F22F}"/>
    <dgm:cxn modelId="{37893010-9029-4AED-95E3-B46DF5BEE0AD}" type="presOf" srcId="{067CA279-9AC5-458C-8AEE-D8C1D1BECA18}" destId="{CFD24BE4-FAF5-4066-ACE3-D3D7356AF047}" srcOrd="0" destOrd="0" presId="urn:microsoft.com/office/officeart/2005/8/layout/vList2"/>
    <dgm:cxn modelId="{A79ED613-FB00-4B18-99A0-18808F096EEE}" type="presOf" srcId="{038BF5E6-46AA-416A-AA8C-A5AA0F9DFFED}" destId="{02B199F0-39F9-498A-8089-B9A7B6829471}" srcOrd="0" destOrd="0" presId="urn:microsoft.com/office/officeart/2005/8/layout/vList2"/>
    <dgm:cxn modelId="{02773530-83C2-4DB5-AF73-84574EB0DC23}" type="presOf" srcId="{0D9B8B32-58A2-482E-904F-123D0ADD9259}" destId="{553D6C5E-89B3-4071-81A4-E2B299EE6237}" srcOrd="0" destOrd="0" presId="urn:microsoft.com/office/officeart/2005/8/layout/vList2"/>
    <dgm:cxn modelId="{52EA3A65-F914-4CF1-A288-2D0BBA42716B}" type="presOf" srcId="{A356F1CF-AEDC-4D25-9C3C-9DF338F2ABD7}" destId="{E14CE05A-3F29-4987-AE6A-E140B73C6E7B}" srcOrd="0" destOrd="1" presId="urn:microsoft.com/office/officeart/2005/8/layout/vList2"/>
    <dgm:cxn modelId="{334F5B48-1A7B-4307-AF8B-AC5CA42B0611}" srcId="{689FA07E-0F09-4502-9C17-90BEC20FFA8B}" destId="{326466F6-0CD6-4CC4-AA0D-E9879DCACA52}" srcOrd="0" destOrd="0" parTransId="{ED9503A1-2CE6-450C-8204-FFE853C28CFA}" sibTransId="{B5887C9F-BAD9-40AE-A1A6-CF7F46184BE7}"/>
    <dgm:cxn modelId="{94757977-E7EB-4699-A705-95CD00F36396}" type="presOf" srcId="{689FA07E-0F09-4502-9C17-90BEC20FFA8B}" destId="{501CB61A-1E8B-40E1-ACB0-220EACECD329}" srcOrd="0" destOrd="0" presId="urn:microsoft.com/office/officeart/2005/8/layout/vList2"/>
    <dgm:cxn modelId="{F7187B79-E97A-4555-BF37-E5C4AB834D40}" srcId="{2E93B851-0114-4D3A-843E-F5B35AC10A59}" destId="{689FA07E-0F09-4502-9C17-90BEC20FFA8B}" srcOrd="2" destOrd="0" parTransId="{7DA897C9-74AA-45DF-BF39-375D9EFD6ED7}" sibTransId="{5050BBE8-EB40-41DC-AACE-9F68DDA2EC56}"/>
    <dgm:cxn modelId="{5B21A47A-64EB-4D5F-AA98-67A7409F7489}" srcId="{038BF5E6-46AA-416A-AA8C-A5AA0F9DFFED}" destId="{067CA279-9AC5-458C-8AEE-D8C1D1BECA18}" srcOrd="0" destOrd="0" parTransId="{CC0FB86B-ED1F-4F47-A5B9-6E953E00249E}" sibTransId="{FF68BDC7-4F93-482F-A3D9-DC4A77784ECC}"/>
    <dgm:cxn modelId="{CA516D7E-6779-47CB-9884-93AC9428F560}" srcId="{689FA07E-0F09-4502-9C17-90BEC20FFA8B}" destId="{A356F1CF-AEDC-4D25-9C3C-9DF338F2ABD7}" srcOrd="1" destOrd="0" parTransId="{EC7231C5-84F6-41A4-9785-6C2A20F94D5F}" sibTransId="{902B2603-5B64-45F7-BFD2-6071512F0A28}"/>
    <dgm:cxn modelId="{045C4F8A-B964-41CC-8782-1D7A4760BC0E}" srcId="{2E93B851-0114-4D3A-843E-F5B35AC10A59}" destId="{10E05210-1656-4C04-95F7-037FBF1B6233}" srcOrd="1" destOrd="0" parTransId="{66189D18-E562-4F02-B239-C8D5D35BF706}" sibTransId="{FCAEFEBA-7B91-4CB5-8084-2ED915F63DF4}"/>
    <dgm:cxn modelId="{F51EBC90-528C-41C3-BA4F-662D2082F99A}" type="presOf" srcId="{2E93B851-0114-4D3A-843E-F5B35AC10A59}" destId="{EA845857-4122-460E-813F-08A1789C1649}" srcOrd="0" destOrd="0" presId="urn:microsoft.com/office/officeart/2005/8/layout/vList2"/>
    <dgm:cxn modelId="{F832BC92-874F-4342-837A-76869024F441}" type="presOf" srcId="{10E05210-1656-4C04-95F7-037FBF1B6233}" destId="{4E1C8BEE-390B-4937-8AFB-052E32B2C2E8}" srcOrd="0" destOrd="0" presId="urn:microsoft.com/office/officeart/2005/8/layout/vList2"/>
    <dgm:cxn modelId="{35BF69AA-85E9-4052-BB5D-4ECA1FD03961}" type="presParOf" srcId="{EA845857-4122-460E-813F-08A1789C1649}" destId="{02B199F0-39F9-498A-8089-B9A7B6829471}" srcOrd="0" destOrd="0" presId="urn:microsoft.com/office/officeart/2005/8/layout/vList2"/>
    <dgm:cxn modelId="{ABAC0A93-9DEC-4172-9266-1E9D98A2D25F}" type="presParOf" srcId="{EA845857-4122-460E-813F-08A1789C1649}" destId="{CFD24BE4-FAF5-4066-ACE3-D3D7356AF047}" srcOrd="1" destOrd="0" presId="urn:microsoft.com/office/officeart/2005/8/layout/vList2"/>
    <dgm:cxn modelId="{9B71B314-C3E5-4A52-B739-449EE6E1BEE1}" type="presParOf" srcId="{EA845857-4122-460E-813F-08A1789C1649}" destId="{4E1C8BEE-390B-4937-8AFB-052E32B2C2E8}" srcOrd="2" destOrd="0" presId="urn:microsoft.com/office/officeart/2005/8/layout/vList2"/>
    <dgm:cxn modelId="{24115868-5A72-43EB-86F5-CC2A4C009909}" type="presParOf" srcId="{EA845857-4122-460E-813F-08A1789C1649}" destId="{553D6C5E-89B3-4071-81A4-E2B299EE6237}" srcOrd="3" destOrd="0" presId="urn:microsoft.com/office/officeart/2005/8/layout/vList2"/>
    <dgm:cxn modelId="{03486A5F-29D8-47B3-ADD1-8CD125923205}" type="presParOf" srcId="{EA845857-4122-460E-813F-08A1789C1649}" destId="{501CB61A-1E8B-40E1-ACB0-220EACECD329}" srcOrd="4" destOrd="0" presId="urn:microsoft.com/office/officeart/2005/8/layout/vList2"/>
    <dgm:cxn modelId="{963A4A75-6E81-4D47-82E4-04939A372C35}" type="presParOf" srcId="{EA845857-4122-460E-813F-08A1789C1649}" destId="{E14CE05A-3F29-4987-AE6A-E140B73C6E7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5C97-D7D7-40C7-B230-E3D136928885}">
      <dsp:nvSpPr>
        <dsp:cNvPr id="0" name=""/>
        <dsp:cNvSpPr/>
      </dsp:nvSpPr>
      <dsp:spPr>
        <a:xfrm>
          <a:off x="0" y="0"/>
          <a:ext cx="3453914" cy="410456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281" tIns="330200" rIns="269281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chemeClr val="tx2">
                  <a:lumMod val="75000"/>
                </a:schemeClr>
              </a:solidFill>
            </a:rPr>
            <a:t>定義一組分類規則</a:t>
          </a:r>
          <a:endParaRPr lang="en-US" sz="2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559736"/>
        <a:ext cx="3453914" cy="2462741"/>
      </dsp:txXfrm>
    </dsp:sp>
    <dsp:sp modelId="{126CFAAB-1CDA-4EFC-AA8D-A1B6E330A0BB}">
      <dsp:nvSpPr>
        <dsp:cNvPr id="0" name=""/>
        <dsp:cNvSpPr/>
      </dsp:nvSpPr>
      <dsp:spPr>
        <a:xfrm>
          <a:off x="1111272" y="410456"/>
          <a:ext cx="1231370" cy="123137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02" tIns="12700" rIns="9600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91602" y="590786"/>
        <a:ext cx="870710" cy="870710"/>
      </dsp:txXfrm>
    </dsp:sp>
    <dsp:sp modelId="{287512D8-4667-4274-99A5-51AD217D65F9}">
      <dsp:nvSpPr>
        <dsp:cNvPr id="0" name=""/>
        <dsp:cNvSpPr/>
      </dsp:nvSpPr>
      <dsp:spPr>
        <a:xfrm>
          <a:off x="0" y="4104497"/>
          <a:ext cx="345391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E275E6-AB00-4938-A6EC-731043CF85E1}">
      <dsp:nvSpPr>
        <dsp:cNvPr id="0" name=""/>
        <dsp:cNvSpPr/>
      </dsp:nvSpPr>
      <dsp:spPr>
        <a:xfrm>
          <a:off x="3799306" y="0"/>
          <a:ext cx="3453914" cy="410456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281" tIns="330200" rIns="269281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chemeClr val="tx2">
                  <a:lumMod val="75000"/>
                </a:schemeClr>
              </a:solidFill>
            </a:rPr>
            <a:t>將這些規則編寫入電腦</a:t>
          </a:r>
          <a:endParaRPr lang="en-US" sz="2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99306" y="1559736"/>
        <a:ext cx="3453914" cy="2462741"/>
      </dsp:txXfrm>
    </dsp:sp>
    <dsp:sp modelId="{F8F17B97-1F6D-413B-A006-BC3F47E7C2A9}">
      <dsp:nvSpPr>
        <dsp:cNvPr id="0" name=""/>
        <dsp:cNvSpPr/>
      </dsp:nvSpPr>
      <dsp:spPr>
        <a:xfrm>
          <a:off x="4910578" y="410456"/>
          <a:ext cx="1231370" cy="123137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02" tIns="12700" rIns="9600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5090908" y="590786"/>
        <a:ext cx="870710" cy="870710"/>
      </dsp:txXfrm>
    </dsp:sp>
    <dsp:sp modelId="{6D54BF08-C299-4B6A-AAC5-FD298A51554B}">
      <dsp:nvSpPr>
        <dsp:cNvPr id="0" name=""/>
        <dsp:cNvSpPr/>
      </dsp:nvSpPr>
      <dsp:spPr>
        <a:xfrm>
          <a:off x="3799306" y="4104497"/>
          <a:ext cx="345391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AC3852-3DF7-40CF-BE8C-166DB04E564E}">
      <dsp:nvSpPr>
        <dsp:cNvPr id="0" name=""/>
        <dsp:cNvSpPr/>
      </dsp:nvSpPr>
      <dsp:spPr>
        <a:xfrm>
          <a:off x="7598612" y="0"/>
          <a:ext cx="3453914" cy="410456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281" tIns="330200" rIns="269281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chemeClr val="tx2">
                  <a:lumMod val="75000"/>
                </a:schemeClr>
              </a:solidFill>
            </a:rPr>
            <a:t>列舉範例，然後讓程式利用規則來分類</a:t>
          </a:r>
          <a:endParaRPr lang="en-US" sz="2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598612" y="1559736"/>
        <a:ext cx="3453914" cy="2462741"/>
      </dsp:txXfrm>
    </dsp:sp>
    <dsp:sp modelId="{DEEDB967-833F-4749-A2E9-00164021DECD}">
      <dsp:nvSpPr>
        <dsp:cNvPr id="0" name=""/>
        <dsp:cNvSpPr/>
      </dsp:nvSpPr>
      <dsp:spPr>
        <a:xfrm>
          <a:off x="8709885" y="410456"/>
          <a:ext cx="1231370" cy="123137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02" tIns="12700" rIns="9600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890215" y="590786"/>
        <a:ext cx="870710" cy="870710"/>
      </dsp:txXfrm>
    </dsp:sp>
    <dsp:sp modelId="{9C742861-3143-4258-ACC5-188573C8A96A}">
      <dsp:nvSpPr>
        <dsp:cNvPr id="0" name=""/>
        <dsp:cNvSpPr/>
      </dsp:nvSpPr>
      <dsp:spPr>
        <a:xfrm>
          <a:off x="7598612" y="4104497"/>
          <a:ext cx="345391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5C97-D7D7-40C7-B230-E3D136928885}">
      <dsp:nvSpPr>
        <dsp:cNvPr id="0" name=""/>
        <dsp:cNvSpPr/>
      </dsp:nvSpPr>
      <dsp:spPr>
        <a:xfrm>
          <a:off x="0" y="0"/>
          <a:ext cx="3454399" cy="41041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318" tIns="330200" rIns="269318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>
                  <a:lumMod val="75000"/>
                </a:schemeClr>
              </a:solidFill>
            </a:rPr>
            <a:t>將範例附上正確分類方式，並展示給模型</a:t>
          </a:r>
        </a:p>
      </dsp:txBody>
      <dsp:txXfrm>
        <a:off x="0" y="1559586"/>
        <a:ext cx="3454399" cy="2462505"/>
      </dsp:txXfrm>
    </dsp:sp>
    <dsp:sp modelId="{126CFAAB-1CDA-4EFC-AA8D-A1B6E330A0BB}">
      <dsp:nvSpPr>
        <dsp:cNvPr id="0" name=""/>
        <dsp:cNvSpPr/>
      </dsp:nvSpPr>
      <dsp:spPr>
        <a:xfrm>
          <a:off x="1111573" y="410417"/>
          <a:ext cx="1231252" cy="123125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993" tIns="12700" rIns="9599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91886" y="590730"/>
        <a:ext cx="870626" cy="870626"/>
      </dsp:txXfrm>
    </dsp:sp>
    <dsp:sp modelId="{287512D8-4667-4274-99A5-51AD217D65F9}">
      <dsp:nvSpPr>
        <dsp:cNvPr id="0" name=""/>
        <dsp:cNvSpPr/>
      </dsp:nvSpPr>
      <dsp:spPr>
        <a:xfrm>
          <a:off x="0" y="4104104"/>
          <a:ext cx="345439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E275E6-AB00-4938-A6EC-731043CF85E1}">
      <dsp:nvSpPr>
        <dsp:cNvPr id="0" name=""/>
        <dsp:cNvSpPr/>
      </dsp:nvSpPr>
      <dsp:spPr>
        <a:xfrm>
          <a:off x="3799839" y="0"/>
          <a:ext cx="3454399" cy="41041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318" tIns="330200" rIns="269318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>
                  <a:lumMod val="75000"/>
                </a:schemeClr>
              </a:solidFill>
            </a:rPr>
            <a:t>模型會進行猜測，我們告知它猜測是否正確</a:t>
          </a:r>
        </a:p>
      </dsp:txBody>
      <dsp:txXfrm>
        <a:off x="3799839" y="1559586"/>
        <a:ext cx="3454399" cy="2462505"/>
      </dsp:txXfrm>
    </dsp:sp>
    <dsp:sp modelId="{F8F17B97-1F6D-413B-A006-BC3F47E7C2A9}">
      <dsp:nvSpPr>
        <dsp:cNvPr id="0" name=""/>
        <dsp:cNvSpPr/>
      </dsp:nvSpPr>
      <dsp:spPr>
        <a:xfrm>
          <a:off x="4911413" y="410417"/>
          <a:ext cx="1231252" cy="123125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993" tIns="12700" rIns="9599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5091726" y="590730"/>
        <a:ext cx="870626" cy="870626"/>
      </dsp:txXfrm>
    </dsp:sp>
    <dsp:sp modelId="{6D54BF08-C299-4B6A-AAC5-FD298A51554B}">
      <dsp:nvSpPr>
        <dsp:cNvPr id="0" name=""/>
        <dsp:cNvSpPr/>
      </dsp:nvSpPr>
      <dsp:spPr>
        <a:xfrm>
          <a:off x="3799839" y="4104104"/>
          <a:ext cx="345439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AC3852-3DF7-40CF-BE8C-166DB04E564E}">
      <dsp:nvSpPr>
        <dsp:cNvPr id="0" name=""/>
        <dsp:cNvSpPr/>
      </dsp:nvSpPr>
      <dsp:spPr>
        <a:xfrm>
          <a:off x="7599679" y="0"/>
          <a:ext cx="3454399" cy="41041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318" tIns="330200" rIns="269318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>
                  <a:lumMod val="75000"/>
                </a:schemeClr>
              </a:solidFill>
            </a:rPr>
            <a:t>模型可以在訓練中學會如何正確分類。系統自行學會規則</a:t>
          </a:r>
        </a:p>
      </dsp:txBody>
      <dsp:txXfrm>
        <a:off x="7599679" y="1559586"/>
        <a:ext cx="3454399" cy="2462505"/>
      </dsp:txXfrm>
    </dsp:sp>
    <dsp:sp modelId="{DEEDB967-833F-4749-A2E9-00164021DECD}">
      <dsp:nvSpPr>
        <dsp:cNvPr id="0" name=""/>
        <dsp:cNvSpPr/>
      </dsp:nvSpPr>
      <dsp:spPr>
        <a:xfrm>
          <a:off x="8711253" y="410417"/>
          <a:ext cx="1231252" cy="123125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993" tIns="12700" rIns="9599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891566" y="590730"/>
        <a:ext cx="870626" cy="870626"/>
      </dsp:txXfrm>
    </dsp:sp>
    <dsp:sp modelId="{9C742861-3143-4258-ACC5-188573C8A96A}">
      <dsp:nvSpPr>
        <dsp:cNvPr id="0" name=""/>
        <dsp:cNvSpPr/>
      </dsp:nvSpPr>
      <dsp:spPr>
        <a:xfrm>
          <a:off x="7599679" y="4104104"/>
          <a:ext cx="345439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E5A1D-736B-4DEB-8217-5156531D30D0}">
      <dsp:nvSpPr>
        <dsp:cNvPr id="0" name=""/>
        <dsp:cNvSpPr/>
      </dsp:nvSpPr>
      <dsp:spPr>
        <a:xfrm>
          <a:off x="0" y="3812254"/>
          <a:ext cx="423181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59170-6DF8-4D07-9BFE-C5085942C214}">
      <dsp:nvSpPr>
        <dsp:cNvPr id="0" name=""/>
        <dsp:cNvSpPr/>
      </dsp:nvSpPr>
      <dsp:spPr>
        <a:xfrm>
          <a:off x="0" y="2521050"/>
          <a:ext cx="423181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DA15C-0905-4A1A-93C0-0CCBEF6E972C}">
      <dsp:nvSpPr>
        <dsp:cNvPr id="0" name=""/>
        <dsp:cNvSpPr/>
      </dsp:nvSpPr>
      <dsp:spPr>
        <a:xfrm>
          <a:off x="0" y="1229846"/>
          <a:ext cx="423181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DDEC3-34F3-4B71-AB67-03390DAF22BB}">
      <dsp:nvSpPr>
        <dsp:cNvPr id="0" name=""/>
        <dsp:cNvSpPr/>
      </dsp:nvSpPr>
      <dsp:spPr>
        <a:xfrm>
          <a:off x="1100271" y="128"/>
          <a:ext cx="3131541" cy="122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9144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1"/>
              </a:solidFill>
            </a:rPr>
            <a:t>哪個方向的損失率降低最多</a:t>
          </a:r>
          <a:endParaRPr kumimoji="0" lang="en-US" sz="2600" b="0" i="1" u="none" strike="noStrike" kern="1200" cap="none" spc="0" normalizeH="0" baseline="0" noProof="0">
            <a:ln/>
            <a:solidFill>
              <a:schemeClr val="bg1"/>
            </a:solidFill>
            <a:effectLst/>
            <a:uLnTx/>
            <a:uFillTx/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</dsp:txBody>
      <dsp:txXfrm>
        <a:off x="1100271" y="128"/>
        <a:ext cx="3131541" cy="1229718"/>
      </dsp:txXfrm>
    </dsp:sp>
    <dsp:sp modelId="{40BF0FD4-E1A0-44F6-89A8-6125FBCFA794}">
      <dsp:nvSpPr>
        <dsp:cNvPr id="0" name=""/>
        <dsp:cNvSpPr/>
      </dsp:nvSpPr>
      <dsp:spPr>
        <a:xfrm>
          <a:off x="0" y="128"/>
          <a:ext cx="1100271" cy="122971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600" kern="1200"/>
            <a:t>梯度</a:t>
          </a:r>
        </a:p>
      </dsp:txBody>
      <dsp:txXfrm>
        <a:off x="53720" y="53848"/>
        <a:ext cx="992831" cy="1175998"/>
      </dsp:txXfrm>
    </dsp:sp>
    <dsp:sp modelId="{0068E5C5-00C1-4705-BE3D-19C1721DC406}">
      <dsp:nvSpPr>
        <dsp:cNvPr id="0" name=""/>
        <dsp:cNvSpPr/>
      </dsp:nvSpPr>
      <dsp:spPr>
        <a:xfrm>
          <a:off x="1100271" y="1291332"/>
          <a:ext cx="3131541" cy="122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9144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1"/>
              </a:solidFill>
            </a:rPr>
            <a:t>移動距離</a:t>
          </a:r>
        </a:p>
      </dsp:txBody>
      <dsp:txXfrm>
        <a:off x="1100271" y="1291332"/>
        <a:ext cx="3131541" cy="1229718"/>
      </dsp:txXfrm>
    </dsp:sp>
    <dsp:sp modelId="{28B59E52-C5FB-416A-8E6E-46EC31769B43}">
      <dsp:nvSpPr>
        <dsp:cNvPr id="0" name=""/>
        <dsp:cNvSpPr/>
      </dsp:nvSpPr>
      <dsp:spPr>
        <a:xfrm>
          <a:off x="0" y="1291332"/>
          <a:ext cx="1100271" cy="122971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kumimoji="0" lang="el-GR" sz="2600" b="0" i="1" u="none" strike="noStrike" kern="1200" cap="none" spc="0" normalizeH="0" baseline="0" noProof="0" smtClean="0">
                  <a:ln/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rPr>
                <m:t>λ</m:t>
              </m:r>
            </m:oMath>
          </a14:m>
          <a:r>
            <a:rPr lang="en-US" sz="2600" kern="1200"/>
            <a:t>：學習率</a:t>
          </a:r>
        </a:p>
      </dsp:txBody>
      <dsp:txXfrm>
        <a:off x="53720" y="1345052"/>
        <a:ext cx="992831" cy="1175998"/>
      </dsp:txXfrm>
    </dsp:sp>
    <dsp:sp modelId="{C2951553-493E-467F-8DF3-6318E00F3CD5}">
      <dsp:nvSpPr>
        <dsp:cNvPr id="0" name=""/>
        <dsp:cNvSpPr/>
      </dsp:nvSpPr>
      <dsp:spPr>
        <a:xfrm>
          <a:off x="1100271" y="2582536"/>
          <a:ext cx="3131541" cy="122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9144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1"/>
              </a:solidFill>
            </a:rPr>
            <a:t>以完整資料集進行模型更新</a:t>
          </a:r>
        </a:p>
      </dsp:txBody>
      <dsp:txXfrm>
        <a:off x="1100271" y="2582536"/>
        <a:ext cx="3131541" cy="1229718"/>
      </dsp:txXfrm>
    </dsp:sp>
    <dsp:sp modelId="{D930D721-0407-42D6-84F4-42941E4B7410}">
      <dsp:nvSpPr>
        <dsp:cNvPr id="0" name=""/>
        <dsp:cNvSpPr/>
      </dsp:nvSpPr>
      <dsp:spPr>
        <a:xfrm>
          <a:off x="0" y="2582536"/>
          <a:ext cx="1100271" cy="122971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Epoch</a:t>
          </a:r>
        </a:p>
      </dsp:txBody>
      <dsp:txXfrm>
        <a:off x="53720" y="2636256"/>
        <a:ext cx="992831" cy="1175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E5A1D-736B-4DEB-8217-5156531D30D0}">
      <dsp:nvSpPr>
        <dsp:cNvPr id="0" name=""/>
        <dsp:cNvSpPr/>
      </dsp:nvSpPr>
      <dsp:spPr>
        <a:xfrm>
          <a:off x="0" y="3812254"/>
          <a:ext cx="423181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59170-6DF8-4D07-9BFE-C5085942C214}">
      <dsp:nvSpPr>
        <dsp:cNvPr id="0" name=""/>
        <dsp:cNvSpPr/>
      </dsp:nvSpPr>
      <dsp:spPr>
        <a:xfrm>
          <a:off x="0" y="2521050"/>
          <a:ext cx="423181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DA15C-0905-4A1A-93C0-0CCBEF6E972C}">
      <dsp:nvSpPr>
        <dsp:cNvPr id="0" name=""/>
        <dsp:cNvSpPr/>
      </dsp:nvSpPr>
      <dsp:spPr>
        <a:xfrm>
          <a:off x="0" y="1229846"/>
          <a:ext cx="423181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DDEC3-34F3-4B71-AB67-03390DAF22BB}">
      <dsp:nvSpPr>
        <dsp:cNvPr id="0" name=""/>
        <dsp:cNvSpPr/>
      </dsp:nvSpPr>
      <dsp:spPr>
        <a:xfrm>
          <a:off x="1100271" y="128"/>
          <a:ext cx="3131541" cy="122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9144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1"/>
              </a:solidFill>
            </a:rPr>
            <a:t>哪個方向的損失率降低最多</a:t>
          </a:r>
          <a:endParaRPr kumimoji="0" lang="en-US" sz="2600" b="0" i="1" u="none" strike="noStrike" kern="1200" cap="none" spc="0" normalizeH="0" baseline="0" noProof="0">
            <a:ln/>
            <a:solidFill>
              <a:schemeClr val="bg1"/>
            </a:solidFill>
            <a:effectLst/>
            <a:uLnTx/>
            <a:uFillTx/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</dsp:txBody>
      <dsp:txXfrm>
        <a:off x="1100271" y="128"/>
        <a:ext cx="3131541" cy="1229718"/>
      </dsp:txXfrm>
    </dsp:sp>
    <dsp:sp modelId="{40BF0FD4-E1A0-44F6-89A8-6125FBCFA794}">
      <dsp:nvSpPr>
        <dsp:cNvPr id="0" name=""/>
        <dsp:cNvSpPr/>
      </dsp:nvSpPr>
      <dsp:spPr>
        <a:xfrm>
          <a:off x="0" y="128"/>
          <a:ext cx="1100271" cy="122971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600" kern="1200"/>
            <a:t>梯度</a:t>
          </a:r>
        </a:p>
      </dsp:txBody>
      <dsp:txXfrm>
        <a:off x="53720" y="53848"/>
        <a:ext cx="992831" cy="1175998"/>
      </dsp:txXfrm>
    </dsp:sp>
    <dsp:sp modelId="{0068E5C5-00C1-4705-BE3D-19C1721DC406}">
      <dsp:nvSpPr>
        <dsp:cNvPr id="0" name=""/>
        <dsp:cNvSpPr/>
      </dsp:nvSpPr>
      <dsp:spPr>
        <a:xfrm>
          <a:off x="1100271" y="1291332"/>
          <a:ext cx="3131541" cy="122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9144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1"/>
              </a:solidFill>
            </a:rPr>
            <a:t>移動距離</a:t>
          </a:r>
        </a:p>
      </dsp:txBody>
      <dsp:txXfrm>
        <a:off x="1100271" y="1291332"/>
        <a:ext cx="3131541" cy="1229718"/>
      </dsp:txXfrm>
    </dsp:sp>
    <dsp:sp modelId="{28B59E52-C5FB-416A-8E6E-46EC31769B43}">
      <dsp:nvSpPr>
        <dsp:cNvPr id="0" name=""/>
        <dsp:cNvSpPr/>
      </dsp:nvSpPr>
      <dsp:spPr>
        <a:xfrm>
          <a:off x="0" y="1291332"/>
          <a:ext cx="1100271" cy="122971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kumimoji="0" lang="el-GR" sz="2600" b="0" i="1" u="none" strike="noStrike" kern="1200" cap="none" spc="0" normalizeH="0" baseline="0" noProof="0" smtClean="0">
                  <a:ln/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rPr>
                <m:t>λ</m:t>
              </m:r>
            </m:oMath>
          </a14:m>
          <a:r>
            <a:rPr lang="en-US" sz="2600" kern="1200"/>
            <a:t>：學習率</a:t>
          </a:r>
        </a:p>
      </dsp:txBody>
      <dsp:txXfrm>
        <a:off x="53720" y="1345052"/>
        <a:ext cx="992831" cy="1175998"/>
      </dsp:txXfrm>
    </dsp:sp>
    <dsp:sp modelId="{C2951553-493E-467F-8DF3-6318E00F3CD5}">
      <dsp:nvSpPr>
        <dsp:cNvPr id="0" name=""/>
        <dsp:cNvSpPr/>
      </dsp:nvSpPr>
      <dsp:spPr>
        <a:xfrm>
          <a:off x="1100271" y="2582536"/>
          <a:ext cx="3131541" cy="122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9144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1"/>
              </a:solidFill>
            </a:rPr>
            <a:t>以完整資料集進行模型更新</a:t>
          </a:r>
        </a:p>
      </dsp:txBody>
      <dsp:txXfrm>
        <a:off x="1100271" y="2582536"/>
        <a:ext cx="3131541" cy="1229718"/>
      </dsp:txXfrm>
    </dsp:sp>
    <dsp:sp modelId="{D930D721-0407-42D6-84F4-42941E4B7410}">
      <dsp:nvSpPr>
        <dsp:cNvPr id="0" name=""/>
        <dsp:cNvSpPr/>
      </dsp:nvSpPr>
      <dsp:spPr>
        <a:xfrm>
          <a:off x="0" y="2582536"/>
          <a:ext cx="1100271" cy="122971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Epoch</a:t>
          </a:r>
        </a:p>
      </dsp:txBody>
      <dsp:txXfrm>
        <a:off x="53720" y="2636256"/>
        <a:ext cx="992831" cy="11759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199F0-39F9-498A-8089-B9A7B6829471}">
      <dsp:nvSpPr>
        <dsp:cNvPr id="0" name=""/>
        <dsp:cNvSpPr/>
      </dsp:nvSpPr>
      <dsp:spPr>
        <a:xfrm>
          <a:off x="0" y="35187"/>
          <a:ext cx="5527038" cy="62010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訓練資料</a:t>
          </a:r>
          <a:endParaRPr lang="en-US" sz="2000" kern="1200"/>
        </a:p>
      </dsp:txBody>
      <dsp:txXfrm>
        <a:off x="30271" y="65458"/>
        <a:ext cx="5466496" cy="559558"/>
      </dsp:txXfrm>
    </dsp:sp>
    <dsp:sp modelId="{CFD24BE4-FAF5-4066-ACE3-D3D7356AF047}">
      <dsp:nvSpPr>
        <dsp:cNvPr id="0" name=""/>
        <dsp:cNvSpPr/>
      </dsp:nvSpPr>
      <dsp:spPr>
        <a:xfrm>
          <a:off x="0" y="655287"/>
          <a:ext cx="5527038" cy="382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8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>
              <a:solidFill>
                <a:schemeClr val="bg1"/>
              </a:solidFill>
            </a:rPr>
            <a:t>讓模型進行學習的核心資料集</a:t>
          </a:r>
          <a:endParaRPr lang="en-US" sz="1600" kern="1200">
            <a:solidFill>
              <a:schemeClr val="bg1"/>
            </a:solidFill>
          </a:endParaRPr>
        </a:p>
      </dsp:txBody>
      <dsp:txXfrm>
        <a:off x="0" y="655287"/>
        <a:ext cx="5527038" cy="382949"/>
      </dsp:txXfrm>
    </dsp:sp>
    <dsp:sp modelId="{4E1C8BEE-390B-4937-8AFB-052E32B2C2E8}">
      <dsp:nvSpPr>
        <dsp:cNvPr id="0" name=""/>
        <dsp:cNvSpPr/>
      </dsp:nvSpPr>
      <dsp:spPr>
        <a:xfrm>
          <a:off x="0" y="1038237"/>
          <a:ext cx="5527038" cy="62010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驗證資料</a:t>
          </a:r>
          <a:endParaRPr lang="en-US" sz="2000" kern="1200"/>
        </a:p>
      </dsp:txBody>
      <dsp:txXfrm>
        <a:off x="30271" y="1068508"/>
        <a:ext cx="5466496" cy="559558"/>
      </dsp:txXfrm>
    </dsp:sp>
    <dsp:sp modelId="{553D6C5E-89B3-4071-81A4-E2B299EE6237}">
      <dsp:nvSpPr>
        <dsp:cNvPr id="0" name=""/>
        <dsp:cNvSpPr/>
      </dsp:nvSpPr>
      <dsp:spPr>
        <a:xfrm>
          <a:off x="0" y="1658338"/>
          <a:ext cx="5527038" cy="382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8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>
              <a:solidFill>
                <a:schemeClr val="bg1"/>
              </a:solidFill>
            </a:rPr>
            <a:t>用來測試模型是否真的瞭解規則的新資料 (可歸納)</a:t>
          </a:r>
          <a:endParaRPr lang="en-US" sz="1600" kern="1200">
            <a:solidFill>
              <a:schemeClr val="bg1"/>
            </a:solidFill>
          </a:endParaRPr>
        </a:p>
      </dsp:txBody>
      <dsp:txXfrm>
        <a:off x="0" y="1658338"/>
        <a:ext cx="5527038" cy="382949"/>
      </dsp:txXfrm>
    </dsp:sp>
    <dsp:sp modelId="{501CB61A-1E8B-40E1-ACB0-220EACECD329}">
      <dsp:nvSpPr>
        <dsp:cNvPr id="0" name=""/>
        <dsp:cNvSpPr/>
      </dsp:nvSpPr>
      <dsp:spPr>
        <a:xfrm>
          <a:off x="0" y="2041288"/>
          <a:ext cx="5527038" cy="62010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過度擬合</a:t>
          </a:r>
          <a:endParaRPr lang="en-US" sz="2000" kern="1200"/>
        </a:p>
      </dsp:txBody>
      <dsp:txXfrm>
        <a:off x="30271" y="2071559"/>
        <a:ext cx="5466496" cy="559558"/>
      </dsp:txXfrm>
    </dsp:sp>
    <dsp:sp modelId="{E14CE05A-3F29-4987-AE6A-E140B73C6E7B}">
      <dsp:nvSpPr>
        <dsp:cNvPr id="0" name=""/>
        <dsp:cNvSpPr/>
      </dsp:nvSpPr>
      <dsp:spPr>
        <a:xfrm>
          <a:off x="0" y="2661388"/>
          <a:ext cx="5527038" cy="140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8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>
              <a:solidFill>
                <a:schemeClr val="bg1"/>
              </a:solidFill>
            </a:rPr>
            <a:t>模型在訓練資料上效果很好，在驗證資料上卻效果不佳 (背誦的證據)</a:t>
          </a:r>
          <a:endParaRPr lang="en-US" sz="1600" kern="120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>
              <a:solidFill>
                <a:schemeClr val="bg1"/>
              </a:solidFill>
            </a:rPr>
            <a:t>理想情況下，兩個資料集的精確度和損失率應該趨於接近</a:t>
          </a:r>
          <a:endParaRPr lang="en-US" sz="1600" kern="1200">
            <a:solidFill>
              <a:schemeClr val="bg1"/>
            </a:solidFill>
          </a:endParaRPr>
        </a:p>
      </dsp:txBody>
      <dsp:txXfrm>
        <a:off x="0" y="2661388"/>
        <a:ext cx="5527038" cy="140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E1EA4-0C01-4FCE-8352-8EF57C337BBA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03A0A-0C85-4F3E-88FC-C11835F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7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  <a:p>
            <a:pPr lvl="0" rtl="0" fontAlgn="base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例如，一般來說若要打造一個分類器，你首先要先設定一組規則，並依據這些規則來編寫程式。</a:t>
            </a:r>
          </a:p>
          <a:p>
            <a:pPr lvl="0" rtl="0" fontAlgn="base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然後，當你想要分類內容時，就將資料片段輸入至程式，再由程式運用規則來選擇類別。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347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可惡，現在我們一個點都沒碰到，但均方誤差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(MSE) 從 2.5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降低為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1 了。</a:t>
            </a:r>
          </a:p>
          <a:p>
            <a:pPr rtl="0" fontAlgn="base"/>
            <a:endParaRPr lang="en-US" sz="1100" b="0" i="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  <a:p>
            <a:pPr rtl="0" fontAlgn="base"/>
            <a:endParaRPr lang="en-US" sz="1100" b="0" i="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270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這台電腦沒有「人類眼球」來幫助它猜測出要達到底部所需作出的修正，因此它會依據目前所在位置來計算出梯度，也就是具有多變量的斜率。它會找出哪個方向的損失減少最多，也就是 b 與 m 的比率。</a:t>
            </a:r>
          </a:p>
          <a:p>
            <a:pPr rtl="0" fontAlgn="base"/>
            <a:endParaRPr lang="en-US" sz="1100" b="0" i="0" u="none" strike="noStrike" kern="120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  <a:p>
            <a:pPr rtl="0" fontAlgn="base"/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確定了方向之後，我們需要求出移動的距離。梯度會根據我們的目前位置變化，因此我們不希望移動得太遠以免不小心讓我們離目標更遠。而我們也不希望移動太少，因為這表示可能需要花很長時間才能達到目標，而生活可不該浪費在等待模型完成訓練。</a:t>
            </a:r>
          </a:p>
          <a:p>
            <a:pPr rtl="0" fontAlgn="base"/>
            <a:endParaRPr lang="en-US" sz="1100" b="0" i="0" u="none" strike="noStrike" kern="120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  <a:p>
            <a:pPr rtl="0" fontAlgn="base"/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我們在新的位置上了，繼續重複這個過程：尋找新的梯度，然後再繼續下一步。而我們有好幾種方法能衡量我們的進度。例如 Epoch，也就是完整資料集。以前大家會利用完整資料集來計算出梯度，但現在大家發現利用資料集中的一個範例或是批次比較有效率。不論使用哪種資料，我們的步驟就是使用完整資料集或批次的資料，計算出梯度，並利用梯度與學習率來更新參數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418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完成幾個步驟後，我們的進度會看起來像這樣。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147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03A0A-0C85-4F3E-88FC-C11835F347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14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03A0A-0C85-4F3E-88FC-C11835F347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49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這個問題在古典統計學上就存在，但還是對神經網路造成了影響。假設我們開始行動、收集了一些資料，並依此建立了兩個模型。這兩個模型哪一個比較好？</a:t>
            </a:r>
          </a:p>
          <a:p>
            <a:r>
              <a:rPr lang="en-US"/>
              <a:t>如果是以均方根誤差判斷，我們該用左邊的模型。</a:t>
            </a:r>
          </a:p>
          <a:p>
            <a:endParaRPr lang="en-US"/>
          </a:p>
          <a:p>
            <a:r>
              <a:rPr lang="en-US"/>
              <a:t>但如果我們又得到了新的一組資料樣本呢？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227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事實證明，右邊的簡化模型對於新資料的歸納能力更佳。但並非所有的問題都是如此單純，而判斷模型的複雜度是資料科學家的工作。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82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100" b="0" i="0" u="none" strike="noStrike" kern="120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  <a:p>
            <a:pPr rtl="0" fontAlgn="base"/>
            <a:endParaRPr lang="en-US" sz="1100" b="0" i="0" u="none" strike="noStrike" kern="120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  <a:p>
            <a:pPr rtl="0" fontAlgn="base"/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還記得我們之前為把資料分為兩種 (訓練與驗證) 嗎？</a:t>
            </a:r>
          </a:p>
          <a:p>
            <a:pPr rtl="0" fontAlgn="base"/>
            <a:endParaRPr lang="en-US" sz="1100" b="0" i="0" u="none" strike="noStrike" kern="120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  <a:p>
            <a:pPr rtl="0" fontAlgn="base"/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我們藉此來確定網路並不只是「背誦」資料，而是真的在進行學習。</a:t>
            </a:r>
          </a:p>
          <a:p>
            <a:pPr rtl="0" fontAlgn="base"/>
            <a:endParaRPr lang="en-US" sz="1100" b="0" i="0" u="none" strike="noStrike" kern="120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  <a:p>
            <a:pPr rtl="0" fontAlgn="base"/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我們需要確保它在看到全新且不同的影像時，仍能準確判斷。</a:t>
            </a:r>
          </a:p>
          <a:p>
            <a:pPr rtl="0" fontAlgn="base"/>
            <a:endParaRPr lang="en-US" sz="1100" b="0" i="0" u="none" strike="noStrike" kern="120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  <a:p>
            <a:pPr rtl="0" fontAlgn="base"/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如果模型在訓練資料上表現良好，但在新資料上卻差強人意，我們便將這樣的狀況稱為過度擬合。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33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我們剛剛複習了神經網路的各個部分。讓我們看看如何將它應用到上一個實驗。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014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這是前一個實驗中的模型經過視覺化後樣子。你可以在這張圖上找到我們剛才學到的各個元件，並叫出名字嗎？上面有沒有缺少任何細節？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90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 fontAlgn="base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有了深度學習，我們首先需要一個變數清單：輸入變數及其對應的輸出變數。我們並不需要知道輸入和輸出之間的關係，但如果能觀察到的數值越精確越好。我們將這種以範例組成的清單稱為資料集。</a:t>
            </a:r>
          </a:p>
          <a:p>
            <a:pPr lvl="0" rtl="0" fontAlgn="base"/>
            <a:endParaRPr lang="en-US" sz="1100" b="0" i="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  <a:p>
            <a:pPr lvl="0" rtl="0" fontAlgn="base"/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接著我們將資料集和正確的輸出展現給模型以進行訓練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，</a:t>
            </a:r>
          </a:p>
          <a:p>
            <a:pPr lvl="0" rtl="0" fontAlgn="base"/>
            <a:endParaRPr lang="en-US" sz="1100" b="0" i="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  <a:p>
            <a:pPr lvl="0" rtl="0" fontAlgn="base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模型會持續進行猜測，並查看猜測內容是否正確，</a:t>
            </a:r>
          </a:p>
          <a:p>
            <a:pPr lvl="0" rtl="0" fontAlgn="base"/>
            <a:endParaRPr lang="en-US" sz="1100" b="0" i="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  <a:p>
            <a:pPr lvl="0" rtl="0" fontAlgn="base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就這樣在訓練過程中慢慢學習如何正確分類。</a:t>
            </a:r>
          </a:p>
          <a:p>
            <a:pPr lvl="0" rtl="0" fontAlgn="base"/>
            <a:endParaRPr lang="en-US" sz="1100" b="0" i="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  <a:p>
            <a:pPr lvl="0" rtl="0" fontAlgn="base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此兩者的基本差異在於，前者需要人類來識別並設定規則，而深度學習演算法則能自主學習。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349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b="0" i="0" u="none" strike="noStrike" kern="1200">
                <a:latin typeface="Trebuchet MS"/>
              </a:rPr>
              <a:t>沒關係，</a:t>
            </a:r>
            <a:r>
              <a:rPr lang="en-US">
                <a:latin typeface="Trebuchet MS"/>
              </a:rPr>
              <a:t>機器學習程式庫中有一個函數</a:t>
            </a:r>
            <a:r>
              <a:rPr lang="en-US" sz="1100" b="0" i="0" u="none" strike="noStrike" kern="1200">
                <a:latin typeface="Trebuchet MS"/>
              </a:rPr>
              <a:t>稱為 Softmax。它會將所有分層中 Sigmoid 函數的結果加總起來，接著重新加權，使其相加之後會等於 100%。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757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kern="1200">
                <a:latin typeface="Trebuchet MS"/>
              </a:rPr>
              <a:t>假設我們有一組按色彩分類的點。我們要如何使用</a:t>
            </a:r>
            <a:r>
              <a:rPr lang="en-US">
                <a:latin typeface="Trebuchet MS"/>
              </a:rPr>
              <a:t>一條</a:t>
            </a:r>
            <a:r>
              <a:rPr lang="en-US" sz="1100" b="0" i="0" u="none" strike="noStrike" kern="1200">
                <a:latin typeface="Trebuchet MS"/>
              </a:rPr>
              <a:t>均方根誤差 (RMSE) 線來預測新資料點會是紅色或藍色呢？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之前投影片上的每個圓形都是一個神經元。這個神經元首先會繪製一條迴歸線。我們利用迴歸分析將連續的輸入值預測出連續的輸出值，就好像以水壺在爐子上燒了多久來判斷水的溫度一樣。</a:t>
            </a:r>
          </a:p>
          <a:p>
            <a:pPr rtl="0" fontAlgn="base"/>
            <a:endParaRPr lang="en-US" sz="1100" b="0" i="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  <a:p>
            <a:pPr rtl="0" fontAlgn="base"/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對於每個進入神經元的變數，我們都能找到它的斜率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(m)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或「權重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」。從 Y = mx + b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求出的「b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」，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也就是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y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軸的截距會與神經元儲存在一起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63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我們的目標是找出一條能夠通過這些點的線條。如此一來，我們便能利用那條線來進行預測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02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有學過統計學的同學們可能會知道如何更準確地求出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m 和 b。(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我們可以透過代數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m = 2 和 b = 1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來進行驗證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)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在這裡我們將主要利用試誤法。我們隨機選取值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(通常介於-1 和 1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之間，但我們這次會將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m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設為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5，並將 b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設為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-1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來更簡單地視覺化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)</a:t>
            </a:r>
          </a:p>
          <a:p>
            <a:pPr rtl="0" fontAlgn="base"/>
            <a:endParaRPr lang="en-US" sz="1100" b="0" i="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  <a:p>
            <a:pPr rtl="0" fontAlgn="base"/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這裡有著揚抑符的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y (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上面戴了個小帽子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)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就是我們對真正值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y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的估計值。在大多數情況下，我們的推測不會那麼精準。那我們該如何修正呢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22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傳統的迴歸線是以最小平方誤差的概念所求出來的。也就是說，我們將求出推測與真實數值的差，並將其平方。這能將誤差保持為正數，因此當我們研判出整體錯誤時，每個差值便不會互相抵消。而這方法也能屏除不良推測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837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唉呀，剛才講了很多的數學概念。現在我們來繪製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m 和 b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相對於均方誤差的圖形吧。左邊的是我們損失函數的曲面圖。這就是我們選擇用來評估模型的誤差函數，在我們的案例中就是均方誤差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(MSE)。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因為看起來不太好懂，我們在右邊繪製出了輪廓。我們可以看到，實際上是以拋物線繪製出的橢圓形，在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b = 1 和 m = 2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時達到最低值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457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如果這是我們猜測出的線條，可以看到我們在曲線上的目前位置。我們的目標是找出最小誤差，而由於這是個設計過的範例，我們知道最小值為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0。對人類來說，我們能很輕易地看出最小值會在 m = 2，b = 1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時出現，但對於電腦來說並沒有那麼容易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。(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電腦無法在沒有幫助的情況下繪製出這個損失曲線。我們得為其提供以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x、y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點所組成的網格，並命令它繪製出該區的圖形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)。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看來電腦不太擅長微積分，所以我們要幫它稍微作弊一下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。</a:t>
            </a:r>
          </a:p>
          <a:p>
            <a:pPr rtl="0" fontAlgn="base"/>
            <a:endParaRPr lang="en-US" sz="1100" b="0" i="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  <a:p>
            <a:pPr rtl="0" fontAlgn="base"/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我們有兩個工具能協助我們移動：m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和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b。我們可以變更截距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b，或者是斜率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m。讓我們先從截距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b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開始吧。如果我們減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1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的話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575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好，我們的線條現在會經過其中一個點，但錯過另一個。讓我們將斜率加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Trebuchet MS" pitchFamily="34" charset="0"/>
                <a:ea typeface="+mn-ea"/>
                <a:cs typeface="+mn-cs"/>
              </a:rPr>
              <a:t> 1...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91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11F8-262A-44AF-AF61-6B843CE33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2EB86-4563-43FD-ADDE-9BD42B70B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52363-37A8-4BB4-A471-7C357EB5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653-7467-4E08-9394-D5803A3D69EF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35B19-1A55-49A0-BC44-DE21AE80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1FCCB-BFB0-47B1-A8A0-19565842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E9D4-58B9-43B0-ADC9-A1C37C98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81280-1E3D-418D-A6E2-CDC32694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5D951-AEF2-4FA1-B097-47EF5FADC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661D7-200B-4573-B05B-5B7B8DC4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653-7467-4E08-9394-D5803A3D69EF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F5867-A81B-4819-AA6F-DA811FA5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E5EF0-3F5B-4CEA-91CA-1416740D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E9D4-58B9-43B0-ADC9-A1C37C98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2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8F926-CD28-41A0-AA33-2F8C04127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BAB97-CA9F-4069-8ECB-79EC5A15F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73132-1AFD-4606-8DA0-58FA1401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653-7467-4E08-9394-D5803A3D69EF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2E222-35E1-4016-B218-15049BD06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077DC-D8F3-497C-932C-F1554434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E9D4-58B9-43B0-ADC9-A1C37C98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8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D5CEBF-9338-476B-8052-A0C77DB3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753" b="-229"/>
          <a:stretch/>
        </p:blipFill>
        <p:spPr>
          <a:xfrm flipV="1">
            <a:off x="0" y="255222"/>
            <a:ext cx="12192000" cy="66027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649158-47CE-48EE-8573-A982767AD7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4000">
                <a:schemeClr val="tx1"/>
              </a:gs>
              <a:gs pos="100000">
                <a:schemeClr val="tx1">
                  <a:alpha val="3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9FFCD0-CFA5-4BC7-BCE6-3E92554098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78" y="2942501"/>
            <a:ext cx="2239920" cy="784834"/>
          </a:xfrm>
          <a:prstGeom prst="rect">
            <a:avLst/>
          </a:prstGeom>
        </p:spPr>
      </p:pic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78722" y="1985663"/>
            <a:ext cx="9667451" cy="379591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667"/>
              </a:spcBef>
              <a:spcAft>
                <a:spcPts val="333"/>
              </a:spcAft>
              <a:buFontTx/>
              <a:buNone/>
              <a:defRPr sz="2000" b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535180" y="932541"/>
            <a:ext cx="9710378" cy="109206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5111" b="1" cap="all" baseline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58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D5CEBF-9338-476B-8052-A0C77DB3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753" b="-229"/>
          <a:stretch/>
        </p:blipFill>
        <p:spPr>
          <a:xfrm flipV="1">
            <a:off x="0" y="255222"/>
            <a:ext cx="12192000" cy="66027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649158-47CE-48EE-8573-A982767AD7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4000">
                <a:schemeClr val="tx1"/>
              </a:gs>
              <a:gs pos="100000">
                <a:schemeClr val="tx1">
                  <a:alpha val="3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85E20E-9E0B-4DBA-ADE0-F4952632A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52" y="4336019"/>
            <a:ext cx="3592064" cy="12586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A3ACD0-451D-4ABB-8870-656D424348FF}"/>
              </a:ext>
            </a:extLst>
          </p:cNvPr>
          <p:cNvSpPr txBox="1"/>
          <p:nvPr userDrawn="1"/>
        </p:nvSpPr>
        <p:spPr>
          <a:xfrm>
            <a:off x="535157" y="5906228"/>
            <a:ext cx="2767361" cy="4001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22">
                <a:solidFill>
                  <a:schemeClr val="tx2"/>
                </a:solidFill>
                <a:latin typeface="Trebuchet MS" panose="020B0603020202020204" pitchFamily="34" charset="0"/>
              </a:rPr>
              <a:t>www.nvidia.com/dli</a:t>
            </a:r>
          </a:p>
        </p:txBody>
      </p:sp>
    </p:spTree>
    <p:extLst>
      <p:ext uri="{BB962C8B-B14F-4D97-AF65-F5344CB8AC3E}">
        <p14:creationId xmlns:p14="http://schemas.microsoft.com/office/powerpoint/2010/main" val="17767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734696"/>
            <a:ext cx="11084560" cy="65659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7" y="2336706"/>
            <a:ext cx="11054080" cy="413213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222">
                <a:solidFill>
                  <a:schemeClr val="bg1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1778">
                <a:solidFill>
                  <a:schemeClr val="bg1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314815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667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6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734696"/>
            <a:ext cx="1108456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7" y="2336706"/>
            <a:ext cx="11054080" cy="413213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222">
                <a:solidFill>
                  <a:schemeClr val="bg1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1778">
                <a:solidFill>
                  <a:schemeClr val="bg1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314815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667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37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734696"/>
            <a:ext cx="1108456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2336705"/>
            <a:ext cx="11054080" cy="4104176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222">
                <a:solidFill>
                  <a:schemeClr val="bg1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314815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667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0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1" y="703918"/>
            <a:ext cx="6580130" cy="68736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2336705"/>
            <a:ext cx="6562037" cy="4104176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222">
                <a:solidFill>
                  <a:schemeClr val="bg1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1" y="1314815"/>
            <a:ext cx="6580130" cy="583848"/>
          </a:xfrm>
        </p:spPr>
        <p:txBody>
          <a:bodyPr/>
          <a:lstStyle>
            <a:lvl1pPr marL="0" indent="0" algn="l">
              <a:buFontTx/>
              <a:buNone/>
              <a:defRPr sz="2667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3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734696"/>
            <a:ext cx="1108456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5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764AE4-97B7-4C45-A0D0-BEE3BA17B7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46E4A-4011-49A2-955F-F689C05DC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19" t="22933" r="58849" b="-4267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DE1DF3-9BB4-4DC8-8A61-394EC1805C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87F1F-4ACA-4D48-ACDC-152646CBD1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3100706"/>
            <a:ext cx="11084560" cy="65659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798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D04F-3C3E-4BAB-9391-846F6531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B32D3-844B-48F5-AC87-0A74A6199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4292C-25C8-44E9-A037-8F6129EC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653-7467-4E08-9394-D5803A3D69EF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5DBEB-E971-4446-ADAE-D5AF4DBD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5BF54-F6AF-4B52-8984-4C5C7C76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E9D4-58B9-43B0-ADC9-A1C37C98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89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727058"/>
            <a:ext cx="1108456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721" y="2346291"/>
            <a:ext cx="5494514" cy="4103912"/>
          </a:xfrm>
        </p:spPr>
        <p:txBody>
          <a:bodyPr/>
          <a:lstStyle>
            <a:lvl1pPr marL="257525" indent="-257525">
              <a:buSzPct val="100000"/>
              <a:buFontTx/>
              <a:buBlip>
                <a:blip r:embed="rId2"/>
              </a:buBlip>
              <a:defRPr sz="2667" b="0">
                <a:solidFill>
                  <a:schemeClr val="bg1"/>
                </a:solidFill>
              </a:defRPr>
            </a:lvl1pPr>
            <a:lvl2pPr marL="892519" indent="-257525">
              <a:buSzPct val="100000"/>
              <a:buFontTx/>
              <a:buBlip>
                <a:blip r:embed="rId2"/>
              </a:buBlip>
              <a:defRPr sz="2222" b="0">
                <a:solidFill>
                  <a:schemeClr val="bg1"/>
                </a:solidFill>
              </a:defRPr>
            </a:lvl2pPr>
            <a:lvl3pPr marL="1395223" indent="-185207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3pPr>
            <a:lvl4pPr marL="1972008" indent="-253997"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</a:defRPr>
            </a:lvl4pPr>
            <a:lvl5pPr marL="2353004" indent="-253997"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767" y="2346291"/>
            <a:ext cx="5494513" cy="4103912"/>
          </a:xfrm>
        </p:spPr>
        <p:txBody>
          <a:bodyPr/>
          <a:lstStyle>
            <a:lvl1pPr marL="257525" indent="-257525">
              <a:buSzPct val="100000"/>
              <a:buFontTx/>
              <a:buBlip>
                <a:blip r:embed="rId2"/>
              </a:buBlip>
              <a:defRPr sz="2667" b="0">
                <a:solidFill>
                  <a:schemeClr val="bg1"/>
                </a:solidFill>
              </a:defRPr>
            </a:lvl1pPr>
            <a:lvl2pPr marL="892519" indent="-257525">
              <a:buSzPct val="100000"/>
              <a:buFontTx/>
              <a:buBlip>
                <a:blip r:embed="rId2"/>
              </a:buBlip>
              <a:defRPr sz="2222" b="0">
                <a:solidFill>
                  <a:schemeClr val="bg1"/>
                </a:solidFill>
              </a:defRPr>
            </a:lvl2pPr>
            <a:lvl3pPr marL="1395223" indent="-185207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3pPr>
            <a:lvl4pPr marL="1972008" indent="-253997"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</a:defRPr>
            </a:lvl4pPr>
            <a:lvl5pPr marL="2353004" indent="-253997"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311743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667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7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108" y="5947368"/>
            <a:ext cx="8739784" cy="410369"/>
          </a:xfrm>
        </p:spPr>
        <p:txBody>
          <a:bodyPr anchor="b"/>
          <a:lstStyle>
            <a:lvl1pPr algn="l">
              <a:defRPr sz="22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635" y="5713473"/>
            <a:ext cx="8384731" cy="1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083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43860"/>
            <a:ext cx="11084560" cy="595034"/>
          </a:xfrm>
        </p:spPr>
        <p:txBody>
          <a:bodyPr anchor="ctr"/>
          <a:lstStyle>
            <a:lvl1pPr algn="l">
              <a:defRPr sz="3556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7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3CF5E6-4F92-46E0-8DC2-6209504040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9ABDF-4D75-49CA-83AC-B3309B79A6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19" t="22933" r="58849" b="-4267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E186C6-9892-4B49-86F3-D3AE54301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D92F76-2157-4482-88C8-AE386F9B73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376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n object  Description automatically generated">
            <a:extLst>
              <a:ext uri="{FF2B5EF4-FFF2-40B4-BE49-F238E27FC236}">
                <a16:creationId xmlns:a16="http://schemas.microsoft.com/office/drawing/2014/main" id="{DB5BC97F-BE1C-4CC1-A0F8-EF37ABD2FD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28B2A9-89D6-4CF3-BBAF-1CA0E88E14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  Description automatically generated">
            <a:extLst>
              <a:ext uri="{FF2B5EF4-FFF2-40B4-BE49-F238E27FC236}">
                <a16:creationId xmlns:a16="http://schemas.microsoft.com/office/drawing/2014/main" id="{9E96A302-1F38-4275-8241-37FF3CB49A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99" y="2107183"/>
            <a:ext cx="1779550" cy="1442920"/>
          </a:xfrm>
          <a:prstGeom prst="rect">
            <a:avLst/>
          </a:prstGeom>
        </p:spPr>
      </p:pic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527040"/>
            <a:ext cx="6461760" cy="31803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667"/>
              </a:spcBef>
              <a:spcAft>
                <a:spcPts val="333"/>
              </a:spcAft>
              <a:buFontTx/>
              <a:buNone/>
              <a:defRPr sz="1556" b="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5" name="Title 304"/>
          <p:cNvSpPr>
            <a:spLocks noGrp="1"/>
          </p:cNvSpPr>
          <p:nvPr>
            <p:ph type="title" hasCustomPrompt="1"/>
          </p:nvPr>
        </p:nvSpPr>
        <p:spPr>
          <a:xfrm>
            <a:off x="762000" y="4470401"/>
            <a:ext cx="6461760" cy="109206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000" b="1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87DABAD-3709-40C3-9EFD-BF1A6B6A20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401" r="-3502"/>
          <a:stretch/>
        </p:blipFill>
        <p:spPr>
          <a:xfrm>
            <a:off x="2218812" y="2201747"/>
            <a:ext cx="2235200" cy="122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5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pider  Description automatically generated">
            <a:extLst>
              <a:ext uri="{FF2B5EF4-FFF2-40B4-BE49-F238E27FC236}">
                <a16:creationId xmlns:a16="http://schemas.microsoft.com/office/drawing/2014/main" id="{312387AB-4080-4B69-BFCF-F134EF12C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  Description automatically generated">
            <a:extLst>
              <a:ext uri="{FF2B5EF4-FFF2-40B4-BE49-F238E27FC236}">
                <a16:creationId xmlns:a16="http://schemas.microsoft.com/office/drawing/2014/main" id="{B8805453-93BD-4B24-A658-29DCC01129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51" y="4907556"/>
            <a:ext cx="1779550" cy="144292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FDA9BB0-5ECC-460A-9E7D-23BD2DACDB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401" r="-3502"/>
          <a:stretch/>
        </p:blipFill>
        <p:spPr>
          <a:xfrm>
            <a:off x="9702252" y="5015389"/>
            <a:ext cx="2235200" cy="1227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774754-18AC-4562-9252-B324D08D6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753" b="-229"/>
          <a:stretch/>
        </p:blipFill>
        <p:spPr>
          <a:xfrm flipV="1">
            <a:off x="0" y="255222"/>
            <a:ext cx="12192000" cy="66027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FEAB9F-B8FB-4DDF-A798-8DD7C188E8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4000">
                <a:schemeClr val="tx1"/>
              </a:gs>
              <a:gs pos="100000">
                <a:schemeClr val="tx1">
                  <a:alpha val="3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0FE4B-00AC-4CCA-9E38-68EC7097B98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52" y="4336019"/>
            <a:ext cx="3592064" cy="1258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6CC84F-66F9-4828-9311-7F4BD9BF9DBB}"/>
              </a:ext>
            </a:extLst>
          </p:cNvPr>
          <p:cNvSpPr txBox="1"/>
          <p:nvPr userDrawn="1"/>
        </p:nvSpPr>
        <p:spPr>
          <a:xfrm>
            <a:off x="535157" y="5906228"/>
            <a:ext cx="2767361" cy="4001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22">
                <a:solidFill>
                  <a:schemeClr val="tx2"/>
                </a:solidFill>
                <a:latin typeface="Trebuchet MS" panose="020B0603020202020204" pitchFamily="34" charset="0"/>
              </a:rPr>
              <a:t>www.nvidia.com/dli</a:t>
            </a:r>
          </a:p>
        </p:txBody>
      </p:sp>
    </p:spTree>
    <p:extLst>
      <p:ext uri="{BB962C8B-B14F-4D97-AF65-F5344CB8AC3E}">
        <p14:creationId xmlns:p14="http://schemas.microsoft.com/office/powerpoint/2010/main" val="28365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>
            <a:lvl1pPr algn="ctr">
              <a:defRPr sz="311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7" y="2336706"/>
            <a:ext cx="11054080" cy="413213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556">
                <a:solidFill>
                  <a:schemeClr val="accent4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209040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79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ICON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>
            <a:lvl1pPr algn="ctr">
              <a:defRPr sz="311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7" y="2336706"/>
            <a:ext cx="11054080" cy="4132139"/>
          </a:xfrm>
        </p:spPr>
        <p:txBody>
          <a:bodyPr/>
          <a:lstStyle>
            <a:lvl1pPr marL="255762" indent="-255762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556">
                <a:solidFill>
                  <a:schemeClr val="accent4"/>
                </a:solidFill>
              </a:defRPr>
            </a:lvl1pPr>
            <a:lvl2pPr marL="888991" indent="-253997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333">
                <a:solidFill>
                  <a:schemeClr val="accent4"/>
                </a:solidFill>
              </a:defRPr>
            </a:lvl2pPr>
            <a:lvl3pPr marL="1398750" indent="-188735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222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111">
                <a:solidFill>
                  <a:schemeClr val="accent4"/>
                </a:solidFill>
                <a:latin typeface="Trebuchet MS" panose="020B0603020202020204" pitchFamily="34" charset="0"/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209040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4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6BCB-6F4E-4F19-B926-3662C5EE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D64E7-96D8-43BD-869B-22E200769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BFB7E-DBF2-40A0-A465-33D8B661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653-7467-4E08-9394-D5803A3D69EF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760C6-1AE9-4233-B048-F1654135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EE828-7CD7-45D2-B262-CEAECEB9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E9D4-58B9-43B0-ADC9-A1C37C98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59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>
            <a:lvl1pPr algn="ctr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7" y="2336706"/>
            <a:ext cx="11054080" cy="413213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556">
                <a:solidFill>
                  <a:schemeClr val="accent4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209040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86981" y="6417617"/>
            <a:ext cx="3069851" cy="2757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l" defTabSz="50799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78" b="1" i="0" kern="0" dirty="0">
                <a:solidFill>
                  <a:schemeClr val="bg1"/>
                </a:solidFill>
                <a:latin typeface="Trebuchet MS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7515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>
            <a:lvl1pPr algn="ctr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2336706"/>
            <a:ext cx="11069320" cy="3942174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556">
                <a:solidFill>
                  <a:schemeClr val="accent4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209040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31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24" y="1998434"/>
            <a:ext cx="4671558" cy="687368"/>
          </a:xfrm>
        </p:spPr>
        <p:txBody>
          <a:bodyPr/>
          <a:lstStyle>
            <a:lvl1pPr algn="l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4" y="3412866"/>
            <a:ext cx="4658712" cy="2796766"/>
          </a:xfrm>
        </p:spPr>
        <p:txBody>
          <a:bodyPr/>
          <a:lstStyle>
            <a:lvl1pPr marL="0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1pPr>
            <a:lvl2pPr marL="634994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2pPr>
            <a:lvl3pPr marL="1210016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6924" y="2609330"/>
            <a:ext cx="4671558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8D17E3-38C6-477D-BB1D-F00E2FCDFF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532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0" y="1998434"/>
            <a:ext cx="6045200" cy="687368"/>
          </a:xfrm>
        </p:spPr>
        <p:txBody>
          <a:bodyPr/>
          <a:lstStyle>
            <a:lvl1pPr algn="l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200" y="3241040"/>
            <a:ext cx="6035040" cy="2796766"/>
          </a:xfrm>
        </p:spPr>
        <p:txBody>
          <a:bodyPr/>
          <a:lstStyle>
            <a:lvl1pPr marL="0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1pPr>
            <a:lvl2pPr marL="634994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2pPr>
            <a:lvl3pPr marL="1210016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0" y="2631440"/>
            <a:ext cx="6045200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18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  Description automatically generated">
            <a:extLst>
              <a:ext uri="{FF2B5EF4-FFF2-40B4-BE49-F238E27FC236}">
                <a16:creationId xmlns:a16="http://schemas.microsoft.com/office/drawing/2014/main" id="{6302B7CA-37AE-4D42-BAAD-C239CA228A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F5B998-8BDE-41DF-AD78-57E6F0E598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1783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C9D3D8-33FC-4EE7-AE65-7535FEAB06AA}"/>
              </a:ext>
            </a:extLst>
          </p:cNvPr>
          <p:cNvSpPr/>
          <p:nvPr/>
        </p:nvSpPr>
        <p:spPr>
          <a:xfrm>
            <a:off x="1" y="0"/>
            <a:ext cx="11919414" cy="6278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>
            <a:lvl1pPr algn="ctr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237F93-475E-4F72-B8BB-63FFD59AB7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419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/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3AE616-A526-467A-9354-356237D56F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7040" y="4693921"/>
            <a:ext cx="5974080" cy="1526599"/>
          </a:xfrm>
        </p:spPr>
        <p:txBody>
          <a:bodyPr anchor="b"/>
          <a:lstStyle>
            <a:lvl1pPr algn="ctr">
              <a:defRPr sz="3778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bar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E518B9-8953-4D61-86EB-BF726D7CE198}"/>
              </a:ext>
            </a:extLst>
          </p:cNvPr>
          <p:cNvGrpSpPr/>
          <p:nvPr/>
        </p:nvGrpSpPr>
        <p:grpSpPr>
          <a:xfrm>
            <a:off x="-1474786" y="-449851"/>
            <a:ext cx="15140743" cy="7759251"/>
            <a:chOff x="-1327308" y="-404866"/>
            <a:chExt cx="13626669" cy="69833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86AA18-85AA-4ECF-BC7C-6CDDDFA8AED1}"/>
                </a:ext>
              </a:extLst>
            </p:cNvPr>
            <p:cNvSpPr/>
            <p:nvPr/>
          </p:nvSpPr>
          <p:spPr>
            <a:xfrm>
              <a:off x="0" y="0"/>
              <a:ext cx="10972800" cy="6172200"/>
            </a:xfrm>
            <a:prstGeom prst="rect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779DBA0E-78FD-499D-B7C5-9610ED16A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4856087B-5738-47BA-B257-0AE16578F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30EA3BC0-CA75-4A9F-844C-9DF765139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9D9D0DC-416F-4D02-AE51-DC94179FE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B3F11494-DD54-4DA3-999D-60884617AB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B8DA5A4A-C129-4A6A-8590-D776A55A5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72853C-EBAC-4426-B8F7-4D7FF7CE7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A148D7-A843-4289-9E59-D4B56EBE9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DFDAB2E-4FBE-4EA1-9068-98D2A1969C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CB7337C-1F1B-4024-8C1B-114529041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AC71E65-025E-4CD8-9C62-5C672876AB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CC69994B-2A96-4E6B-90E0-7C6012E43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5DA46AF-2C01-438F-ABE1-131B508F70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D1F7F7D-46C6-41FC-9A05-60CDDDABC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E6044945-DD35-4A1F-B666-67B79DB3B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B6707B12-7E15-44BA-A75C-D231A0BD9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C9CA6F74-E612-4E07-826D-3714EA654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9C232950-AF88-4D8C-98A2-58E2906C0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577A18B0-195A-44F8-8045-DEE9F4805C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C57DA582-5E40-4087-915C-A8AFB763C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B9446B2-AA95-41F1-8CE9-9C293FF2FF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09C2F6DB-63BE-4BEF-BD50-8E85A06AF3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B269B44-FFE3-44F5-9547-2D6656916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D7B33E0B-D54D-4AD0-93EB-2D85D95AA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C82CDED5-DC3C-4291-8FB5-4FBECACC0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38B0CFAC-4CC8-4BD7-9602-D3F62B4111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9D7BB7E2-49CE-405B-BBC3-0D3235E735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D724979D-D321-46A4-8BFB-4BE56A78ED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A90ECEE1-1C0E-48A4-8212-4FDF80E340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6A4F312E-AC0E-438F-85DE-734894B59F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1143C46B-BB0E-42E1-91DB-CF7866DEF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789D5ED-08F4-45B7-96D5-9DB37E826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C71D4383-262D-49BE-8F2A-35EABE4CA5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B2D051A4-B41D-49C5-BCBA-B200CE927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EA204CAE-8CAD-4182-AFDF-6D71A5318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F2D419D0-1198-497F-8FCB-0E4E01ABE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42DA3B58-E508-46A3-B351-BFD7A44A3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E56F4597-4576-4F1D-9E8B-57D61B7AF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C16A7CB5-E8F5-43EC-B4DA-8367563CB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B63EEF7E-F8C7-40A7-9EC5-7A2377B3E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18561612-6FBC-464D-9063-754B5DF15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9FB80B49-CDD0-491F-B397-AF746CB745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F04631F3-C493-4A64-AAFD-4686A560F6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A457E3A0-7D3B-4D8D-909F-FA0F06B94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D8E8EADD-8531-47CC-A9F2-A5B20F7DA1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24D2EADF-B7B9-4986-AEDB-A2D41F636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0683D26A-EB07-4380-8914-B6AECFE4B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78C3AD2F-A184-4332-ADCE-E7FEDE7BA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01ACBB54-13C8-4052-B203-3996848511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892B4C18-A783-475D-8EEF-F11FBA1A3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A62353FE-8604-486E-9560-78C474AC8F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4A5FC7DA-BB86-43EB-AC23-48D1752A6A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57B12D9F-3BBD-4FAF-A8AB-5C32680329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B7B50CA6-941B-4F77-891D-BA2C28D0CA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0194FC04-B2A1-4C52-B275-3D32DD41DD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3055B924-F529-4C4C-A7F1-F0D1B50A73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1DCBE022-831C-4DEF-8567-F73AB476C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4677A0E0-1BE9-4AD9-8081-3970B6DE76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5056D7AA-7E9E-4019-92DE-9258C7BAD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B52F2FF3-8B1D-4A44-8280-D43163EC0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8B2B15A4-341E-44E2-AA50-1BF44E938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ACC84E38-6617-4E04-B995-881604F99C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C6B285A5-12A2-48AF-893D-598301661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47084835-C1A6-434A-A2AB-3E7DA4267B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82D26294-EE4F-4381-8B0F-4CE7F3A1A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B1EE9A53-A80E-4B20-9E04-100060C78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C3C136FE-F981-49F6-8875-8AD586CA85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FC84C1D9-DA95-4BF6-A71F-86DC6A2FA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EC336BD7-D0E5-4907-BEDB-AA01C56DDA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BAAF41C9-7EAA-475D-83F2-1253B7055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C4C84E12-C6BC-4AF0-9151-76A20D031C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98FB1073-101D-401C-B499-E80B2DCCD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3E52FE15-A88E-4B8E-B23B-7E81075312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E83FECA9-6276-4B79-96AD-84BED6F80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18137A3-C9B0-4C35-8A20-53EC5864E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52DE848A-E413-47C4-8173-DB2CA8EEA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14D3DEFF-25FB-44EA-876C-8BD7E213C1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F8DD5E7B-8D6A-46DF-B7B8-0A96095CA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140EA7A3-E20E-49A8-B7DF-746F09BE2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A30FB1C7-E929-4CCD-BEC9-3D5F967B8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106589F0-5AFE-476A-B71B-0A4F474828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852272BE-007F-4591-87D4-4C058623A4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2D5A05AC-D4E7-4583-9D07-33F99E8EE1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FA87D9B9-82A6-4511-B55E-096518071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82686F07-3802-48D8-BD5E-CF63B4EBB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F1444EAF-3866-48AD-95F7-91B593B79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938A681C-25A3-449B-A881-F76613FC9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98089678-D463-4C4A-9D1A-1FC1390E4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045CD8C6-72C7-424E-8145-FCCA8DA12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BCBD54C4-E64F-46E5-B0A1-0FBF34779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B158F302-8B95-435F-8FB0-83556B22F4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169E18F6-73D6-442E-8CB4-23C90D727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ABAC07F3-4764-4532-A67C-B8DDA82C5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3EE3A1D8-3AAF-4FAE-91BD-EE716E1E52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78F80FF2-18C9-4DE9-8D2D-648C6F957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" name="Freeform 16">
              <a:extLst>
                <a:ext uri="{FF2B5EF4-FFF2-40B4-BE49-F238E27FC236}">
                  <a16:creationId xmlns:a16="http://schemas.microsoft.com/office/drawing/2014/main" id="{E9B1FC89-6E1D-463F-B7E4-4F62397C5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1504CF42-A3AD-43AF-BC77-F4293F7821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F0742A4B-B722-474E-833A-AF064D3CD9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8" name="Freeform 16">
              <a:extLst>
                <a:ext uri="{FF2B5EF4-FFF2-40B4-BE49-F238E27FC236}">
                  <a16:creationId xmlns:a16="http://schemas.microsoft.com/office/drawing/2014/main" id="{56AB6434-0B69-41B7-841E-1A9ECDA5F2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409BE632-16FF-4B4D-93DE-08E52DEE5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F6D1D24A-DEFB-4B95-9E28-5334F985B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4D490E6F-B375-40F3-B24C-E712E32AF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B1156AD0-A975-4D2C-B96A-5C2D1D500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8C5C7092-27B9-46A8-A5CB-88DDD889D6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4" name="Freeform 16">
              <a:extLst>
                <a:ext uri="{FF2B5EF4-FFF2-40B4-BE49-F238E27FC236}">
                  <a16:creationId xmlns:a16="http://schemas.microsoft.com/office/drawing/2014/main" id="{BF4DD3C7-5444-4AE1-8656-CFEA1F964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D467BF95-5ED3-4FD4-83F5-8070D7EE7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CDB313B9-C607-49FC-BC0F-4BDDB157A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23871273-FB35-489A-824B-B8913F9CC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6C17C940-E405-42C7-95FF-4654386A8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F26C33C6-2F43-40B4-BB2D-1DD906A22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0" name="Freeform 16">
              <a:extLst>
                <a:ext uri="{FF2B5EF4-FFF2-40B4-BE49-F238E27FC236}">
                  <a16:creationId xmlns:a16="http://schemas.microsoft.com/office/drawing/2014/main" id="{4AF169A6-6482-40AF-85D0-0743C4662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E0513C84-01AF-4A9C-9822-98303318D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2" name="Freeform 16">
              <a:extLst>
                <a:ext uri="{FF2B5EF4-FFF2-40B4-BE49-F238E27FC236}">
                  <a16:creationId xmlns:a16="http://schemas.microsoft.com/office/drawing/2014/main" id="{BC2CD672-1D59-47B2-8BA3-8F1F5D7E66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3" name="Freeform 16">
              <a:extLst>
                <a:ext uri="{FF2B5EF4-FFF2-40B4-BE49-F238E27FC236}">
                  <a16:creationId xmlns:a16="http://schemas.microsoft.com/office/drawing/2014/main" id="{5CF49A84-7902-40A6-A48F-B657DB995E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4" name="Freeform 16">
              <a:extLst>
                <a:ext uri="{FF2B5EF4-FFF2-40B4-BE49-F238E27FC236}">
                  <a16:creationId xmlns:a16="http://schemas.microsoft.com/office/drawing/2014/main" id="{0413E21A-6735-49F7-84A0-262341ED43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B3515FD2-D67D-4964-A1C7-366A2381E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6" name="Freeform 16">
              <a:extLst>
                <a:ext uri="{FF2B5EF4-FFF2-40B4-BE49-F238E27FC236}">
                  <a16:creationId xmlns:a16="http://schemas.microsoft.com/office/drawing/2014/main" id="{988F666F-A0C2-4684-BAAE-BF79FEBCB1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D64D2D99-CFE5-40EB-81E4-E29105359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8" name="Freeform 16">
              <a:extLst>
                <a:ext uri="{FF2B5EF4-FFF2-40B4-BE49-F238E27FC236}">
                  <a16:creationId xmlns:a16="http://schemas.microsoft.com/office/drawing/2014/main" id="{6F1D8EC0-2F8B-4B55-829F-5D11897D2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9" name="Freeform 16">
              <a:extLst>
                <a:ext uri="{FF2B5EF4-FFF2-40B4-BE49-F238E27FC236}">
                  <a16:creationId xmlns:a16="http://schemas.microsoft.com/office/drawing/2014/main" id="{7612A0CC-BF09-49BF-BA72-D8A716237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0" name="Freeform 16">
              <a:extLst>
                <a:ext uri="{FF2B5EF4-FFF2-40B4-BE49-F238E27FC236}">
                  <a16:creationId xmlns:a16="http://schemas.microsoft.com/office/drawing/2014/main" id="{5834C3D7-D7F3-46F0-95B2-22E799045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1" name="Freeform 16">
              <a:extLst>
                <a:ext uri="{FF2B5EF4-FFF2-40B4-BE49-F238E27FC236}">
                  <a16:creationId xmlns:a16="http://schemas.microsoft.com/office/drawing/2014/main" id="{FD9ABA39-4B6C-4C7A-BFF6-C9192C33F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7A304270-705C-435B-A170-7613148DB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78BD2E8E-0F2A-497D-A0F8-D0D05765BA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4" name="Freeform 16">
              <a:extLst>
                <a:ext uri="{FF2B5EF4-FFF2-40B4-BE49-F238E27FC236}">
                  <a16:creationId xmlns:a16="http://schemas.microsoft.com/office/drawing/2014/main" id="{F8691056-2A9C-4EAE-898B-E8C145A3A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5" name="Freeform 16">
              <a:extLst>
                <a:ext uri="{FF2B5EF4-FFF2-40B4-BE49-F238E27FC236}">
                  <a16:creationId xmlns:a16="http://schemas.microsoft.com/office/drawing/2014/main" id="{7644BFA6-53D3-4200-97D5-A0826C9122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6" name="Freeform 16">
              <a:extLst>
                <a:ext uri="{FF2B5EF4-FFF2-40B4-BE49-F238E27FC236}">
                  <a16:creationId xmlns:a16="http://schemas.microsoft.com/office/drawing/2014/main" id="{31DD1366-4AF2-4675-8C09-B16FF18F4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id="{05FAFC32-B238-4EC6-9F94-250901C580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94EDFDD1-CC0F-4CE9-A5E1-6F34763C59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9" name="Freeform 16">
              <a:extLst>
                <a:ext uri="{FF2B5EF4-FFF2-40B4-BE49-F238E27FC236}">
                  <a16:creationId xmlns:a16="http://schemas.microsoft.com/office/drawing/2014/main" id="{89391791-3406-405C-A52A-325E0ACEF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0" name="Freeform 16">
              <a:extLst>
                <a:ext uri="{FF2B5EF4-FFF2-40B4-BE49-F238E27FC236}">
                  <a16:creationId xmlns:a16="http://schemas.microsoft.com/office/drawing/2014/main" id="{C45408BD-5A4C-4B71-9A10-180FFAA3C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262DA3C5-1F52-431A-AA77-2EBDF5CD4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158567EE-7ECE-4308-AF7E-DEA507E8E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D2894DDF-45DE-4178-BFC7-4F0B8D8EF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36B1E453-1287-45A9-9339-730E3914F1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4D1CFF21-2793-4E1D-A631-989F34A2CB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FFFFE495-6317-4046-8780-509B3F7DE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7" name="Freeform 16">
              <a:extLst>
                <a:ext uri="{FF2B5EF4-FFF2-40B4-BE49-F238E27FC236}">
                  <a16:creationId xmlns:a16="http://schemas.microsoft.com/office/drawing/2014/main" id="{07F2B335-6843-4188-BE58-F99705AE73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6A1AA564-0530-4B23-B215-595CC54E2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4876FBCA-0D51-4B33-9375-D3F71918F7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0" name="Freeform 16">
              <a:extLst>
                <a:ext uri="{FF2B5EF4-FFF2-40B4-BE49-F238E27FC236}">
                  <a16:creationId xmlns:a16="http://schemas.microsoft.com/office/drawing/2014/main" id="{B025D520-F3BC-4D3B-BF86-05B537F24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24765AAF-1343-40B6-9F77-11BC4F9E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CAE5A3F7-0924-495D-8844-A0BFFEA3F5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CFDA1116-035D-4E54-AFBB-4D27A956C2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5F363A19-6283-48F8-85FA-6B7CCCB518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5" name="Freeform 16">
              <a:extLst>
                <a:ext uri="{FF2B5EF4-FFF2-40B4-BE49-F238E27FC236}">
                  <a16:creationId xmlns:a16="http://schemas.microsoft.com/office/drawing/2014/main" id="{2A698C8C-4D32-4D3F-9F80-BEC6A13B8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4570646F-A2EF-470F-BE69-65F48D8F6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7" name="Freeform 16">
              <a:extLst>
                <a:ext uri="{FF2B5EF4-FFF2-40B4-BE49-F238E27FC236}">
                  <a16:creationId xmlns:a16="http://schemas.microsoft.com/office/drawing/2014/main" id="{6076E36D-73D2-4127-BE4A-21CD4864C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8" name="Freeform 16">
              <a:extLst>
                <a:ext uri="{FF2B5EF4-FFF2-40B4-BE49-F238E27FC236}">
                  <a16:creationId xmlns:a16="http://schemas.microsoft.com/office/drawing/2014/main" id="{7C8BE7DC-9C93-4AE4-849A-1438EF43DA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7A7E7F5E-396F-402D-87C2-4ECEE23A8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0" name="Freeform 16">
              <a:extLst>
                <a:ext uri="{FF2B5EF4-FFF2-40B4-BE49-F238E27FC236}">
                  <a16:creationId xmlns:a16="http://schemas.microsoft.com/office/drawing/2014/main" id="{97EC6D43-68CC-4F32-BFB8-1B15CFBD59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1" name="Freeform 16">
              <a:extLst>
                <a:ext uri="{FF2B5EF4-FFF2-40B4-BE49-F238E27FC236}">
                  <a16:creationId xmlns:a16="http://schemas.microsoft.com/office/drawing/2014/main" id="{AA1D0C14-2069-4DE9-A088-6C76A61F2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72C3829D-1796-4F37-B8F1-5C9A26E28C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3" name="Freeform 16">
              <a:extLst>
                <a:ext uri="{FF2B5EF4-FFF2-40B4-BE49-F238E27FC236}">
                  <a16:creationId xmlns:a16="http://schemas.microsoft.com/office/drawing/2014/main" id="{F74CEB28-F72C-46BF-955A-1DFBE9110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4" name="Freeform 16">
              <a:extLst>
                <a:ext uri="{FF2B5EF4-FFF2-40B4-BE49-F238E27FC236}">
                  <a16:creationId xmlns:a16="http://schemas.microsoft.com/office/drawing/2014/main" id="{7052B90E-88FE-46F1-B64B-F574689D4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5" name="Freeform 16">
              <a:extLst>
                <a:ext uri="{FF2B5EF4-FFF2-40B4-BE49-F238E27FC236}">
                  <a16:creationId xmlns:a16="http://schemas.microsoft.com/office/drawing/2014/main" id="{F8F128E0-3AD1-4260-A7E5-19E875100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6" name="Freeform 16">
              <a:extLst>
                <a:ext uri="{FF2B5EF4-FFF2-40B4-BE49-F238E27FC236}">
                  <a16:creationId xmlns:a16="http://schemas.microsoft.com/office/drawing/2014/main" id="{969B39FA-8605-4E46-98D4-7C699D24F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7" name="Freeform 16">
              <a:extLst>
                <a:ext uri="{FF2B5EF4-FFF2-40B4-BE49-F238E27FC236}">
                  <a16:creationId xmlns:a16="http://schemas.microsoft.com/office/drawing/2014/main" id="{DD141AA4-FDDD-4DF1-A51F-34017775CB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8" name="Freeform 16">
              <a:extLst>
                <a:ext uri="{FF2B5EF4-FFF2-40B4-BE49-F238E27FC236}">
                  <a16:creationId xmlns:a16="http://schemas.microsoft.com/office/drawing/2014/main" id="{855CBA53-E52B-4687-96C6-EBA404B23D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9" name="Freeform 16">
              <a:extLst>
                <a:ext uri="{FF2B5EF4-FFF2-40B4-BE49-F238E27FC236}">
                  <a16:creationId xmlns:a16="http://schemas.microsoft.com/office/drawing/2014/main" id="{BA45AD96-F5AF-4075-86DE-27366EF27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0" name="Freeform 16">
              <a:extLst>
                <a:ext uri="{FF2B5EF4-FFF2-40B4-BE49-F238E27FC236}">
                  <a16:creationId xmlns:a16="http://schemas.microsoft.com/office/drawing/2014/main" id="{BB34F054-D296-4BA7-A495-E174D9BE84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1" name="Freeform 16">
              <a:extLst>
                <a:ext uri="{FF2B5EF4-FFF2-40B4-BE49-F238E27FC236}">
                  <a16:creationId xmlns:a16="http://schemas.microsoft.com/office/drawing/2014/main" id="{F429DE27-C226-4AA5-9816-E6376A4E2A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2" name="Freeform 16">
              <a:extLst>
                <a:ext uri="{FF2B5EF4-FFF2-40B4-BE49-F238E27FC236}">
                  <a16:creationId xmlns:a16="http://schemas.microsoft.com/office/drawing/2014/main" id="{EE6506CD-9CC1-4BC6-BC32-DFD6FB13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3" name="Freeform 16">
              <a:extLst>
                <a:ext uri="{FF2B5EF4-FFF2-40B4-BE49-F238E27FC236}">
                  <a16:creationId xmlns:a16="http://schemas.microsoft.com/office/drawing/2014/main" id="{B3A7E91D-34EB-4744-A1A0-13EC63774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4" name="Freeform 16">
              <a:extLst>
                <a:ext uri="{FF2B5EF4-FFF2-40B4-BE49-F238E27FC236}">
                  <a16:creationId xmlns:a16="http://schemas.microsoft.com/office/drawing/2014/main" id="{65A23728-E731-4707-AC6B-35FB937AE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D8983A2E-8721-4A78-B55C-FD0940B28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6" name="Freeform 16">
              <a:extLst>
                <a:ext uri="{FF2B5EF4-FFF2-40B4-BE49-F238E27FC236}">
                  <a16:creationId xmlns:a16="http://schemas.microsoft.com/office/drawing/2014/main" id="{FD4BBBB1-537D-4BF3-9BCC-DB166F1B9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7" name="Freeform 16">
              <a:extLst>
                <a:ext uri="{FF2B5EF4-FFF2-40B4-BE49-F238E27FC236}">
                  <a16:creationId xmlns:a16="http://schemas.microsoft.com/office/drawing/2014/main" id="{AB55ADFF-1418-463B-9F69-0448C6BC55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8" name="Freeform 16">
              <a:extLst>
                <a:ext uri="{FF2B5EF4-FFF2-40B4-BE49-F238E27FC236}">
                  <a16:creationId xmlns:a16="http://schemas.microsoft.com/office/drawing/2014/main" id="{7DB31205-26C8-4B40-84B2-A21E042869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A55615A4-EA9A-41B6-9F9B-560869392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0" name="Freeform 16">
              <a:extLst>
                <a:ext uri="{FF2B5EF4-FFF2-40B4-BE49-F238E27FC236}">
                  <a16:creationId xmlns:a16="http://schemas.microsoft.com/office/drawing/2014/main" id="{A66AFF9B-47A8-431E-A764-E6AFD6777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1" name="Freeform 16">
              <a:extLst>
                <a:ext uri="{FF2B5EF4-FFF2-40B4-BE49-F238E27FC236}">
                  <a16:creationId xmlns:a16="http://schemas.microsoft.com/office/drawing/2014/main" id="{BB50F388-4C4F-4B03-AD18-01111D1C59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2" name="Freeform 16">
              <a:extLst>
                <a:ext uri="{FF2B5EF4-FFF2-40B4-BE49-F238E27FC236}">
                  <a16:creationId xmlns:a16="http://schemas.microsoft.com/office/drawing/2014/main" id="{CF3FB584-0B0E-423F-925C-1180324EB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3" name="Freeform 16">
              <a:extLst>
                <a:ext uri="{FF2B5EF4-FFF2-40B4-BE49-F238E27FC236}">
                  <a16:creationId xmlns:a16="http://schemas.microsoft.com/office/drawing/2014/main" id="{ED4EC88C-3F33-4DC1-85B0-07C4415BBD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4" name="Freeform 16">
              <a:extLst>
                <a:ext uri="{FF2B5EF4-FFF2-40B4-BE49-F238E27FC236}">
                  <a16:creationId xmlns:a16="http://schemas.microsoft.com/office/drawing/2014/main" id="{1C4B329A-FB4F-44FB-B230-B1047E59B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5" name="Freeform 16">
              <a:extLst>
                <a:ext uri="{FF2B5EF4-FFF2-40B4-BE49-F238E27FC236}">
                  <a16:creationId xmlns:a16="http://schemas.microsoft.com/office/drawing/2014/main" id="{BE396084-F429-410A-AF78-35CDD96AF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6" name="Freeform 16">
              <a:extLst>
                <a:ext uri="{FF2B5EF4-FFF2-40B4-BE49-F238E27FC236}">
                  <a16:creationId xmlns:a16="http://schemas.microsoft.com/office/drawing/2014/main" id="{6F0A9973-4361-4CB5-876A-37B001931E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7" name="Freeform 16">
              <a:extLst>
                <a:ext uri="{FF2B5EF4-FFF2-40B4-BE49-F238E27FC236}">
                  <a16:creationId xmlns:a16="http://schemas.microsoft.com/office/drawing/2014/main" id="{1F716BE4-ED9D-4AFC-8882-007917843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8" name="Freeform 16">
              <a:extLst>
                <a:ext uri="{FF2B5EF4-FFF2-40B4-BE49-F238E27FC236}">
                  <a16:creationId xmlns:a16="http://schemas.microsoft.com/office/drawing/2014/main" id="{A3188B9A-07AD-4D67-9017-92061B138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9" name="Freeform 16">
              <a:extLst>
                <a:ext uri="{FF2B5EF4-FFF2-40B4-BE49-F238E27FC236}">
                  <a16:creationId xmlns:a16="http://schemas.microsoft.com/office/drawing/2014/main" id="{DE8AD78A-ABB9-4B8E-A0F9-F7CCA2E2E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0" name="Freeform 16">
              <a:extLst>
                <a:ext uri="{FF2B5EF4-FFF2-40B4-BE49-F238E27FC236}">
                  <a16:creationId xmlns:a16="http://schemas.microsoft.com/office/drawing/2014/main" id="{02865DC5-04F0-4328-8C93-50994C40E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1" name="Freeform 16">
              <a:extLst>
                <a:ext uri="{FF2B5EF4-FFF2-40B4-BE49-F238E27FC236}">
                  <a16:creationId xmlns:a16="http://schemas.microsoft.com/office/drawing/2014/main" id="{541DB8F0-C031-42C1-A57D-729DA2CFF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2" name="Freeform 16">
              <a:extLst>
                <a:ext uri="{FF2B5EF4-FFF2-40B4-BE49-F238E27FC236}">
                  <a16:creationId xmlns:a16="http://schemas.microsoft.com/office/drawing/2014/main" id="{E74F6813-CEDF-4C90-9515-18F2D2808D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3" name="Freeform 16">
              <a:extLst>
                <a:ext uri="{FF2B5EF4-FFF2-40B4-BE49-F238E27FC236}">
                  <a16:creationId xmlns:a16="http://schemas.microsoft.com/office/drawing/2014/main" id="{178439D5-98F9-4547-AA18-8F0D15FA5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4" name="Freeform 16">
              <a:extLst>
                <a:ext uri="{FF2B5EF4-FFF2-40B4-BE49-F238E27FC236}">
                  <a16:creationId xmlns:a16="http://schemas.microsoft.com/office/drawing/2014/main" id="{FF65ACCA-B29A-4B23-99DF-9E8988FE7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id="{08202144-2699-405E-B70E-10ACB62504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6" name="Freeform 16">
              <a:extLst>
                <a:ext uri="{FF2B5EF4-FFF2-40B4-BE49-F238E27FC236}">
                  <a16:creationId xmlns:a16="http://schemas.microsoft.com/office/drawing/2014/main" id="{8F59B94B-2422-4834-BD86-CFE3D8A53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7" name="Freeform 16">
              <a:extLst>
                <a:ext uri="{FF2B5EF4-FFF2-40B4-BE49-F238E27FC236}">
                  <a16:creationId xmlns:a16="http://schemas.microsoft.com/office/drawing/2014/main" id="{C5893D12-2CAA-4072-80FB-D3E997100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C5D33650-F7DF-4640-8624-E4A406586B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9" name="Freeform 16">
              <a:extLst>
                <a:ext uri="{FF2B5EF4-FFF2-40B4-BE49-F238E27FC236}">
                  <a16:creationId xmlns:a16="http://schemas.microsoft.com/office/drawing/2014/main" id="{D8E569D6-7F89-4731-A6B8-6AFEB4544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0" name="Freeform 16">
              <a:extLst>
                <a:ext uri="{FF2B5EF4-FFF2-40B4-BE49-F238E27FC236}">
                  <a16:creationId xmlns:a16="http://schemas.microsoft.com/office/drawing/2014/main" id="{80CEE136-CAF7-4993-84B3-67A0917C53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1" name="Freeform 16">
              <a:extLst>
                <a:ext uri="{FF2B5EF4-FFF2-40B4-BE49-F238E27FC236}">
                  <a16:creationId xmlns:a16="http://schemas.microsoft.com/office/drawing/2014/main" id="{FFDB2B08-42EF-46F1-9397-9A855C1A24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id="{AB77A349-A09C-4B90-9A2C-EA856A8D86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3" name="Freeform 16">
              <a:extLst>
                <a:ext uri="{FF2B5EF4-FFF2-40B4-BE49-F238E27FC236}">
                  <a16:creationId xmlns:a16="http://schemas.microsoft.com/office/drawing/2014/main" id="{48608721-EE4A-426A-91C2-C463004F9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4" name="Freeform 16">
              <a:extLst>
                <a:ext uri="{FF2B5EF4-FFF2-40B4-BE49-F238E27FC236}">
                  <a16:creationId xmlns:a16="http://schemas.microsoft.com/office/drawing/2014/main" id="{B927CE31-5623-45C2-9E5E-6EF014536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5" name="Freeform 16">
              <a:extLst>
                <a:ext uri="{FF2B5EF4-FFF2-40B4-BE49-F238E27FC236}">
                  <a16:creationId xmlns:a16="http://schemas.microsoft.com/office/drawing/2014/main" id="{664A9588-E7C2-4376-869E-12661D073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6" name="Freeform 16">
              <a:extLst>
                <a:ext uri="{FF2B5EF4-FFF2-40B4-BE49-F238E27FC236}">
                  <a16:creationId xmlns:a16="http://schemas.microsoft.com/office/drawing/2014/main" id="{C07EBDA9-99B9-4FEA-8E61-CF7766C80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7" name="Freeform 16">
              <a:extLst>
                <a:ext uri="{FF2B5EF4-FFF2-40B4-BE49-F238E27FC236}">
                  <a16:creationId xmlns:a16="http://schemas.microsoft.com/office/drawing/2014/main" id="{E44A3FF9-F9CA-4868-B495-9C7AAE9DD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8" name="Freeform 16">
              <a:extLst>
                <a:ext uri="{FF2B5EF4-FFF2-40B4-BE49-F238E27FC236}">
                  <a16:creationId xmlns:a16="http://schemas.microsoft.com/office/drawing/2014/main" id="{CCF5D671-0529-4209-8A7C-1149C2801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9" name="Freeform 16">
              <a:extLst>
                <a:ext uri="{FF2B5EF4-FFF2-40B4-BE49-F238E27FC236}">
                  <a16:creationId xmlns:a16="http://schemas.microsoft.com/office/drawing/2014/main" id="{DCA290DC-6B1F-40EB-A9F0-F96F5851B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0" name="Freeform 16">
              <a:extLst>
                <a:ext uri="{FF2B5EF4-FFF2-40B4-BE49-F238E27FC236}">
                  <a16:creationId xmlns:a16="http://schemas.microsoft.com/office/drawing/2014/main" id="{36C813C9-8C14-4372-801A-DBB3E037E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1" name="Freeform 16">
              <a:extLst>
                <a:ext uri="{FF2B5EF4-FFF2-40B4-BE49-F238E27FC236}">
                  <a16:creationId xmlns:a16="http://schemas.microsoft.com/office/drawing/2014/main" id="{F253EC72-B338-4BBF-9042-C191E60067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2" name="Freeform 16">
              <a:extLst>
                <a:ext uri="{FF2B5EF4-FFF2-40B4-BE49-F238E27FC236}">
                  <a16:creationId xmlns:a16="http://schemas.microsoft.com/office/drawing/2014/main" id="{7B28B5DF-2DA6-4E8F-817A-C1902DCD4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3" name="Freeform 16">
              <a:extLst>
                <a:ext uri="{FF2B5EF4-FFF2-40B4-BE49-F238E27FC236}">
                  <a16:creationId xmlns:a16="http://schemas.microsoft.com/office/drawing/2014/main" id="{09D7394F-F75D-4FED-8923-575F140FA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4" name="Freeform 16">
              <a:extLst>
                <a:ext uri="{FF2B5EF4-FFF2-40B4-BE49-F238E27FC236}">
                  <a16:creationId xmlns:a16="http://schemas.microsoft.com/office/drawing/2014/main" id="{F172134A-6C32-4752-97D8-E661E6A26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5" name="Freeform 16">
              <a:extLst>
                <a:ext uri="{FF2B5EF4-FFF2-40B4-BE49-F238E27FC236}">
                  <a16:creationId xmlns:a16="http://schemas.microsoft.com/office/drawing/2014/main" id="{6CAB8EBC-D1A2-4B27-9297-ADFA1B5C1A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6" name="Freeform 16">
              <a:extLst>
                <a:ext uri="{FF2B5EF4-FFF2-40B4-BE49-F238E27FC236}">
                  <a16:creationId xmlns:a16="http://schemas.microsoft.com/office/drawing/2014/main" id="{6E5A44D5-4DED-4075-8C18-C4EE1E61AB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7" name="Freeform 16">
              <a:extLst>
                <a:ext uri="{FF2B5EF4-FFF2-40B4-BE49-F238E27FC236}">
                  <a16:creationId xmlns:a16="http://schemas.microsoft.com/office/drawing/2014/main" id="{47E67357-8F43-4716-AF36-C4D3FAD57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8" name="Freeform 16">
              <a:extLst>
                <a:ext uri="{FF2B5EF4-FFF2-40B4-BE49-F238E27FC236}">
                  <a16:creationId xmlns:a16="http://schemas.microsoft.com/office/drawing/2014/main" id="{CDB9D3D1-A9FF-4CC6-B6AD-51D73FCAE1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9" name="Freeform 16">
              <a:extLst>
                <a:ext uri="{FF2B5EF4-FFF2-40B4-BE49-F238E27FC236}">
                  <a16:creationId xmlns:a16="http://schemas.microsoft.com/office/drawing/2014/main" id="{B1C55A0F-DE6D-4BE9-B90E-6857701710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0" name="Freeform 16">
              <a:extLst>
                <a:ext uri="{FF2B5EF4-FFF2-40B4-BE49-F238E27FC236}">
                  <a16:creationId xmlns:a16="http://schemas.microsoft.com/office/drawing/2014/main" id="{6627EE65-8BCE-41D8-BE30-34A95B9424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1" name="Freeform 16">
              <a:extLst>
                <a:ext uri="{FF2B5EF4-FFF2-40B4-BE49-F238E27FC236}">
                  <a16:creationId xmlns:a16="http://schemas.microsoft.com/office/drawing/2014/main" id="{FA999AE1-300A-4580-A684-3752E1FB0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2" name="Freeform 16">
              <a:extLst>
                <a:ext uri="{FF2B5EF4-FFF2-40B4-BE49-F238E27FC236}">
                  <a16:creationId xmlns:a16="http://schemas.microsoft.com/office/drawing/2014/main" id="{9BB492A4-E274-4551-A97A-AD8A2538E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CBF53111-DF01-47C3-8596-B57862E0C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4" name="Freeform 16">
              <a:extLst>
                <a:ext uri="{FF2B5EF4-FFF2-40B4-BE49-F238E27FC236}">
                  <a16:creationId xmlns:a16="http://schemas.microsoft.com/office/drawing/2014/main" id="{C53F7DDB-439E-47C6-90BD-B22EA9B7C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5" name="Freeform 16">
              <a:extLst>
                <a:ext uri="{FF2B5EF4-FFF2-40B4-BE49-F238E27FC236}">
                  <a16:creationId xmlns:a16="http://schemas.microsoft.com/office/drawing/2014/main" id="{81E7F6E6-2542-47E1-AE43-9B182D3758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6" name="Freeform 16">
              <a:extLst>
                <a:ext uri="{FF2B5EF4-FFF2-40B4-BE49-F238E27FC236}">
                  <a16:creationId xmlns:a16="http://schemas.microsoft.com/office/drawing/2014/main" id="{E777532A-71A5-494B-820C-48C05EC74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7" name="Freeform 16">
              <a:extLst>
                <a:ext uri="{FF2B5EF4-FFF2-40B4-BE49-F238E27FC236}">
                  <a16:creationId xmlns:a16="http://schemas.microsoft.com/office/drawing/2014/main" id="{70329985-9DF6-417E-8BE0-929232945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8" name="Freeform 16">
              <a:extLst>
                <a:ext uri="{FF2B5EF4-FFF2-40B4-BE49-F238E27FC236}">
                  <a16:creationId xmlns:a16="http://schemas.microsoft.com/office/drawing/2014/main" id="{00252936-908A-4F1A-B1D6-E291EDBA6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9" name="Freeform 16">
              <a:extLst>
                <a:ext uri="{FF2B5EF4-FFF2-40B4-BE49-F238E27FC236}">
                  <a16:creationId xmlns:a16="http://schemas.microsoft.com/office/drawing/2014/main" id="{1614E059-CFCA-409A-8521-5A7B0CD0E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0" name="Freeform 16">
              <a:extLst>
                <a:ext uri="{FF2B5EF4-FFF2-40B4-BE49-F238E27FC236}">
                  <a16:creationId xmlns:a16="http://schemas.microsoft.com/office/drawing/2014/main" id="{D67A4711-AC1A-4F94-B614-DDA70F4AB3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1" name="Freeform 16">
              <a:extLst>
                <a:ext uri="{FF2B5EF4-FFF2-40B4-BE49-F238E27FC236}">
                  <a16:creationId xmlns:a16="http://schemas.microsoft.com/office/drawing/2014/main" id="{7AC93D6D-B965-4CFB-82B3-C2F8189DD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2" name="Freeform 16">
              <a:extLst>
                <a:ext uri="{FF2B5EF4-FFF2-40B4-BE49-F238E27FC236}">
                  <a16:creationId xmlns:a16="http://schemas.microsoft.com/office/drawing/2014/main" id="{00CA144B-A572-487C-B67D-E0784F697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3" name="Freeform 16">
              <a:extLst>
                <a:ext uri="{FF2B5EF4-FFF2-40B4-BE49-F238E27FC236}">
                  <a16:creationId xmlns:a16="http://schemas.microsoft.com/office/drawing/2014/main" id="{E1487B58-3826-42D4-A325-3E4E04785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4" name="Freeform 16">
              <a:extLst>
                <a:ext uri="{FF2B5EF4-FFF2-40B4-BE49-F238E27FC236}">
                  <a16:creationId xmlns:a16="http://schemas.microsoft.com/office/drawing/2014/main" id="{3C65D50D-4B63-4F19-93C9-926E0DA625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5" name="Freeform 16">
              <a:extLst>
                <a:ext uri="{FF2B5EF4-FFF2-40B4-BE49-F238E27FC236}">
                  <a16:creationId xmlns:a16="http://schemas.microsoft.com/office/drawing/2014/main" id="{91A9FD33-BBFB-4EB4-B633-06A023CB6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6" name="Freeform 16">
              <a:extLst>
                <a:ext uri="{FF2B5EF4-FFF2-40B4-BE49-F238E27FC236}">
                  <a16:creationId xmlns:a16="http://schemas.microsoft.com/office/drawing/2014/main" id="{8A25449F-C96E-43A9-BE7E-8415CB8CA9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7" name="Freeform 16">
              <a:extLst>
                <a:ext uri="{FF2B5EF4-FFF2-40B4-BE49-F238E27FC236}">
                  <a16:creationId xmlns:a16="http://schemas.microsoft.com/office/drawing/2014/main" id="{E852D294-5AE3-4C12-AE2F-1361C06DF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8" name="Freeform 16">
              <a:extLst>
                <a:ext uri="{FF2B5EF4-FFF2-40B4-BE49-F238E27FC236}">
                  <a16:creationId xmlns:a16="http://schemas.microsoft.com/office/drawing/2014/main" id="{D75B22CF-07E7-4A6F-B17D-758BBE5538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9" name="Freeform 16">
              <a:extLst>
                <a:ext uri="{FF2B5EF4-FFF2-40B4-BE49-F238E27FC236}">
                  <a16:creationId xmlns:a16="http://schemas.microsoft.com/office/drawing/2014/main" id="{45BB4DE2-44BF-43BF-9C16-259FA34503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0" name="Freeform 16">
              <a:extLst>
                <a:ext uri="{FF2B5EF4-FFF2-40B4-BE49-F238E27FC236}">
                  <a16:creationId xmlns:a16="http://schemas.microsoft.com/office/drawing/2014/main" id="{9082519B-328F-4D85-9648-AA99F35AF4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1" name="Freeform 16">
              <a:extLst>
                <a:ext uri="{FF2B5EF4-FFF2-40B4-BE49-F238E27FC236}">
                  <a16:creationId xmlns:a16="http://schemas.microsoft.com/office/drawing/2014/main" id="{D9C1B58C-398E-452F-88B1-1E2D056BC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2" name="Freeform 16">
              <a:extLst>
                <a:ext uri="{FF2B5EF4-FFF2-40B4-BE49-F238E27FC236}">
                  <a16:creationId xmlns:a16="http://schemas.microsoft.com/office/drawing/2014/main" id="{1215C438-62B6-48E8-93BD-2400CE7DC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3" name="Freeform 16">
              <a:extLst>
                <a:ext uri="{FF2B5EF4-FFF2-40B4-BE49-F238E27FC236}">
                  <a16:creationId xmlns:a16="http://schemas.microsoft.com/office/drawing/2014/main" id="{74287A1C-61DC-4764-AD91-0D8AE5D32F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4" name="Freeform 16">
              <a:extLst>
                <a:ext uri="{FF2B5EF4-FFF2-40B4-BE49-F238E27FC236}">
                  <a16:creationId xmlns:a16="http://schemas.microsoft.com/office/drawing/2014/main" id="{935F5F69-3B06-47EE-8A58-9EFC1B83E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5" name="Freeform 16">
              <a:extLst>
                <a:ext uri="{FF2B5EF4-FFF2-40B4-BE49-F238E27FC236}">
                  <a16:creationId xmlns:a16="http://schemas.microsoft.com/office/drawing/2014/main" id="{1101FFF9-CF37-4721-8186-544775DE5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6" name="Freeform 16">
              <a:extLst>
                <a:ext uri="{FF2B5EF4-FFF2-40B4-BE49-F238E27FC236}">
                  <a16:creationId xmlns:a16="http://schemas.microsoft.com/office/drawing/2014/main" id="{DA07B02B-AB92-4E6D-BE68-38C0C55A7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7" name="Freeform 16">
              <a:extLst>
                <a:ext uri="{FF2B5EF4-FFF2-40B4-BE49-F238E27FC236}">
                  <a16:creationId xmlns:a16="http://schemas.microsoft.com/office/drawing/2014/main" id="{5C7F6697-9CF8-4C52-8134-856F37E69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8" name="Freeform 16">
              <a:extLst>
                <a:ext uri="{FF2B5EF4-FFF2-40B4-BE49-F238E27FC236}">
                  <a16:creationId xmlns:a16="http://schemas.microsoft.com/office/drawing/2014/main" id="{71AE8640-CA8D-45ED-B293-E41C04107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9" name="Freeform 16">
              <a:extLst>
                <a:ext uri="{FF2B5EF4-FFF2-40B4-BE49-F238E27FC236}">
                  <a16:creationId xmlns:a16="http://schemas.microsoft.com/office/drawing/2014/main" id="{63C196AF-4D4C-4362-BDBF-EC89D3AF7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0" name="Freeform 16">
              <a:extLst>
                <a:ext uri="{FF2B5EF4-FFF2-40B4-BE49-F238E27FC236}">
                  <a16:creationId xmlns:a16="http://schemas.microsoft.com/office/drawing/2014/main" id="{ACA5D87D-1923-4B8B-9B95-C833F20B3F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1" name="Freeform 16">
              <a:extLst>
                <a:ext uri="{FF2B5EF4-FFF2-40B4-BE49-F238E27FC236}">
                  <a16:creationId xmlns:a16="http://schemas.microsoft.com/office/drawing/2014/main" id="{5168EF6E-C030-46F7-940B-B2259B19D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2" name="Freeform 16">
              <a:extLst>
                <a:ext uri="{FF2B5EF4-FFF2-40B4-BE49-F238E27FC236}">
                  <a16:creationId xmlns:a16="http://schemas.microsoft.com/office/drawing/2014/main" id="{A141EFDE-9FF6-4BED-B3E7-F887DDD96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3" name="Freeform 16">
              <a:extLst>
                <a:ext uri="{FF2B5EF4-FFF2-40B4-BE49-F238E27FC236}">
                  <a16:creationId xmlns:a16="http://schemas.microsoft.com/office/drawing/2014/main" id="{F1BD7350-6598-41F6-9255-7CC3E3138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4" name="Freeform 16">
              <a:extLst>
                <a:ext uri="{FF2B5EF4-FFF2-40B4-BE49-F238E27FC236}">
                  <a16:creationId xmlns:a16="http://schemas.microsoft.com/office/drawing/2014/main" id="{22AC9D57-87D8-4EB4-9431-D6A909D9B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5" name="Freeform 16">
              <a:extLst>
                <a:ext uri="{FF2B5EF4-FFF2-40B4-BE49-F238E27FC236}">
                  <a16:creationId xmlns:a16="http://schemas.microsoft.com/office/drawing/2014/main" id="{5E5F28C9-581C-4582-AFD5-64DAF5C058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6" name="Freeform 16">
              <a:extLst>
                <a:ext uri="{FF2B5EF4-FFF2-40B4-BE49-F238E27FC236}">
                  <a16:creationId xmlns:a16="http://schemas.microsoft.com/office/drawing/2014/main" id="{A3946BBE-EEEB-45AB-8953-28E740687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7" name="Freeform 16">
              <a:extLst>
                <a:ext uri="{FF2B5EF4-FFF2-40B4-BE49-F238E27FC236}">
                  <a16:creationId xmlns:a16="http://schemas.microsoft.com/office/drawing/2014/main" id="{6CBC4E02-AAC1-4F30-A6A1-640557D976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8" name="Freeform 16">
              <a:extLst>
                <a:ext uri="{FF2B5EF4-FFF2-40B4-BE49-F238E27FC236}">
                  <a16:creationId xmlns:a16="http://schemas.microsoft.com/office/drawing/2014/main" id="{B048D2CD-AC09-4285-A6D5-6EA03B390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9" name="Freeform 16">
              <a:extLst>
                <a:ext uri="{FF2B5EF4-FFF2-40B4-BE49-F238E27FC236}">
                  <a16:creationId xmlns:a16="http://schemas.microsoft.com/office/drawing/2014/main" id="{15EF59CC-EAE4-472E-9711-C258CA6562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0" name="Freeform 16">
              <a:extLst>
                <a:ext uri="{FF2B5EF4-FFF2-40B4-BE49-F238E27FC236}">
                  <a16:creationId xmlns:a16="http://schemas.microsoft.com/office/drawing/2014/main" id="{0C37583E-F9BD-44A9-BE2D-5885FBF11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1" name="Freeform 16">
              <a:extLst>
                <a:ext uri="{FF2B5EF4-FFF2-40B4-BE49-F238E27FC236}">
                  <a16:creationId xmlns:a16="http://schemas.microsoft.com/office/drawing/2014/main" id="{C8F816AA-7759-4D40-8B9F-93CE38969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2" name="Freeform 16">
              <a:extLst>
                <a:ext uri="{FF2B5EF4-FFF2-40B4-BE49-F238E27FC236}">
                  <a16:creationId xmlns:a16="http://schemas.microsoft.com/office/drawing/2014/main" id="{B65B9489-7839-490A-B77D-E0E3DFA52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3" name="Freeform 16">
              <a:extLst>
                <a:ext uri="{FF2B5EF4-FFF2-40B4-BE49-F238E27FC236}">
                  <a16:creationId xmlns:a16="http://schemas.microsoft.com/office/drawing/2014/main" id="{BECB7B9E-23EE-46B4-90EA-B68B9533F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4" name="Freeform 16">
              <a:extLst>
                <a:ext uri="{FF2B5EF4-FFF2-40B4-BE49-F238E27FC236}">
                  <a16:creationId xmlns:a16="http://schemas.microsoft.com/office/drawing/2014/main" id="{37F81689-425B-4586-BA28-A52EA6461B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5" name="Freeform 16">
              <a:extLst>
                <a:ext uri="{FF2B5EF4-FFF2-40B4-BE49-F238E27FC236}">
                  <a16:creationId xmlns:a16="http://schemas.microsoft.com/office/drawing/2014/main" id="{F4E46C55-E55C-4DB9-84CB-12BA4E8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6" name="AutoShape 3">
              <a:extLst>
                <a:ext uri="{FF2B5EF4-FFF2-40B4-BE49-F238E27FC236}">
                  <a16:creationId xmlns:a16="http://schemas.microsoft.com/office/drawing/2014/main" id="{9F7F7C91-FA75-4191-AB66-8DE3A6C2C9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912350" y="127000"/>
              <a:ext cx="400050" cy="427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B79D6001-5C23-4D4D-89FC-00A862D67E58}"/>
                </a:ext>
              </a:extLst>
            </p:cNvPr>
            <p:cNvGrpSpPr/>
            <p:nvPr/>
          </p:nvGrpSpPr>
          <p:grpSpPr>
            <a:xfrm>
              <a:off x="-664463" y="1060450"/>
              <a:ext cx="2884436" cy="4051302"/>
              <a:chOff x="-831850" y="581026"/>
              <a:chExt cx="3567113" cy="5010150"/>
            </a:xfrm>
          </p:grpSpPr>
          <p:sp>
            <p:nvSpPr>
              <p:cNvPr id="272" name="Freeform 10">
                <a:extLst>
                  <a:ext uri="{FF2B5EF4-FFF2-40B4-BE49-F238E27FC236}">
                    <a16:creationId xmlns:a16="http://schemas.microsoft.com/office/drawing/2014/main" id="{93E9F37A-6F37-4C9E-8DC1-2BE258746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31850" y="2471738"/>
                <a:ext cx="3567113" cy="3119438"/>
              </a:xfrm>
              <a:custGeom>
                <a:avLst/>
                <a:gdLst>
                  <a:gd name="T0" fmla="*/ 434 w 464"/>
                  <a:gd name="T1" fmla="*/ 406 h 406"/>
                  <a:gd name="T2" fmla="*/ 30 w 464"/>
                  <a:gd name="T3" fmla="*/ 406 h 406"/>
                  <a:gd name="T4" fmla="*/ 0 w 464"/>
                  <a:gd name="T5" fmla="*/ 376 h 406"/>
                  <a:gd name="T6" fmla="*/ 0 w 464"/>
                  <a:gd name="T7" fmla="*/ 30 h 406"/>
                  <a:gd name="T8" fmla="*/ 30 w 464"/>
                  <a:gd name="T9" fmla="*/ 0 h 406"/>
                  <a:gd name="T10" fmla="*/ 434 w 464"/>
                  <a:gd name="T11" fmla="*/ 0 h 406"/>
                  <a:gd name="T12" fmla="*/ 464 w 464"/>
                  <a:gd name="T13" fmla="*/ 30 h 406"/>
                  <a:gd name="T14" fmla="*/ 464 w 464"/>
                  <a:gd name="T15" fmla="*/ 376 h 406"/>
                  <a:gd name="T16" fmla="*/ 434 w 464"/>
                  <a:gd name="T17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406">
                    <a:moveTo>
                      <a:pt x="434" y="406"/>
                    </a:moveTo>
                    <a:cubicBezTo>
                      <a:pt x="30" y="406"/>
                      <a:pt x="30" y="406"/>
                      <a:pt x="30" y="406"/>
                    </a:cubicBezTo>
                    <a:cubicBezTo>
                      <a:pt x="13" y="406"/>
                      <a:pt x="0" y="393"/>
                      <a:pt x="0" y="37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434" y="0"/>
                      <a:pt x="434" y="0"/>
                      <a:pt x="434" y="0"/>
                    </a:cubicBezTo>
                    <a:cubicBezTo>
                      <a:pt x="450" y="0"/>
                      <a:pt x="464" y="14"/>
                      <a:pt x="464" y="30"/>
                    </a:cubicBezTo>
                    <a:cubicBezTo>
                      <a:pt x="464" y="376"/>
                      <a:pt x="464" y="376"/>
                      <a:pt x="464" y="376"/>
                    </a:cubicBezTo>
                    <a:cubicBezTo>
                      <a:pt x="464" y="393"/>
                      <a:pt x="450" y="406"/>
                      <a:pt x="434" y="406"/>
                    </a:cubicBezTo>
                    <a:close/>
                  </a:path>
                </a:pathLst>
              </a:custGeom>
              <a:noFill/>
              <a:ln w="1841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73" name="Freeform 11">
                <a:extLst>
                  <a:ext uri="{FF2B5EF4-FFF2-40B4-BE49-F238E27FC236}">
                    <a16:creationId xmlns:a16="http://schemas.microsoft.com/office/drawing/2014/main" id="{9622CA32-E887-4015-BE52-CE59C58A5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38" y="3262313"/>
                <a:ext cx="914400" cy="1590675"/>
              </a:xfrm>
              <a:custGeom>
                <a:avLst/>
                <a:gdLst>
                  <a:gd name="T0" fmla="*/ 119 w 119"/>
                  <a:gd name="T1" fmla="*/ 60 h 207"/>
                  <a:gd name="T2" fmla="*/ 60 w 119"/>
                  <a:gd name="T3" fmla="*/ 0 h 207"/>
                  <a:gd name="T4" fmla="*/ 0 w 119"/>
                  <a:gd name="T5" fmla="*/ 60 h 207"/>
                  <a:gd name="T6" fmla="*/ 30 w 119"/>
                  <a:gd name="T7" fmla="*/ 112 h 207"/>
                  <a:gd name="T8" fmla="*/ 11 w 119"/>
                  <a:gd name="T9" fmla="*/ 207 h 207"/>
                  <a:gd name="T10" fmla="*/ 108 w 119"/>
                  <a:gd name="T11" fmla="*/ 207 h 207"/>
                  <a:gd name="T12" fmla="*/ 89 w 119"/>
                  <a:gd name="T13" fmla="*/ 112 h 207"/>
                  <a:gd name="T14" fmla="*/ 119 w 119"/>
                  <a:gd name="T15" fmla="*/ 6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9" h="207">
                    <a:moveTo>
                      <a:pt x="119" y="60"/>
                    </a:moveTo>
                    <a:cubicBezTo>
                      <a:pt x="119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82"/>
                      <a:pt x="12" y="102"/>
                      <a:pt x="30" y="112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08" y="207"/>
                      <a:pt x="108" y="207"/>
                      <a:pt x="108" y="207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107" y="102"/>
                      <a:pt x="119" y="82"/>
                      <a:pt x="119" y="60"/>
                    </a:cubicBezTo>
                    <a:close/>
                  </a:path>
                </a:pathLst>
              </a:custGeom>
              <a:solidFill>
                <a:srgbClr val="920000"/>
              </a:solidFill>
              <a:ln w="1841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74" name="Freeform 12">
                <a:extLst>
                  <a:ext uri="{FF2B5EF4-FFF2-40B4-BE49-F238E27FC236}">
                    <a16:creationId xmlns:a16="http://schemas.microsoft.com/office/drawing/2014/main" id="{15857072-129D-4B83-AEDA-E98AD3A5A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9713" y="581026"/>
                <a:ext cx="2382838" cy="1958975"/>
              </a:xfrm>
              <a:custGeom>
                <a:avLst/>
                <a:gdLst>
                  <a:gd name="T0" fmla="*/ 0 w 310"/>
                  <a:gd name="T1" fmla="*/ 253 h 255"/>
                  <a:gd name="T2" fmla="*/ 0 w 310"/>
                  <a:gd name="T3" fmla="*/ 155 h 255"/>
                  <a:gd name="T4" fmla="*/ 155 w 310"/>
                  <a:gd name="T5" fmla="*/ 0 h 255"/>
                  <a:gd name="T6" fmla="*/ 310 w 310"/>
                  <a:gd name="T7" fmla="*/ 155 h 255"/>
                  <a:gd name="T8" fmla="*/ 310 w 310"/>
                  <a:gd name="T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255">
                    <a:moveTo>
                      <a:pt x="0" y="253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0" y="69"/>
                      <a:pt x="69" y="0"/>
                      <a:pt x="155" y="0"/>
                    </a:cubicBezTo>
                    <a:cubicBezTo>
                      <a:pt x="240" y="0"/>
                      <a:pt x="310" y="69"/>
                      <a:pt x="310" y="155"/>
                    </a:cubicBezTo>
                    <a:cubicBezTo>
                      <a:pt x="310" y="255"/>
                      <a:pt x="310" y="255"/>
                      <a:pt x="310" y="255"/>
                    </a:cubicBezTo>
                  </a:path>
                </a:pathLst>
              </a:custGeom>
              <a:noFill/>
              <a:ln w="1841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395FD607-A9EB-4369-8C8B-71A1A9564207}"/>
                </a:ext>
              </a:extLst>
            </p:cNvPr>
            <p:cNvSpPr/>
            <p:nvPr/>
          </p:nvSpPr>
          <p:spPr>
            <a:xfrm>
              <a:off x="-1327308" y="-152400"/>
              <a:ext cx="1325690" cy="652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5CCAC69A-2B74-4981-825D-C3244AD95072}"/>
                </a:ext>
              </a:extLst>
            </p:cNvPr>
            <p:cNvSpPr/>
            <p:nvPr/>
          </p:nvSpPr>
          <p:spPr>
            <a:xfrm>
              <a:off x="10973671" y="-152400"/>
              <a:ext cx="1325690" cy="652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660DB5A1-D3C7-4B82-A883-81AAAD318502}"/>
                </a:ext>
              </a:extLst>
            </p:cNvPr>
            <p:cNvSpPr/>
            <p:nvPr/>
          </p:nvSpPr>
          <p:spPr>
            <a:xfrm rot="16200000">
              <a:off x="5129275" y="-5934192"/>
              <a:ext cx="405411" cy="114640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2F05F0F-A34E-4FE9-AFF6-B23AF6C59A1F}"/>
                </a:ext>
              </a:extLst>
            </p:cNvPr>
            <p:cNvSpPr/>
            <p:nvPr/>
          </p:nvSpPr>
          <p:spPr>
            <a:xfrm rot="16200000">
              <a:off x="5129270" y="643723"/>
              <a:ext cx="405411" cy="114640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080" y="4185921"/>
            <a:ext cx="8290560" cy="656590"/>
          </a:xfrm>
        </p:spPr>
        <p:txBody>
          <a:bodyPr/>
          <a:lstStyle>
            <a:lvl1pPr algn="l">
              <a:defRPr sz="311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80080" y="4846320"/>
            <a:ext cx="8290560" cy="583848"/>
          </a:xfrm>
        </p:spPr>
        <p:txBody>
          <a:bodyPr/>
          <a:lstStyle>
            <a:lvl1pPr marL="0" indent="0" algn="l">
              <a:buFontTx/>
              <a:buNone/>
              <a:defRPr sz="2667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7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8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2199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526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9720-A24A-49AF-AB1A-6573DA1B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603F-8941-4A4E-9914-5CDF553D1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0B24E-7995-471B-B1D5-44D27B284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4B6F5-6A70-456A-B7CB-CADCB5AB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653-7467-4E08-9394-D5803A3D69EF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7FEC4-26D7-4331-85D4-FCC3DFF3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B6936-D0E0-4C65-9251-BA86C6EB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E9D4-58B9-43B0-ADC9-A1C37C98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03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3388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43860"/>
            <a:ext cx="11084560" cy="595034"/>
          </a:xfrm>
        </p:spPr>
        <p:txBody>
          <a:bodyPr anchor="ctr"/>
          <a:lstStyle>
            <a:lvl1pPr algn="ctr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EEB69-C51E-4B27-B8D0-CAF14DF832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9475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n object  Description automatically generated">
            <a:extLst>
              <a:ext uri="{FF2B5EF4-FFF2-40B4-BE49-F238E27FC236}">
                <a16:creationId xmlns:a16="http://schemas.microsoft.com/office/drawing/2014/main" id="{DB5BC97F-BE1C-4CC1-A0F8-EF37ABD2FD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Content">
  <p:cSld name="1_Title, Subtitle,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553720" y="734696"/>
            <a:ext cx="110845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574167" y="2336707"/>
            <a:ext cx="11084560" cy="399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507995" marR="0" lvl="0" indent="-39510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—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15990" marR="0" lvl="1" indent="-38099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—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523985" marR="0" lvl="2" indent="-3668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—"/>
              <a:defRPr sz="1778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2031980" marR="0" lvl="3" indent="-38099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539975" marR="0" lvl="4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22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3047970" marR="0" lvl="5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555964" marR="0" lvl="6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4063959" marR="0" lvl="7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571954" marR="0" lvl="8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553720" y="1314815"/>
            <a:ext cx="11084560" cy="58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507995" marR="0" lvl="0" indent="-25399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667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15990" marR="0" lvl="1" indent="-25399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523985" marR="0" lvl="2" indent="-25399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2031980" marR="0" lvl="3" indent="-25399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539975" marR="0" lvl="4" indent="-253997" algn="ctr" rtl="0">
              <a:lnSpc>
                <a:spcPct val="100000"/>
              </a:lnSpc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3047970" marR="0" lvl="5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555964" marR="0" lvl="6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4063959" marR="0" lvl="7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571954" marR="0" lvl="8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67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5800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 -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D5CEBF-9338-476B-8052-A0C77DB3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753" b="-229"/>
          <a:stretch/>
        </p:blipFill>
        <p:spPr>
          <a:xfrm flipV="1">
            <a:off x="0" y="255222"/>
            <a:ext cx="12192000" cy="66027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649158-47CE-48EE-8573-A982767AD7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4000">
                <a:schemeClr val="tx1"/>
              </a:gs>
              <a:gs pos="100000">
                <a:schemeClr val="tx1">
                  <a:alpha val="3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9FFCD0-CFA5-4BC7-BCE6-3E92554098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78" y="2942501"/>
            <a:ext cx="2239920" cy="784834"/>
          </a:xfrm>
          <a:prstGeom prst="rect">
            <a:avLst/>
          </a:prstGeom>
        </p:spPr>
      </p:pic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78722" y="1985663"/>
            <a:ext cx="9667451" cy="379591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667"/>
              </a:spcBef>
              <a:spcAft>
                <a:spcPts val="333"/>
              </a:spcAft>
              <a:buFontTx/>
              <a:buNone/>
              <a:defRPr sz="2000" b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535180" y="932541"/>
            <a:ext cx="9710378" cy="109206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5111" b="1" cap="all" baseline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1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764AE4-97B7-4C45-A0D0-BEE3BA17B7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46E4A-4011-49A2-955F-F689C05DC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19" t="22933" r="58849" b="-4267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DE1DF3-9BB4-4DC8-8A61-394EC1805C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87F1F-4ACA-4D48-ACDC-152646CBD1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3100706"/>
            <a:ext cx="11084560" cy="65659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033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9F1A-4DD4-43FF-A773-C383C26BF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6C50B-C6D0-4605-924B-0340391E3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BC9AD-A0EC-46D1-AFAE-781F2A6AE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351E0-3CE5-44A9-A55C-9B59D1957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0BEB4-2FDE-4D44-8C05-414F389CF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124256-BC5B-422D-911C-C54994E58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653-7467-4E08-9394-D5803A3D69EF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507A95-9DCA-49A9-818E-61A4FD35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8E7FCE-338C-4E7C-BFBE-95E8822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E9D4-58B9-43B0-ADC9-A1C37C98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4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B9FD-B1EF-4DC8-A647-0E2D4298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8F474-2EA6-4E37-B29B-91F26043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653-7467-4E08-9394-D5803A3D69EF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45229-2A1B-44A7-A4A5-ECAA9C17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9907B-9701-4878-8DE5-E811D2B9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E9D4-58B9-43B0-ADC9-A1C37C98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6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F66FA-BA17-490D-A3BF-F4BBFC32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653-7467-4E08-9394-D5803A3D69EF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F2B2B-8FFB-4B1B-8E4B-6E1CE66A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28FCA-300A-4776-9CA0-C0C52BFF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E9D4-58B9-43B0-ADC9-A1C37C98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2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D561-9697-4265-97A1-11D9C5F6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3E82B-AD4C-4C1E-AEB8-00F64C41C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CCD84-FC87-49CB-A6BA-2A7A8283A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9B575-1D6D-4867-95B6-B338A51C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653-7467-4E08-9394-D5803A3D69EF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3FCAF-9ADD-4877-8EC1-98107230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05CA2-A137-4837-9DA5-FDFCE8FF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E9D4-58B9-43B0-ADC9-A1C37C98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0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E93BC-7999-4FE2-AFDA-EC681DFA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1A729-2B0A-44EA-ACD9-B61632CD4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59932-ECD4-47BD-AC1A-CBE5AB3B4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FCBDA-D7DE-4A29-B305-2613B8B3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653-7467-4E08-9394-D5803A3D69EF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145D6-86B5-43F3-B3A6-4CD9B951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39698-0F91-4E79-9CD2-C4148064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E9D4-58B9-43B0-ADC9-A1C37C98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0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C42ED-B989-47BE-B089-08BB75DF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0D2BE-2450-4FAF-B059-7F4955718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5BDE8-14C9-4C2C-ADD5-1174B8C53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4653-7467-4E08-9394-D5803A3D69EF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778C3-11BA-4B73-8FAA-F9788A25B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E368B-DBA6-43B6-88DA-1F2F7E4B6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E9D4-58B9-43B0-ADC9-A1C37C98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6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271" y="726147"/>
            <a:ext cx="11081461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892" y="2224853"/>
            <a:ext cx="11054368" cy="43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按一下以編輯母片文字樣式</a:t>
            </a:r>
          </a:p>
          <a:p>
            <a:pPr lvl="1"/>
            <a:r>
              <a:rPr lang="en-US"/>
              <a:t>第二層</a:t>
            </a:r>
          </a:p>
          <a:p>
            <a:pPr lvl="2"/>
            <a:r>
              <a:rPr lang="en-US"/>
              <a:t>第三層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69214B-99AB-46ED-9864-662329C3618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464" y="6428244"/>
            <a:ext cx="645209" cy="2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303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 cap="all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5pPr>
      <a:lvl6pPr marL="507995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6pPr>
      <a:lvl7pPr marL="1015990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7pPr>
      <a:lvl8pPr marL="1523985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8pPr>
      <a:lvl9pPr marL="2031980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2222" b="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634994" indent="0" algn="l" rtl="0" fontAlgn="base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2000" b="0">
          <a:solidFill>
            <a:schemeClr val="bg1"/>
          </a:solidFill>
          <a:latin typeface="Trebuchet MS" pitchFamily="34" charset="0"/>
        </a:defRPr>
      </a:lvl2pPr>
      <a:lvl3pPr marL="1210016" indent="0" algn="l" rtl="0" fontAlgn="base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778" b="0">
          <a:solidFill>
            <a:schemeClr val="bg1"/>
          </a:solidFill>
          <a:latin typeface="Trebuchet MS" pitchFamily="34" charset="0"/>
        </a:defRPr>
      </a:lvl3pPr>
      <a:lvl4pPr marL="1972008" indent="-253997" algn="l" rtl="0" fontAlgn="base">
        <a:spcBef>
          <a:spcPct val="20000"/>
        </a:spcBef>
        <a:spcAft>
          <a:spcPct val="0"/>
        </a:spcAft>
        <a:buChar char="–"/>
        <a:defRPr sz="2222">
          <a:solidFill>
            <a:schemeClr val="bg1"/>
          </a:solidFill>
          <a:latin typeface="+mn-lt"/>
        </a:defRPr>
      </a:lvl4pPr>
      <a:lvl5pPr marL="2353004" indent="-253997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5pPr>
      <a:lvl6pPr marL="2860999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6pPr>
      <a:lvl7pPr marL="336899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7pPr>
      <a:lvl8pPr marL="3876989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8pPr>
      <a:lvl9pPr marL="438498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271" y="579121"/>
            <a:ext cx="11081461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按一下以編輯母片標題樣式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892" y="2224853"/>
            <a:ext cx="11054368" cy="414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按一下以編輯母片文字樣式</a:t>
            </a:r>
          </a:p>
          <a:p>
            <a:pPr lvl="1"/>
            <a:r>
              <a:rPr lang="en-US" dirty="0"/>
              <a:t>第二層</a:t>
            </a:r>
          </a:p>
        </p:txBody>
      </p:sp>
      <p:pic>
        <p:nvPicPr>
          <p:cNvPr id="6" name="Google Shape;78;p14">
            <a:extLst>
              <a:ext uri="{FF2B5EF4-FFF2-40B4-BE49-F238E27FC236}">
                <a16:creationId xmlns:a16="http://schemas.microsoft.com/office/drawing/2014/main" id="{314CEB40-1739-4D24-83DA-0CE9763BE5FC}"/>
              </a:ext>
            </a:extLst>
          </p:cNvPr>
          <p:cNvPicPr preferRelativeResize="0"/>
          <p:nvPr/>
        </p:nvPicPr>
        <p:blipFill rotWithShape="1"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6463" y="6428245"/>
            <a:ext cx="645207" cy="2292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9;p14">
            <a:extLst>
              <a:ext uri="{FF2B5EF4-FFF2-40B4-BE49-F238E27FC236}">
                <a16:creationId xmlns:a16="http://schemas.microsoft.com/office/drawing/2014/main" id="{6BDE7C07-CEF7-436D-9B76-D06FF957C348}"/>
              </a:ext>
            </a:extLst>
          </p:cNvPr>
          <p:cNvSpPr txBox="1"/>
          <p:nvPr/>
        </p:nvSpPr>
        <p:spPr>
          <a:xfrm>
            <a:off x="10846948" y="6479206"/>
            <a:ext cx="356667" cy="1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"/>
              <a:buFont typeface="Trebuchet MS"/>
              <a:buNone/>
            </a:pPr>
            <a:fld id="{00000000-1234-1234-1234-123412341234}" type="slidenum">
              <a:rPr lang="en-US" sz="889" b="0" i="0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00"/>
                <a:buFont typeface="Trebuchet MS"/>
                <a:buNone/>
              </a:pPr>
              <a:t>‹#›</a:t>
            </a:fld>
            <a:r>
              <a:rPr lang="en-US" sz="1222" b="0" i="0" u="none" strike="noStrike" cap="none" dirty="0">
                <a:solidFill>
                  <a:srgbClr val="12FEB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1444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1E9B2-AEBE-41F6-B62D-40B1D71C7D1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464" y="6428244"/>
            <a:ext cx="645209" cy="2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112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0" cap="all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5pPr>
      <a:lvl6pPr marL="507995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6pPr>
      <a:lvl7pPr marL="1015990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7pPr>
      <a:lvl8pPr marL="1523985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8pPr>
      <a:lvl9pPr marL="2031980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556" b="0">
          <a:solidFill>
            <a:schemeClr val="accent4"/>
          </a:solidFill>
          <a:latin typeface="Trebuchet MS" pitchFamily="34" charset="0"/>
          <a:ea typeface="+mn-ea"/>
          <a:cs typeface="+mn-cs"/>
        </a:defRPr>
      </a:lvl1pPr>
      <a:lvl2pPr marL="634994" indent="0" algn="l" rtl="0" eaLnBrk="1" fontAlgn="base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333" b="0">
          <a:solidFill>
            <a:schemeClr val="accent4"/>
          </a:solidFill>
          <a:latin typeface="Trebuchet MS" pitchFamily="34" charset="0"/>
        </a:defRPr>
      </a:lvl2pPr>
      <a:lvl3pPr marL="1210016" indent="0" algn="l" rtl="0" eaLnBrk="1" fontAlgn="base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222" b="0">
          <a:solidFill>
            <a:schemeClr val="accent4"/>
          </a:solidFill>
          <a:latin typeface="Trebuchet MS" pitchFamily="34" charset="0"/>
        </a:defRPr>
      </a:lvl3pPr>
      <a:lvl4pPr marL="1972008" indent="-253997" algn="l" rtl="0" eaLnBrk="1" fontAlgn="base" hangingPunct="1">
        <a:spcBef>
          <a:spcPct val="20000"/>
        </a:spcBef>
        <a:spcAft>
          <a:spcPct val="0"/>
        </a:spcAft>
        <a:buChar char="–"/>
        <a:defRPr sz="2222">
          <a:solidFill>
            <a:schemeClr val="bg1"/>
          </a:solidFill>
          <a:latin typeface="+mn-lt"/>
        </a:defRPr>
      </a:lvl4pPr>
      <a:lvl5pPr marL="235300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5pPr>
      <a:lvl6pPr marL="2860999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6pPr>
      <a:lvl7pPr marL="336899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7pPr>
      <a:lvl8pPr marL="3876989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8pPr>
      <a:lvl9pPr marL="438498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diagramData" Target="../diagrams/data7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1C0D-FCD9-4A0E-8EE2-0527C4A60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深度學習基礎概論</a:t>
            </a:r>
            <a:endParaRPr 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10710-55AA-448B-BF91-993885B6A0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0318</a:t>
            </a:r>
          </a:p>
        </p:txBody>
      </p:sp>
    </p:spTree>
    <p:extLst>
      <p:ext uri="{BB962C8B-B14F-4D97-AF65-F5344CB8AC3E}">
        <p14:creationId xmlns:p14="http://schemas.microsoft.com/office/powerpoint/2010/main" val="262492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3D19-8183-674E-8922-A1E6F5FB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簡化的模型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023670-72F0-49AB-BD79-8D862906AD68}"/>
                  </a:ext>
                </a:extLst>
              </p:cNvPr>
              <p:cNvSpPr txBox="1"/>
              <p:nvPr/>
            </p:nvSpPr>
            <p:spPr>
              <a:xfrm>
                <a:off x="4575359" y="1391317"/>
                <a:ext cx="3041282" cy="61549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>
                  <a:solidFill>
                    <a:srgbClr val="000000"/>
                  </a:solidFill>
                  <a:latin typeface="Trebuchet M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023670-72F0-49AB-BD79-8D862906A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59" y="1391317"/>
                <a:ext cx="3041282" cy="615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F3B57C-9D80-4A84-BC19-709668AD8252}"/>
                  </a:ext>
                </a:extLst>
              </p:cNvPr>
              <p:cNvSpPr txBox="1"/>
              <p:nvPr/>
            </p:nvSpPr>
            <p:spPr>
              <a:xfrm>
                <a:off x="7880877" y="4204865"/>
                <a:ext cx="3758080" cy="1436996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𝑅𝑀𝑆𝐸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66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6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66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66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66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6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sz="266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66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667">
                  <a:solidFill>
                    <a:srgbClr val="000000"/>
                  </a:solidFill>
                  <a:latin typeface="Trebuchet M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F3B57C-9D80-4A84-BC19-709668AD8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877" y="4204865"/>
                <a:ext cx="3758080" cy="1436996"/>
              </a:xfrm>
              <a:prstGeom prst="rect">
                <a:avLst/>
              </a:prstGeom>
              <a:blipFill>
                <a:blip r:embed="rId4"/>
                <a:stretch>
                  <a:fillRect t="-4237" b="-2119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42ECA4-9B74-44A1-8E09-776D74A8713E}"/>
                  </a:ext>
                </a:extLst>
              </p:cNvPr>
              <p:cNvSpPr txBox="1"/>
              <p:nvPr/>
            </p:nvSpPr>
            <p:spPr>
              <a:xfrm>
                <a:off x="8141450" y="2951854"/>
                <a:ext cx="3396379" cy="53784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𝑀𝑆𝐸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Trebuchet M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667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67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667">
                  <a:solidFill>
                    <a:srgbClr val="000000"/>
                  </a:solidFill>
                  <a:latin typeface="Trebuchet M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42ECA4-9B74-44A1-8E09-776D74A87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450" y="2951854"/>
                <a:ext cx="3396379" cy="537840"/>
              </a:xfrm>
              <a:prstGeom prst="rect">
                <a:avLst/>
              </a:prstGeom>
              <a:blipFill>
                <a:blip r:embed="rId5"/>
                <a:stretch>
                  <a:fillRect b="-113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21">
                <a:extLst>
                  <a:ext uri="{FF2B5EF4-FFF2-40B4-BE49-F238E27FC236}">
                    <a16:creationId xmlns:a16="http://schemas.microsoft.com/office/drawing/2014/main" id="{8D8B0E76-B6ED-48BC-A9C6-5577660911B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4500" y="2492375"/>
              <a:ext cx="3333804" cy="344487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33451">
                      <a:extLst>
                        <a:ext uri="{9D8B030D-6E8A-4147-A177-3AD203B41FA5}">
                          <a16:colId xmlns:a16="http://schemas.microsoft.com/office/drawing/2014/main" val="4216219907"/>
                        </a:ext>
                      </a:extLst>
                    </a:gridCol>
                    <a:gridCol w="833451">
                      <a:extLst>
                        <a:ext uri="{9D8B030D-6E8A-4147-A177-3AD203B41FA5}">
                          <a16:colId xmlns:a16="http://schemas.microsoft.com/office/drawing/2014/main" val="3264006766"/>
                        </a:ext>
                      </a:extLst>
                    </a:gridCol>
                    <a:gridCol w="833451">
                      <a:extLst>
                        <a:ext uri="{9D8B030D-6E8A-4147-A177-3AD203B41FA5}">
                          <a16:colId xmlns:a16="http://schemas.microsoft.com/office/drawing/2014/main" val="2243466389"/>
                        </a:ext>
                      </a:extLst>
                    </a:gridCol>
                    <a:gridCol w="833451">
                      <a:extLst>
                        <a:ext uri="{9D8B030D-6E8A-4147-A177-3AD203B41FA5}">
                          <a16:colId xmlns:a16="http://schemas.microsoft.com/office/drawing/2014/main" val="2629229735"/>
                        </a:ext>
                      </a:extLst>
                    </a:gridCol>
                  </a:tblGrid>
                  <a:tr h="6889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/>
                            <a:t>x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/>
                            <a:t>y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200"/>
                        </a:p>
                      </a:txBody>
                      <a:tcPr marL="101600" marR="101600" marT="50800" marB="50800"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𝒆𝒓𝒓</m:t>
                                    </m:r>
                                  </m:e>
                                  <m:sup>
                                    <m: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/>
                        </a:p>
                      </a:txBody>
                      <a:tcPr marL="101600" marR="101600" marT="50800" marB="50800" anchor="ctr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770527"/>
                      </a:ext>
                    </a:extLst>
                  </a:tr>
                  <a:tr h="6889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814167"/>
                      </a:ext>
                    </a:extLst>
                  </a:tr>
                  <a:tr h="6889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2912587"/>
                      </a:ext>
                    </a:extLst>
                  </a:tr>
                  <a:tr h="688974">
                    <a:tc gridSpan="3">
                      <a:txBody>
                        <a:bodyPr/>
                        <a:lstStyle/>
                        <a:p>
                          <a:pPr algn="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MSE =</a:t>
                          </a:r>
                        </a:p>
                      </a:txBody>
                      <a:tcPr marL="101600" marR="101600" marT="50800" marB="5080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 marL="101600" marR="101600" marT="50800" marB="50800" anchor="ctr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781373"/>
                      </a:ext>
                    </a:extLst>
                  </a:tr>
                  <a:tr h="688974">
                    <a:tc gridSpan="3">
                      <a:txBody>
                        <a:bodyPr/>
                        <a:lstStyle/>
                        <a:p>
                          <a:pPr algn="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RMSE = </a:t>
                          </a:r>
                        </a:p>
                      </a:txBody>
                      <a:tcPr marL="101600" marR="101600" marT="50800" marB="5080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tx1"/>
                              </a:solidFill>
                            </a:rPr>
                            <a:t>1.6</a:t>
                          </a:r>
                        </a:p>
                      </a:txBody>
                      <a:tcPr marL="101600" marR="101600" marT="50800" marB="50800" anchor="ctr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25264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21">
                <a:extLst>
                  <a:ext uri="{FF2B5EF4-FFF2-40B4-BE49-F238E27FC236}">
                    <a16:creationId xmlns:a16="http://schemas.microsoft.com/office/drawing/2014/main" id="{8D8B0E76-B6ED-48BC-A9C6-5577660911B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4500" y="2492375"/>
              <a:ext cx="3333804" cy="344487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33451">
                      <a:extLst>
                        <a:ext uri="{9D8B030D-6E8A-4147-A177-3AD203B41FA5}">
                          <a16:colId xmlns:a16="http://schemas.microsoft.com/office/drawing/2014/main" val="4216219907"/>
                        </a:ext>
                      </a:extLst>
                    </a:gridCol>
                    <a:gridCol w="833451">
                      <a:extLst>
                        <a:ext uri="{9D8B030D-6E8A-4147-A177-3AD203B41FA5}">
                          <a16:colId xmlns:a16="http://schemas.microsoft.com/office/drawing/2014/main" val="3264006766"/>
                        </a:ext>
                      </a:extLst>
                    </a:gridCol>
                    <a:gridCol w="833451">
                      <a:extLst>
                        <a:ext uri="{9D8B030D-6E8A-4147-A177-3AD203B41FA5}">
                          <a16:colId xmlns:a16="http://schemas.microsoft.com/office/drawing/2014/main" val="2243466389"/>
                        </a:ext>
                      </a:extLst>
                    </a:gridCol>
                    <a:gridCol w="833451">
                      <a:extLst>
                        <a:ext uri="{9D8B030D-6E8A-4147-A177-3AD203B41FA5}">
                          <a16:colId xmlns:a16="http://schemas.microsoft.com/office/drawing/2014/main" val="2629229735"/>
                        </a:ext>
                      </a:extLst>
                    </a:gridCol>
                  </a:tblGrid>
                  <a:tr h="6889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/>
                            <a:t>x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/>
                            <a:t>y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6"/>
                          <a:stretch>
                            <a:fillRect l="-200730" t="-885" r="-102920" b="-403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6"/>
                          <a:stretch>
                            <a:fillRect l="-300730" t="-885" r="-2920" b="-4035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770527"/>
                      </a:ext>
                    </a:extLst>
                  </a:tr>
                  <a:tr h="6889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814167"/>
                      </a:ext>
                    </a:extLst>
                  </a:tr>
                  <a:tr h="6889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2912587"/>
                      </a:ext>
                    </a:extLst>
                  </a:tr>
                  <a:tr h="688974">
                    <a:tc gridSpan="3">
                      <a:txBody>
                        <a:bodyPr/>
                        <a:lstStyle/>
                        <a:p>
                          <a:pPr algn="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MSE =</a:t>
                          </a:r>
                        </a:p>
                      </a:txBody>
                      <a:tcPr marL="101600" marR="101600" marT="50800" marB="5080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 marL="101600" marR="101600" marT="50800" marB="50800" anchor="ctr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781373"/>
                      </a:ext>
                    </a:extLst>
                  </a:tr>
                  <a:tr h="688974">
                    <a:tc gridSpan="3">
                      <a:txBody>
                        <a:bodyPr/>
                        <a:lstStyle/>
                        <a:p>
                          <a:pPr algn="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RMSE = </a:t>
                          </a:r>
                        </a:p>
                      </a:txBody>
                      <a:tcPr marL="101600" marR="101600" marT="50800" marB="5080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tx1"/>
                              </a:solidFill>
                            </a:rPr>
                            <a:t>1.6</a:t>
                          </a:r>
                        </a:p>
                      </a:txBody>
                      <a:tcPr marL="101600" marR="101600" marT="50800" marB="50800" anchor="ctr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252649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C14F6A1-CC78-4158-BD01-59CF1F5F2D07}"/>
              </a:ext>
            </a:extLst>
          </p:cNvPr>
          <p:cNvGraphicFramePr/>
          <p:nvPr/>
        </p:nvGraphicFramePr>
        <p:xfrm>
          <a:off x="4271143" y="2493171"/>
          <a:ext cx="3336389" cy="345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5AB0D9-BE4C-45A3-B1E3-6880EFDC273B}"/>
              </a:ext>
            </a:extLst>
          </p:cNvPr>
          <p:cNvCxnSpPr>
            <a:cxnSpLocks/>
          </p:cNvCxnSpPr>
          <p:nvPr/>
        </p:nvCxnSpPr>
        <p:spPr>
          <a:xfrm>
            <a:off x="5133475" y="3060354"/>
            <a:ext cx="2227234" cy="137016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B7451C-25D7-4F54-B4B4-291DF94198E5}"/>
              </a:ext>
            </a:extLst>
          </p:cNvPr>
          <p:cNvCxnSpPr>
            <a:cxnSpLocks/>
          </p:cNvCxnSpPr>
          <p:nvPr/>
        </p:nvCxnSpPr>
        <p:spPr>
          <a:xfrm>
            <a:off x="5693833" y="3468690"/>
            <a:ext cx="0" cy="333374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127A4C-2755-4C72-BF46-0492E1FAEF64}"/>
              </a:ext>
            </a:extLst>
          </p:cNvPr>
          <p:cNvCxnSpPr>
            <a:cxnSpLocks/>
          </p:cNvCxnSpPr>
          <p:nvPr/>
        </p:nvCxnSpPr>
        <p:spPr>
          <a:xfrm>
            <a:off x="6262688" y="3169710"/>
            <a:ext cx="0" cy="632354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8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00ECE0-583F-4820-AA1F-732701F10F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9" y="1759056"/>
            <a:ext cx="4685107" cy="4144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2EF9E-5844-42D3-95D4-18AAD39548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106" y="1759056"/>
            <a:ext cx="5791664" cy="41442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EE08B3-390E-4845-BE98-594E12D507AD}"/>
              </a:ext>
            </a:extLst>
          </p:cNvPr>
          <p:cNvSpPr txBox="1"/>
          <p:nvPr/>
        </p:nvSpPr>
        <p:spPr>
          <a:xfrm>
            <a:off x="10795985" y="1870440"/>
            <a:ext cx="885570" cy="3540456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16</a:t>
            </a: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B5BDB-77AB-43AD-BD9D-A9CA5FD9212D}"/>
              </a:ext>
            </a:extLst>
          </p:cNvPr>
          <p:cNvSpPr txBox="1"/>
          <p:nvPr/>
        </p:nvSpPr>
        <p:spPr>
          <a:xfrm>
            <a:off x="4563398" y="2656314"/>
            <a:ext cx="549831" cy="3181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600" tIns="50800" rIns="101600" bIns="50800" rtlCol="0" anchor="ctr">
            <a:spAutoFit/>
          </a:bodyPr>
          <a:lstStyle/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MSE</a:t>
            </a:r>
            <a:endParaRPr lang="en-US" sz="20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736EE-E09E-4639-82F4-6A2FF718D338}"/>
              </a:ext>
            </a:extLst>
          </p:cNvPr>
          <p:cNvSpPr txBox="1"/>
          <p:nvPr/>
        </p:nvSpPr>
        <p:spPr>
          <a:xfrm>
            <a:off x="10805798" y="3486747"/>
            <a:ext cx="529312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MSE</a:t>
            </a:r>
            <a:endParaRPr lang="en-US" sz="20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008347-A10E-4E2A-9BA6-D177EC7C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/>
          <a:p>
            <a:r>
              <a:rPr lang="en-US" dirty="0" err="1"/>
              <a:t>損失曲線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EF5097-937C-4C37-AF63-646D4BD884F0}"/>
              </a:ext>
            </a:extLst>
          </p:cNvPr>
          <p:cNvSpPr txBox="1"/>
          <p:nvPr/>
        </p:nvSpPr>
        <p:spPr>
          <a:xfrm>
            <a:off x="6866032" y="5903277"/>
            <a:ext cx="3487573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Error surface</a:t>
            </a:r>
          </a:p>
        </p:txBody>
      </p:sp>
    </p:spTree>
    <p:extLst>
      <p:ext uri="{BB962C8B-B14F-4D97-AF65-F5344CB8AC3E}">
        <p14:creationId xmlns:p14="http://schemas.microsoft.com/office/powerpoint/2010/main" val="3278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082EF9E-5844-42D3-95D4-18AAD39548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106" y="1759056"/>
            <a:ext cx="5791664" cy="414422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DD8BE05-5B97-4152-A6E4-0B4B5C2FD7AE}"/>
              </a:ext>
            </a:extLst>
          </p:cNvPr>
          <p:cNvSpPr/>
          <p:nvPr/>
        </p:nvSpPr>
        <p:spPr>
          <a:xfrm>
            <a:off x="6789210" y="2915710"/>
            <a:ext cx="100541" cy="1005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602396-AC39-47D2-A2F8-890C4FECDEC9}"/>
              </a:ext>
            </a:extLst>
          </p:cNvPr>
          <p:cNvSpPr/>
          <p:nvPr/>
        </p:nvSpPr>
        <p:spPr>
          <a:xfrm>
            <a:off x="8969376" y="4222752"/>
            <a:ext cx="100541" cy="1005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8C585-EADB-4A72-9EEF-84EAEA5B497C}"/>
              </a:ext>
            </a:extLst>
          </p:cNvPr>
          <p:cNvSpPr txBox="1"/>
          <p:nvPr/>
        </p:nvSpPr>
        <p:spPr>
          <a:xfrm>
            <a:off x="7041430" y="2812059"/>
            <a:ext cx="582211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556" dirty="0">
                <a:solidFill>
                  <a:srgbClr val="FFFFFF"/>
                </a:solidFill>
                <a:latin typeface="Trebuchet MS"/>
                <a:ea typeface="微軟正黑體" panose="020B0604030504040204" pitchFamily="34" charset="-120"/>
              </a:rPr>
              <a:t>現在</a:t>
            </a:r>
            <a:endParaRPr lang="en-US" sz="1556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8ED10-82C5-404B-81EC-13FCFE4CD5F0}"/>
              </a:ext>
            </a:extLst>
          </p:cNvPr>
          <p:cNvSpPr txBox="1"/>
          <p:nvPr/>
        </p:nvSpPr>
        <p:spPr>
          <a:xfrm>
            <a:off x="9221597" y="4119101"/>
            <a:ext cx="582211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556" dirty="0">
                <a:solidFill>
                  <a:srgbClr val="FFFFFF"/>
                </a:solidFill>
                <a:latin typeface="Trebuchet MS"/>
                <a:ea typeface="微軟正黑體" panose="020B0604030504040204" pitchFamily="34" charset="-120"/>
              </a:rPr>
              <a:t>目標</a:t>
            </a:r>
            <a:endParaRPr lang="en-US" sz="1556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C781C-B96F-4C6D-A91E-85CFEDCD74B8}"/>
              </a:ext>
            </a:extLst>
          </p:cNvPr>
          <p:cNvSpPr txBox="1"/>
          <p:nvPr/>
        </p:nvSpPr>
        <p:spPr>
          <a:xfrm>
            <a:off x="10795985" y="1870440"/>
            <a:ext cx="885570" cy="3540456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16</a:t>
            </a: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DFB2FDF-C191-44CB-92C7-93A8128A1119}"/>
              </a:ext>
            </a:extLst>
          </p:cNvPr>
          <p:cNvGraphicFramePr/>
          <p:nvPr/>
        </p:nvGraphicFramePr>
        <p:xfrm>
          <a:off x="2108741" y="1754515"/>
          <a:ext cx="3153826" cy="302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083A46-D363-482D-A31E-32F32E6C23F8}"/>
              </a:ext>
            </a:extLst>
          </p:cNvPr>
          <p:cNvCxnSpPr>
            <a:cxnSpLocks/>
          </p:cNvCxnSpPr>
          <p:nvPr/>
        </p:nvCxnSpPr>
        <p:spPr>
          <a:xfrm>
            <a:off x="2981098" y="2283681"/>
            <a:ext cx="2026709" cy="120974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30A94-07ED-41F1-AFBF-6117FA2054AF}"/>
              </a:ext>
            </a:extLst>
          </p:cNvPr>
          <p:cNvCxnSpPr>
            <a:cxnSpLocks/>
          </p:cNvCxnSpPr>
          <p:nvPr/>
        </p:nvCxnSpPr>
        <p:spPr>
          <a:xfrm>
            <a:off x="3483807" y="2600387"/>
            <a:ext cx="0" cy="219603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2021F1-CAE7-4DBD-98F0-D2BC7C770C70}"/>
              </a:ext>
            </a:extLst>
          </p:cNvPr>
          <p:cNvCxnSpPr>
            <a:cxnSpLocks/>
          </p:cNvCxnSpPr>
          <p:nvPr/>
        </p:nvCxnSpPr>
        <p:spPr>
          <a:xfrm>
            <a:off x="4010327" y="2338449"/>
            <a:ext cx="0" cy="560917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FF41ED7-9ADC-4AB9-9B3F-A2577E00E195}"/>
              </a:ext>
            </a:extLst>
          </p:cNvPr>
          <p:cNvSpPr/>
          <p:nvPr/>
        </p:nvSpPr>
        <p:spPr>
          <a:xfrm>
            <a:off x="876518" y="4323292"/>
            <a:ext cx="1564318" cy="1360784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  <a:latin typeface="Trebuchet MS" panose="020B0603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70B6C0-DF09-4FEB-BFDF-31FC8C0AC3F5}"/>
                  </a:ext>
                </a:extLst>
              </p:cNvPr>
              <p:cNvSpPr txBox="1"/>
              <p:nvPr/>
            </p:nvSpPr>
            <p:spPr>
              <a:xfrm>
                <a:off x="986747" y="4563672"/>
                <a:ext cx="1284198" cy="36939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1333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70B6C0-DF09-4FEB-BFDF-31FC8C0AC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47" y="4563672"/>
                <a:ext cx="1284198" cy="369397"/>
              </a:xfrm>
              <a:prstGeom prst="rect">
                <a:avLst/>
              </a:prstGeom>
              <a:blipFill>
                <a:blip r:embed="rId5"/>
                <a:stretch>
                  <a:fillRect l="-1878" r="-4225" b="-806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222E8F-EE99-4B98-A619-7201287DD31F}"/>
                  </a:ext>
                </a:extLst>
              </p:cNvPr>
              <p:cNvSpPr txBox="1"/>
              <p:nvPr/>
            </p:nvSpPr>
            <p:spPr>
              <a:xfrm>
                <a:off x="986747" y="5087798"/>
                <a:ext cx="924099" cy="36939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333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222E8F-EE99-4B98-A619-7201287DD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47" y="5087798"/>
                <a:ext cx="924099" cy="369397"/>
              </a:xfrm>
              <a:prstGeom prst="rect">
                <a:avLst/>
              </a:prstGeom>
              <a:blipFill>
                <a:blip r:embed="rId6"/>
                <a:stretch>
                  <a:fillRect l="-6536" t="-4839" r="-7190" b="-967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C7BF8CE-3379-4EBD-8779-73940B7DC3ED}"/>
              </a:ext>
            </a:extLst>
          </p:cNvPr>
          <p:cNvSpPr txBox="1"/>
          <p:nvPr/>
        </p:nvSpPr>
        <p:spPr>
          <a:xfrm>
            <a:off x="10805798" y="3486747"/>
            <a:ext cx="529312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MSE</a:t>
            </a:r>
            <a:endParaRPr lang="en-US" sz="20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AFFAB20-05F6-41CD-8BA2-2F040A6A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/>
          <a:p>
            <a:r>
              <a:rPr lang="en-US" dirty="0" err="1"/>
              <a:t>損失曲線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5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3D19-8183-674E-8922-A1E6F5FB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損失曲線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82EF9E-5844-42D3-95D4-18AAD39548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106" y="1759056"/>
            <a:ext cx="5791664" cy="414422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DD8BE05-5B97-4152-A6E4-0B4B5C2FD7AE}"/>
              </a:ext>
            </a:extLst>
          </p:cNvPr>
          <p:cNvSpPr/>
          <p:nvPr/>
        </p:nvSpPr>
        <p:spPr>
          <a:xfrm>
            <a:off x="6789210" y="2915710"/>
            <a:ext cx="100541" cy="1005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602396-AC39-47D2-A2F8-890C4FECDEC9}"/>
              </a:ext>
            </a:extLst>
          </p:cNvPr>
          <p:cNvSpPr/>
          <p:nvPr/>
        </p:nvSpPr>
        <p:spPr>
          <a:xfrm>
            <a:off x="8969376" y="4222752"/>
            <a:ext cx="100541" cy="1005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8C585-EADB-4A72-9EEF-84EAEA5B497C}"/>
              </a:ext>
            </a:extLst>
          </p:cNvPr>
          <p:cNvSpPr txBox="1"/>
          <p:nvPr/>
        </p:nvSpPr>
        <p:spPr>
          <a:xfrm>
            <a:off x="7027570" y="2814705"/>
            <a:ext cx="582211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556" dirty="0">
                <a:solidFill>
                  <a:srgbClr val="FFFFFF"/>
                </a:solidFill>
                <a:latin typeface="Trebuchet MS"/>
                <a:ea typeface="微軟正黑體" panose="020B0604030504040204" pitchFamily="34" charset="-120"/>
              </a:rPr>
              <a:t>過去</a:t>
            </a:r>
            <a:endParaRPr lang="en-US" sz="1556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8ED10-82C5-404B-81EC-13FCFE4CD5F0}"/>
              </a:ext>
            </a:extLst>
          </p:cNvPr>
          <p:cNvSpPr txBox="1"/>
          <p:nvPr/>
        </p:nvSpPr>
        <p:spPr>
          <a:xfrm>
            <a:off x="9221597" y="4119101"/>
            <a:ext cx="582211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556" dirty="0">
                <a:solidFill>
                  <a:srgbClr val="FFFFFF"/>
                </a:solidFill>
                <a:latin typeface="Trebuchet MS"/>
                <a:ea typeface="微軟正黑體" panose="020B0604030504040204" pitchFamily="34" charset="-120"/>
              </a:rPr>
              <a:t>目標</a:t>
            </a:r>
            <a:endParaRPr lang="en-US" sz="1556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C781C-B96F-4C6D-A91E-85CFEDCD74B8}"/>
              </a:ext>
            </a:extLst>
          </p:cNvPr>
          <p:cNvSpPr txBox="1"/>
          <p:nvPr/>
        </p:nvSpPr>
        <p:spPr>
          <a:xfrm>
            <a:off x="10795985" y="1870440"/>
            <a:ext cx="885570" cy="3540456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16</a:t>
            </a: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DFB2FDF-C191-44CB-92C7-93A8128A1119}"/>
              </a:ext>
            </a:extLst>
          </p:cNvPr>
          <p:cNvGraphicFramePr/>
          <p:nvPr/>
        </p:nvGraphicFramePr>
        <p:xfrm>
          <a:off x="2108741" y="1754515"/>
          <a:ext cx="3153826" cy="302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083A46-D363-482D-A31E-32F32E6C23F8}"/>
              </a:ext>
            </a:extLst>
          </p:cNvPr>
          <p:cNvCxnSpPr>
            <a:cxnSpLocks/>
          </p:cNvCxnSpPr>
          <p:nvPr/>
        </p:nvCxnSpPr>
        <p:spPr>
          <a:xfrm>
            <a:off x="2981098" y="2590607"/>
            <a:ext cx="2026709" cy="120974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2021F1-CAE7-4DBD-98F0-D2BC7C770C70}"/>
              </a:ext>
            </a:extLst>
          </p:cNvPr>
          <p:cNvCxnSpPr>
            <a:cxnSpLocks/>
          </p:cNvCxnSpPr>
          <p:nvPr/>
        </p:nvCxnSpPr>
        <p:spPr>
          <a:xfrm>
            <a:off x="4010327" y="2338449"/>
            <a:ext cx="0" cy="857028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FF41ED7-9ADC-4AB9-9B3F-A2577E00E195}"/>
              </a:ext>
            </a:extLst>
          </p:cNvPr>
          <p:cNvSpPr/>
          <p:nvPr/>
        </p:nvSpPr>
        <p:spPr>
          <a:xfrm>
            <a:off x="876518" y="4323292"/>
            <a:ext cx="1564318" cy="1360784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  <a:latin typeface="Trebuchet MS" panose="020B0603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70B6C0-DF09-4FEB-BFDF-31FC8C0AC3F5}"/>
                  </a:ext>
                </a:extLst>
              </p:cNvPr>
              <p:cNvSpPr txBox="1"/>
              <p:nvPr/>
            </p:nvSpPr>
            <p:spPr>
              <a:xfrm>
                <a:off x="986747" y="4563672"/>
                <a:ext cx="1284198" cy="36939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1333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70B6C0-DF09-4FEB-BFDF-31FC8C0AC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47" y="4563672"/>
                <a:ext cx="1284198" cy="369397"/>
              </a:xfrm>
              <a:prstGeom prst="rect">
                <a:avLst/>
              </a:prstGeom>
              <a:blipFill>
                <a:blip r:embed="rId5"/>
                <a:stretch>
                  <a:fillRect l="-1878" r="-4225" b="-806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222E8F-EE99-4B98-A619-7201287DD31F}"/>
                  </a:ext>
                </a:extLst>
              </p:cNvPr>
              <p:cNvSpPr txBox="1"/>
              <p:nvPr/>
            </p:nvSpPr>
            <p:spPr>
              <a:xfrm>
                <a:off x="986747" y="5087798"/>
                <a:ext cx="924099" cy="36939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333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222E8F-EE99-4B98-A619-7201287DD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47" y="5087798"/>
                <a:ext cx="924099" cy="369397"/>
              </a:xfrm>
              <a:prstGeom prst="rect">
                <a:avLst/>
              </a:prstGeom>
              <a:blipFill>
                <a:blip r:embed="rId6"/>
                <a:stretch>
                  <a:fillRect l="-6536" t="-1613" r="-6536" b="-967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D25F985-10F8-4E1F-BEED-F3C094A6D516}"/>
              </a:ext>
            </a:extLst>
          </p:cNvPr>
          <p:cNvSpPr/>
          <p:nvPr/>
        </p:nvSpPr>
        <p:spPr>
          <a:xfrm>
            <a:off x="6789210" y="3286125"/>
            <a:ext cx="100541" cy="1005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55B4F-063D-4675-B60C-3BE3DB7D40B9}"/>
              </a:ext>
            </a:extLst>
          </p:cNvPr>
          <p:cNvSpPr txBox="1"/>
          <p:nvPr/>
        </p:nvSpPr>
        <p:spPr>
          <a:xfrm>
            <a:off x="7041430" y="3182475"/>
            <a:ext cx="582211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556" dirty="0">
                <a:solidFill>
                  <a:srgbClr val="FFFFFF"/>
                </a:solidFill>
                <a:latin typeface="Trebuchet MS"/>
                <a:ea typeface="微軟正黑體" panose="020B0604030504040204" pitchFamily="34" charset="-120"/>
              </a:rPr>
              <a:t>現在</a:t>
            </a:r>
            <a:endParaRPr lang="en-US" sz="1556" dirty="0">
              <a:solidFill>
                <a:srgbClr val="FFFFFF"/>
              </a:solidFill>
              <a:latin typeface="Trebuchet M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909D0D-A9B7-4EA0-B539-771137074613}"/>
              </a:ext>
            </a:extLst>
          </p:cNvPr>
          <p:cNvCxnSpPr>
            <a:cxnSpLocks/>
          </p:cNvCxnSpPr>
          <p:nvPr/>
        </p:nvCxnSpPr>
        <p:spPr>
          <a:xfrm>
            <a:off x="6842121" y="2965981"/>
            <a:ext cx="0" cy="3704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FBE14FB-9E4F-466A-94D6-713D85A148DE}"/>
              </a:ext>
            </a:extLst>
          </p:cNvPr>
          <p:cNvSpPr txBox="1"/>
          <p:nvPr/>
        </p:nvSpPr>
        <p:spPr>
          <a:xfrm>
            <a:off x="10805798" y="3486747"/>
            <a:ext cx="529312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MSE</a:t>
            </a:r>
            <a:endParaRPr lang="en-US" sz="200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625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082EF9E-5844-42D3-95D4-18AAD39548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106" y="1759056"/>
            <a:ext cx="5791664" cy="414422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DD8BE05-5B97-4152-A6E4-0B4B5C2FD7AE}"/>
              </a:ext>
            </a:extLst>
          </p:cNvPr>
          <p:cNvSpPr/>
          <p:nvPr/>
        </p:nvSpPr>
        <p:spPr>
          <a:xfrm>
            <a:off x="6789210" y="2915710"/>
            <a:ext cx="100541" cy="1005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602396-AC39-47D2-A2F8-890C4FECDEC9}"/>
              </a:ext>
            </a:extLst>
          </p:cNvPr>
          <p:cNvSpPr/>
          <p:nvPr/>
        </p:nvSpPr>
        <p:spPr>
          <a:xfrm>
            <a:off x="8969376" y="4222752"/>
            <a:ext cx="100541" cy="1005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8ED10-82C5-404B-81EC-13FCFE4CD5F0}"/>
              </a:ext>
            </a:extLst>
          </p:cNvPr>
          <p:cNvSpPr txBox="1"/>
          <p:nvPr/>
        </p:nvSpPr>
        <p:spPr>
          <a:xfrm>
            <a:off x="9221597" y="4119101"/>
            <a:ext cx="582211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556" dirty="0">
                <a:solidFill>
                  <a:srgbClr val="FFFFFF"/>
                </a:solidFill>
                <a:latin typeface="Trebuchet MS"/>
                <a:ea typeface="微軟正黑體" panose="020B0604030504040204" pitchFamily="34" charset="-120"/>
              </a:rPr>
              <a:t>目標</a:t>
            </a:r>
            <a:endParaRPr lang="en-US" sz="1556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C781C-B96F-4C6D-A91E-85CFEDCD74B8}"/>
              </a:ext>
            </a:extLst>
          </p:cNvPr>
          <p:cNvSpPr txBox="1"/>
          <p:nvPr/>
        </p:nvSpPr>
        <p:spPr>
          <a:xfrm>
            <a:off x="10795985" y="1870440"/>
            <a:ext cx="885570" cy="3540456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16</a:t>
            </a: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DFB2FDF-C191-44CB-92C7-93A8128A1119}"/>
              </a:ext>
            </a:extLst>
          </p:cNvPr>
          <p:cNvGraphicFramePr/>
          <p:nvPr/>
        </p:nvGraphicFramePr>
        <p:xfrm>
          <a:off x="2108741" y="1754515"/>
          <a:ext cx="3153826" cy="302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083A46-D363-482D-A31E-32F32E6C23F8}"/>
              </a:ext>
            </a:extLst>
          </p:cNvPr>
          <p:cNvCxnSpPr>
            <a:cxnSpLocks/>
          </p:cNvCxnSpPr>
          <p:nvPr/>
        </p:nvCxnSpPr>
        <p:spPr>
          <a:xfrm>
            <a:off x="2981098" y="2590607"/>
            <a:ext cx="209890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2021F1-CAE7-4DBD-98F0-D2BC7C770C70}"/>
              </a:ext>
            </a:extLst>
          </p:cNvPr>
          <p:cNvCxnSpPr>
            <a:cxnSpLocks/>
          </p:cNvCxnSpPr>
          <p:nvPr/>
        </p:nvCxnSpPr>
        <p:spPr>
          <a:xfrm>
            <a:off x="4010327" y="2338449"/>
            <a:ext cx="0" cy="252158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FF41ED7-9ADC-4AB9-9B3F-A2577E00E195}"/>
              </a:ext>
            </a:extLst>
          </p:cNvPr>
          <p:cNvSpPr/>
          <p:nvPr/>
        </p:nvSpPr>
        <p:spPr>
          <a:xfrm>
            <a:off x="876518" y="4323292"/>
            <a:ext cx="1564318" cy="1360784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  <a:latin typeface="Trebuchet MS" panose="020B0603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70B6C0-DF09-4FEB-BFDF-31FC8C0AC3F5}"/>
                  </a:ext>
                </a:extLst>
              </p:cNvPr>
              <p:cNvSpPr txBox="1"/>
              <p:nvPr/>
            </p:nvSpPr>
            <p:spPr>
              <a:xfrm>
                <a:off x="986747" y="4563672"/>
                <a:ext cx="1029320" cy="36939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333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70B6C0-DF09-4FEB-BFDF-31FC8C0AC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47" y="4563672"/>
                <a:ext cx="1029320" cy="369397"/>
              </a:xfrm>
              <a:prstGeom prst="rect">
                <a:avLst/>
              </a:prstGeom>
              <a:blipFill>
                <a:blip r:embed="rId5"/>
                <a:stretch>
                  <a:fillRect l="-2339" r="-5263" b="-806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222E8F-EE99-4B98-A619-7201287DD31F}"/>
                  </a:ext>
                </a:extLst>
              </p:cNvPr>
              <p:cNvSpPr txBox="1"/>
              <p:nvPr/>
            </p:nvSpPr>
            <p:spPr>
              <a:xfrm>
                <a:off x="986747" y="5087798"/>
                <a:ext cx="924099" cy="36939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333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222E8F-EE99-4B98-A619-7201287DD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47" y="5087798"/>
                <a:ext cx="924099" cy="369397"/>
              </a:xfrm>
              <a:prstGeom prst="rect">
                <a:avLst/>
              </a:prstGeom>
              <a:blipFill>
                <a:blip r:embed="rId6"/>
                <a:stretch>
                  <a:fillRect l="-6536" t="-1613" r="-6536" b="-967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D25F985-10F8-4E1F-BEED-F3C094A6D516}"/>
              </a:ext>
            </a:extLst>
          </p:cNvPr>
          <p:cNvSpPr/>
          <p:nvPr/>
        </p:nvSpPr>
        <p:spPr>
          <a:xfrm>
            <a:off x="6789210" y="3286125"/>
            <a:ext cx="100541" cy="1005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909D0D-A9B7-4EA0-B539-771137074613}"/>
              </a:ext>
            </a:extLst>
          </p:cNvPr>
          <p:cNvCxnSpPr>
            <a:cxnSpLocks/>
          </p:cNvCxnSpPr>
          <p:nvPr/>
        </p:nvCxnSpPr>
        <p:spPr>
          <a:xfrm>
            <a:off x="6842121" y="2965981"/>
            <a:ext cx="0" cy="3704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42046E-D21F-4ED3-93D2-F58B7B834C14}"/>
              </a:ext>
            </a:extLst>
          </p:cNvPr>
          <p:cNvCxnSpPr>
            <a:cxnSpLocks/>
          </p:cNvCxnSpPr>
          <p:nvPr/>
        </p:nvCxnSpPr>
        <p:spPr>
          <a:xfrm>
            <a:off x="3483807" y="2600387"/>
            <a:ext cx="0" cy="219603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675628-964D-4043-BF3D-E2A17203381A}"/>
              </a:ext>
            </a:extLst>
          </p:cNvPr>
          <p:cNvCxnSpPr>
            <a:cxnSpLocks/>
          </p:cNvCxnSpPr>
          <p:nvPr/>
        </p:nvCxnSpPr>
        <p:spPr>
          <a:xfrm flipV="1">
            <a:off x="6839479" y="3336395"/>
            <a:ext cx="785813" cy="7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605A83F-D48A-4601-9467-63065927626B}"/>
              </a:ext>
            </a:extLst>
          </p:cNvPr>
          <p:cNvSpPr txBox="1"/>
          <p:nvPr/>
        </p:nvSpPr>
        <p:spPr>
          <a:xfrm>
            <a:off x="7776973" y="3190411"/>
            <a:ext cx="582211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556" dirty="0">
                <a:solidFill>
                  <a:srgbClr val="FFFFFF"/>
                </a:solidFill>
                <a:latin typeface="Trebuchet MS"/>
                <a:ea typeface="微軟正黑體" panose="020B0604030504040204" pitchFamily="34" charset="-120"/>
              </a:rPr>
              <a:t>現在</a:t>
            </a:r>
            <a:endParaRPr lang="en-US" sz="1556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F6BB17-0D77-4494-9170-738E8183B60D}"/>
              </a:ext>
            </a:extLst>
          </p:cNvPr>
          <p:cNvSpPr txBox="1"/>
          <p:nvPr/>
        </p:nvSpPr>
        <p:spPr>
          <a:xfrm>
            <a:off x="10805798" y="3486747"/>
            <a:ext cx="529312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MSE</a:t>
            </a:r>
            <a:endParaRPr lang="en-US" sz="20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BF6B3E1-4838-4E87-880F-BCE1F10B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/>
          <a:p>
            <a:r>
              <a:rPr lang="en-US" dirty="0" err="1"/>
              <a:t>損失曲線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3D19-8183-674E-8922-A1E6F5FB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損失曲線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82EF9E-5844-42D3-95D4-18AAD39548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106" y="1759056"/>
            <a:ext cx="5791664" cy="41442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03DED8-7559-4619-A8EA-FCB217A8CF6E}"/>
              </a:ext>
            </a:extLst>
          </p:cNvPr>
          <p:cNvSpPr txBox="1"/>
          <p:nvPr/>
        </p:nvSpPr>
        <p:spPr>
          <a:xfrm>
            <a:off x="10795985" y="1870440"/>
            <a:ext cx="885570" cy="3540456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16</a:t>
            </a: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6FF26C-8A89-41E0-BCC5-7A2961D85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106" y="1759056"/>
            <a:ext cx="5791664" cy="414422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F7C6618-70E9-4271-B077-98C180B421B5}"/>
              </a:ext>
            </a:extLst>
          </p:cNvPr>
          <p:cNvSpPr/>
          <p:nvPr/>
        </p:nvSpPr>
        <p:spPr>
          <a:xfrm>
            <a:off x="6789210" y="2915710"/>
            <a:ext cx="100541" cy="1005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673F6BA-9B83-4A19-9CAB-1A6CA90B47EC}"/>
              </a:ext>
            </a:extLst>
          </p:cNvPr>
          <p:cNvSpPr/>
          <p:nvPr/>
        </p:nvSpPr>
        <p:spPr>
          <a:xfrm>
            <a:off x="8969376" y="4222752"/>
            <a:ext cx="100541" cy="1005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4B7F56-B4BC-4E65-B164-B6CBB66B67B5}"/>
              </a:ext>
            </a:extLst>
          </p:cNvPr>
          <p:cNvSpPr txBox="1"/>
          <p:nvPr/>
        </p:nvSpPr>
        <p:spPr>
          <a:xfrm>
            <a:off x="9122211" y="4119101"/>
            <a:ext cx="780983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6">
                <a:solidFill>
                  <a:srgbClr val="FFFFFF"/>
                </a:solidFill>
                <a:latin typeface="Trebuchet MS"/>
              </a:rPr>
              <a:t>目標值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206039-F45A-4ECC-9FEB-1862F8D6A2BB}"/>
              </a:ext>
            </a:extLst>
          </p:cNvPr>
          <p:cNvSpPr txBox="1"/>
          <p:nvPr/>
        </p:nvSpPr>
        <p:spPr>
          <a:xfrm>
            <a:off x="10795985" y="1870440"/>
            <a:ext cx="885570" cy="3540456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16</a:t>
            </a: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D1FCDFB-E75A-46C1-9B0F-39BB72461DE9}"/>
              </a:ext>
            </a:extLst>
          </p:cNvPr>
          <p:cNvCxnSpPr>
            <a:cxnSpLocks/>
            <a:stCxn id="19" idx="1"/>
          </p:cNvCxnSpPr>
          <p:nvPr/>
        </p:nvCxnSpPr>
        <p:spPr>
          <a:xfrm flipV="1">
            <a:off x="6803934" y="2841626"/>
            <a:ext cx="297483" cy="888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6F35FB61-04E4-4CF1-BE98-21C255AA50C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9035308"/>
                  </p:ext>
                </p:extLst>
              </p:nvPr>
            </p:nvGraphicFramePr>
            <p:xfrm>
              <a:off x="860521" y="1734475"/>
              <a:ext cx="4231813" cy="38123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6F35FB61-04E4-4CF1-BE98-21C255AA50C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9035308"/>
                  </p:ext>
                </p:extLst>
              </p:nvPr>
            </p:nvGraphicFramePr>
            <p:xfrm>
              <a:off x="860521" y="1734475"/>
              <a:ext cx="4231813" cy="38123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5" r:qs="rId6" r:cs="rId7"/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1C2A822-4280-4C3E-A76F-02ADC3FF5FD6}"/>
              </a:ext>
            </a:extLst>
          </p:cNvPr>
          <p:cNvSpPr txBox="1"/>
          <p:nvPr/>
        </p:nvSpPr>
        <p:spPr>
          <a:xfrm>
            <a:off x="10580578" y="3486747"/>
            <a:ext cx="979755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均方誤差</a:t>
            </a:r>
            <a:endParaRPr lang="en-US" sz="200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092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3D19-8183-674E-8922-A1E6F5FB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損失曲線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82EF9E-5844-42D3-95D4-18AAD39548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106" y="1759056"/>
            <a:ext cx="5791664" cy="414422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DD8BE05-5B97-4152-A6E4-0B4B5C2FD7AE}"/>
              </a:ext>
            </a:extLst>
          </p:cNvPr>
          <p:cNvSpPr/>
          <p:nvPr/>
        </p:nvSpPr>
        <p:spPr>
          <a:xfrm>
            <a:off x="6789210" y="2915710"/>
            <a:ext cx="100541" cy="1005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602396-AC39-47D2-A2F8-890C4FECDEC9}"/>
              </a:ext>
            </a:extLst>
          </p:cNvPr>
          <p:cNvSpPr/>
          <p:nvPr/>
        </p:nvSpPr>
        <p:spPr>
          <a:xfrm>
            <a:off x="8969376" y="4222752"/>
            <a:ext cx="100541" cy="1005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8ED10-82C5-404B-81EC-13FCFE4CD5F0}"/>
              </a:ext>
            </a:extLst>
          </p:cNvPr>
          <p:cNvSpPr txBox="1"/>
          <p:nvPr/>
        </p:nvSpPr>
        <p:spPr>
          <a:xfrm>
            <a:off x="9122211" y="4119101"/>
            <a:ext cx="780983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6">
                <a:solidFill>
                  <a:srgbClr val="FFFFFF"/>
                </a:solidFill>
                <a:latin typeface="Trebuchet MS"/>
              </a:rPr>
              <a:t>目標值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03DED8-7559-4619-A8EA-FCB217A8CF6E}"/>
              </a:ext>
            </a:extLst>
          </p:cNvPr>
          <p:cNvSpPr txBox="1"/>
          <p:nvPr/>
        </p:nvSpPr>
        <p:spPr>
          <a:xfrm>
            <a:off x="10795985" y="1870440"/>
            <a:ext cx="885570" cy="3540456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16</a:t>
            </a: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3AE398-3D5F-4238-B3DD-746982E3893E}"/>
              </a:ext>
            </a:extLst>
          </p:cNvPr>
          <p:cNvCxnSpPr>
            <a:cxnSpLocks/>
            <a:stCxn id="3" idx="1"/>
          </p:cNvCxnSpPr>
          <p:nvPr/>
        </p:nvCxnSpPr>
        <p:spPr>
          <a:xfrm flipV="1">
            <a:off x="6803934" y="2841626"/>
            <a:ext cx="297483" cy="888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AB692B-DCDA-4C95-BDA7-76A631DFC886}"/>
              </a:ext>
            </a:extLst>
          </p:cNvPr>
          <p:cNvCxnSpPr>
            <a:cxnSpLocks/>
          </p:cNvCxnSpPr>
          <p:nvPr/>
        </p:nvCxnSpPr>
        <p:spPr>
          <a:xfrm>
            <a:off x="7047883" y="2843121"/>
            <a:ext cx="434534" cy="2101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F8F4A8-5521-4049-8D0D-649C7596CB0A}"/>
              </a:ext>
            </a:extLst>
          </p:cNvPr>
          <p:cNvCxnSpPr>
            <a:cxnSpLocks/>
          </p:cNvCxnSpPr>
          <p:nvPr/>
        </p:nvCxnSpPr>
        <p:spPr>
          <a:xfrm>
            <a:off x="7455653" y="3053292"/>
            <a:ext cx="331667" cy="25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06CF30-9054-4F4F-A584-E98C9CF9020C}"/>
              </a:ext>
            </a:extLst>
          </p:cNvPr>
          <p:cNvCxnSpPr>
            <a:cxnSpLocks/>
          </p:cNvCxnSpPr>
          <p:nvPr/>
        </p:nvCxnSpPr>
        <p:spPr>
          <a:xfrm>
            <a:off x="7757198" y="3270250"/>
            <a:ext cx="328469" cy="247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00055D-F8FC-4F55-B21A-01C4B46D13A5}"/>
              </a:ext>
            </a:extLst>
          </p:cNvPr>
          <p:cNvCxnSpPr>
            <a:cxnSpLocks/>
          </p:cNvCxnSpPr>
          <p:nvPr/>
        </p:nvCxnSpPr>
        <p:spPr>
          <a:xfrm>
            <a:off x="8056402" y="3513667"/>
            <a:ext cx="330809" cy="25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F00412-2A14-4F0B-A0FE-06ED996103C6}"/>
              </a:ext>
            </a:extLst>
          </p:cNvPr>
          <p:cNvCxnSpPr>
            <a:cxnSpLocks/>
          </p:cNvCxnSpPr>
          <p:nvPr/>
        </p:nvCxnSpPr>
        <p:spPr>
          <a:xfrm>
            <a:off x="8375348" y="3760878"/>
            <a:ext cx="283337" cy="2222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F55C58C-CFDD-43C9-9977-4CD0307700F2}"/>
              </a:ext>
            </a:extLst>
          </p:cNvPr>
          <p:cNvCxnSpPr>
            <a:cxnSpLocks/>
          </p:cNvCxnSpPr>
          <p:nvPr/>
        </p:nvCxnSpPr>
        <p:spPr>
          <a:xfrm>
            <a:off x="8639876" y="3952704"/>
            <a:ext cx="276583" cy="22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Diagram 21">
                <a:extLst>
                  <a:ext uri="{FF2B5EF4-FFF2-40B4-BE49-F238E27FC236}">
                    <a16:creationId xmlns:a16="http://schemas.microsoft.com/office/drawing/2014/main" id="{1DE08071-47C4-44A3-B601-8CEEF45D666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65691380"/>
                  </p:ext>
                </p:extLst>
              </p:nvPr>
            </p:nvGraphicFramePr>
            <p:xfrm>
              <a:off x="860521" y="1734475"/>
              <a:ext cx="4231813" cy="38123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>
          <p:graphicFrame>
            <p:nvGraphicFramePr>
              <p:cNvPr id="22" name="Diagram 21">
                <a:extLst>
                  <a:ext uri="{FF2B5EF4-FFF2-40B4-BE49-F238E27FC236}">
                    <a16:creationId xmlns:a16="http://schemas.microsoft.com/office/drawing/2014/main" id="{1DE08071-47C4-44A3-B601-8CEEF45D666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65691380"/>
                  </p:ext>
                </p:extLst>
              </p:nvPr>
            </p:nvGraphicFramePr>
            <p:xfrm>
              <a:off x="860521" y="1734475"/>
              <a:ext cx="4231813" cy="38123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5" r:qs="rId6" r:cs="rId7"/>
              </a:graphicData>
            </a:graphic>
          </p:graphicFrame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500DC26-34D8-4437-B563-BF18F38A2975}"/>
              </a:ext>
            </a:extLst>
          </p:cNvPr>
          <p:cNvSpPr txBox="1"/>
          <p:nvPr/>
        </p:nvSpPr>
        <p:spPr>
          <a:xfrm>
            <a:off x="10580578" y="3486747"/>
            <a:ext cx="979755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均方誤差</a:t>
            </a:r>
            <a:endParaRPr lang="en-US" sz="200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373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B0BD93-F3E1-4CBC-BEAE-87B437D8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881"/>
            <a:ext cx="10515600" cy="1325563"/>
          </a:xfrm>
        </p:spPr>
        <p:txBody>
          <a:bodyPr/>
          <a:lstStyle/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Optimization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150F7A-1163-45B5-B239-41C9F0421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846418"/>
            <a:ext cx="8432800" cy="492519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C97AE3-C934-4F5C-9CF0-7CCC1C2BE341}"/>
                  </a:ext>
                </a:extLst>
              </p:cNvPr>
              <p:cNvSpPr txBox="1"/>
              <p:nvPr/>
            </p:nvSpPr>
            <p:spPr>
              <a:xfrm>
                <a:off x="533400" y="1232404"/>
                <a:ext cx="10515600" cy="61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lim>
                      </m:limLow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C97AE3-C934-4F5C-9CF0-7CCC1C2BE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32404"/>
                <a:ext cx="10515600" cy="614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36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C86EC0D-2E81-4745-8611-09C6ED296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13" y="2057400"/>
            <a:ext cx="8329640" cy="4800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D4415B9-1AFE-49DB-A7BC-B1DFFC31D1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800" y="431800"/>
                <a:ext cx="11468100" cy="6096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Gradient </a:t>
                </a:r>
                <a:r>
                  <a:rPr lang="zh-TW" altLang="en-US" dirty="0"/>
                  <a:t>目標</a:t>
                </a:r>
                <a:r>
                  <a:rPr lang="en-US" altLang="zh-TW" dirty="0"/>
                  <a:t>: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dirty="0"/>
              </a:p>
              <a:p>
                <a:endParaRPr lang="en-US" dirty="0"/>
              </a:p>
              <a:p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learning rate</a:t>
                </a:r>
                <a:r>
                  <a:rPr lang="zh-TW" altLang="en-US" dirty="0"/>
                  <a:t>，每次參數更新的大小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D4415B9-1AFE-49DB-A7BC-B1DFFC31D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431800"/>
                <a:ext cx="11468100" cy="6096000"/>
              </a:xfrm>
              <a:prstGeom prst="rect">
                <a:avLst/>
              </a:prstGeom>
              <a:blipFill>
                <a:blip r:embed="rId4"/>
                <a:stretch>
                  <a:fillRect l="-957" t="-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256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380D99B-0127-4560-845F-8D999050E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Local Minima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 Saddle point 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C6EC38E-9E7E-44D1-82E1-EE04200BD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74788"/>
            <a:ext cx="11036300" cy="511651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 descent = 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，一階微分為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，可能是進入到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saddle point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local minima</a:t>
            </a: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可以透過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Hessian matrix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去檢查是否進入到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saddle point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local minima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並提供離開的方向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132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D3E4-AAD3-4242-B2EE-1A767C21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210F9-A579-423E-9D9D-462B8633F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名詞和理論解釋與理解</a:t>
            </a:r>
            <a:endParaRPr lang="en-US" altLang="zh-TW" dirty="0"/>
          </a:p>
          <a:p>
            <a:endParaRPr lang="en-US" dirty="0"/>
          </a:p>
          <a:p>
            <a:r>
              <a:rPr lang="en-US" dirty="0"/>
              <a:t>Code : simple NN model</a:t>
            </a:r>
          </a:p>
        </p:txBody>
      </p:sp>
    </p:spTree>
    <p:extLst>
      <p:ext uri="{BB962C8B-B14F-4D97-AF65-F5344CB8AC3E}">
        <p14:creationId xmlns:p14="http://schemas.microsoft.com/office/powerpoint/2010/main" val="443871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F901-EE11-462C-8D7B-74E6F820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3903F-4596-492E-B9E8-944DD367C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A1A363-719E-4378-AB1A-347BEA2D9456}"/>
              </a:ext>
            </a:extLst>
          </p:cNvPr>
          <p:cNvGrpSpPr/>
          <p:nvPr/>
        </p:nvGrpSpPr>
        <p:grpSpPr>
          <a:xfrm>
            <a:off x="1511300" y="404622"/>
            <a:ext cx="8407400" cy="6228181"/>
            <a:chOff x="1511300" y="382588"/>
            <a:chExt cx="8407400" cy="62281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47AA71-447A-428C-9400-3B619702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300" y="382588"/>
              <a:ext cx="8407400" cy="6228181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404801D-A5AF-4A91-96CD-D88D7FF455B9}"/>
                </a:ext>
              </a:extLst>
            </p:cNvPr>
            <p:cNvSpPr/>
            <p:nvPr/>
          </p:nvSpPr>
          <p:spPr>
            <a:xfrm>
              <a:off x="1994053" y="627961"/>
              <a:ext cx="3899971" cy="8813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593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1E4B-7ACD-424E-9425-433A90DC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avoid fall into local minima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F20A9-42FC-4DC2-93A2-C56943E12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事實上掉入 </a:t>
            </a:r>
            <a:r>
              <a:rPr lang="en-US" altLang="zh-TW" dirty="0"/>
              <a:t>local minima </a:t>
            </a:r>
            <a:r>
              <a:rPr lang="zh-TW" altLang="en-US" dirty="0"/>
              <a:t>的機率並沒有想像中的高</a:t>
            </a:r>
            <a:endParaRPr lang="en-US" altLang="zh-TW" dirty="0"/>
          </a:p>
          <a:p>
            <a:r>
              <a:rPr lang="en-US" dirty="0"/>
              <a:t>Smaller batch size and momentum help us not to fall into local minima</a:t>
            </a:r>
          </a:p>
        </p:txBody>
      </p:sp>
    </p:spTree>
    <p:extLst>
      <p:ext uri="{BB962C8B-B14F-4D97-AF65-F5344CB8AC3E}">
        <p14:creationId xmlns:p14="http://schemas.microsoft.com/office/powerpoint/2010/main" val="3946551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8739-0A3A-4166-BA34-7DE70DB5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Batch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0639-42B4-4BA1-ACF4-AFFA9F77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186"/>
            <a:ext cx="10515600" cy="4351338"/>
          </a:xfrm>
        </p:spPr>
        <p:txBody>
          <a:bodyPr/>
          <a:lstStyle/>
          <a:p>
            <a:r>
              <a:rPr lang="zh-TW" altLang="en-US" dirty="0"/>
              <a:t>不是一次將所有 </a:t>
            </a:r>
            <a:r>
              <a:rPr lang="en-US" altLang="zh-TW" dirty="0"/>
              <a:t>training data </a:t>
            </a:r>
            <a:r>
              <a:rPr lang="zh-TW" altLang="en-US" dirty="0"/>
              <a:t>拿去 </a:t>
            </a:r>
            <a:r>
              <a:rPr lang="en-US" altLang="zh-TW" dirty="0"/>
              <a:t>train</a:t>
            </a:r>
          </a:p>
          <a:p>
            <a:r>
              <a:rPr lang="zh-TW" altLang="en-US" dirty="0"/>
              <a:t>而是每次 </a:t>
            </a:r>
            <a:r>
              <a:rPr lang="en-US" altLang="zh-TW" dirty="0"/>
              <a:t>train </a:t>
            </a:r>
            <a:r>
              <a:rPr lang="zh-TW" altLang="en-US" dirty="0"/>
              <a:t>都拿一個 </a:t>
            </a:r>
            <a:r>
              <a:rPr lang="en-US" altLang="zh-TW" dirty="0"/>
              <a:t>batch </a:t>
            </a:r>
            <a:r>
              <a:rPr lang="zh-TW" altLang="en-US" dirty="0"/>
              <a:t>去計算 </a:t>
            </a:r>
            <a:r>
              <a:rPr lang="en-US" altLang="zh-TW" dirty="0"/>
              <a:t>loss</a:t>
            </a:r>
            <a:r>
              <a:rPr lang="zh-TW" altLang="en-US" dirty="0"/>
              <a:t> 並更新參數</a:t>
            </a:r>
            <a:endParaRPr lang="en-US" altLang="zh-TW" dirty="0"/>
          </a:p>
          <a:p>
            <a:r>
              <a:rPr lang="en-US" dirty="0"/>
              <a:t>Batch size is a hyperparameter</a:t>
            </a:r>
          </a:p>
          <a:p>
            <a:r>
              <a:rPr lang="zh-TW" altLang="en-US" dirty="0"/>
              <a:t>看完一次 </a:t>
            </a:r>
            <a:r>
              <a:rPr lang="en-US" altLang="zh-TW" dirty="0"/>
              <a:t>training set </a:t>
            </a:r>
            <a:r>
              <a:rPr lang="zh-TW" altLang="en-US" dirty="0"/>
              <a:t>就稱為一個 </a:t>
            </a:r>
            <a:r>
              <a:rPr lang="en-US" altLang="zh-TW" dirty="0"/>
              <a:t>epoch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96055-7307-4750-A5F4-1D5770BE1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4" y="3823494"/>
            <a:ext cx="8658226" cy="28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17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9235-A693-4DFE-97F0-13B76CD7C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D21BC2-5120-48E0-B6DD-D2A9E2608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7146"/>
            <a:ext cx="8763000" cy="5963708"/>
          </a:xfrm>
        </p:spPr>
      </p:pic>
    </p:spTree>
    <p:extLst>
      <p:ext uri="{BB962C8B-B14F-4D97-AF65-F5344CB8AC3E}">
        <p14:creationId xmlns:p14="http://schemas.microsoft.com/office/powerpoint/2010/main" val="2463231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09629-2AA6-4286-87B6-4334FFFB7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Activation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685-AEA8-452C-947B-34D311802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0" i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引入非線性</a:t>
            </a:r>
            <a:endParaRPr lang="en-US" altLang="zh-TW" b="0" i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若沒有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activation function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則輸入跟輸出為線性組合，無法有效的去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目標函數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0730A-43D8-48F1-AA44-A9E5C1DD6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2052"/>
            <a:ext cx="12192000" cy="356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39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670A272-4A98-4069-8F7A-0E64E3BD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555374"/>
            <a:ext cx="11084560" cy="662304"/>
          </a:xfrm>
        </p:spPr>
        <p:txBody>
          <a:bodyPr wrap="square" anchor="b">
            <a:normAutofit/>
          </a:bodyPr>
          <a:lstStyle/>
          <a:p>
            <a:r>
              <a:rPr lang="en-US" dirty="0" err="1"/>
              <a:t>過度擬合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A70BFB5-87AF-4D26-B819-34EF1E68B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哪條趨勢線更理想？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291D29F-74FC-4270-9EF6-87A1681C8788}"/>
              </a:ext>
            </a:extLst>
          </p:cNvPr>
          <p:cNvGraphicFramePr/>
          <p:nvPr/>
        </p:nvGraphicFramePr>
        <p:xfrm>
          <a:off x="677334" y="1962091"/>
          <a:ext cx="4942417" cy="416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0CC9603-3E5B-4C24-9CBE-BCCDE34CD716}"/>
              </a:ext>
            </a:extLst>
          </p:cNvPr>
          <p:cNvSpPr txBox="1"/>
          <p:nvPr/>
        </p:nvSpPr>
        <p:spPr>
          <a:xfrm>
            <a:off x="3655702" y="4862600"/>
            <a:ext cx="1678300" cy="6463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rebuchet MS"/>
              </a:rPr>
              <a:t>均方誤差 = .0056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D905BEA-92FD-4974-8516-8D3D92DA736F}"/>
              </a:ext>
            </a:extLst>
          </p:cNvPr>
          <p:cNvGraphicFramePr/>
          <p:nvPr/>
        </p:nvGraphicFramePr>
        <p:xfrm>
          <a:off x="6571613" y="1958759"/>
          <a:ext cx="4942417" cy="416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F112CD-E54A-49A9-A15D-FF8A658D095A}"/>
              </a:ext>
            </a:extLst>
          </p:cNvPr>
          <p:cNvSpPr txBox="1"/>
          <p:nvPr/>
        </p:nvSpPr>
        <p:spPr>
          <a:xfrm>
            <a:off x="9569708" y="4862600"/>
            <a:ext cx="1678300" cy="6463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rebuchet MS"/>
              </a:rPr>
              <a:t>均方誤差 = .0113</a:t>
            </a:r>
          </a:p>
        </p:txBody>
      </p:sp>
    </p:spTree>
    <p:extLst>
      <p:ext uri="{BB962C8B-B14F-4D97-AF65-F5344CB8AC3E}">
        <p14:creationId xmlns:p14="http://schemas.microsoft.com/office/powerpoint/2010/main" val="424030639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670A272-4A98-4069-8F7A-0E64E3BD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734696"/>
            <a:ext cx="11084560" cy="662304"/>
          </a:xfrm>
        </p:spPr>
        <p:txBody>
          <a:bodyPr wrap="square" anchor="b">
            <a:normAutofit/>
          </a:bodyPr>
          <a:lstStyle/>
          <a:p>
            <a:r>
              <a:rPr lang="en-US"/>
              <a:t>過度擬合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A70BFB5-87AF-4D26-B819-34EF1E68B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哪條趨勢線更理想？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233CA0B-FC1E-4849-87F1-5ECCA52263A0}"/>
              </a:ext>
            </a:extLst>
          </p:cNvPr>
          <p:cNvGraphicFramePr/>
          <p:nvPr/>
        </p:nvGraphicFramePr>
        <p:xfrm>
          <a:off x="677334" y="1962091"/>
          <a:ext cx="4942417" cy="416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2B4B14C-AE59-4A55-9D95-4778B94AA619}"/>
              </a:ext>
            </a:extLst>
          </p:cNvPr>
          <p:cNvGraphicFramePr/>
          <p:nvPr/>
        </p:nvGraphicFramePr>
        <p:xfrm>
          <a:off x="6572250" y="1962090"/>
          <a:ext cx="4942417" cy="416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A3803A6-935E-4E11-A778-6B07C8E39FD5}"/>
              </a:ext>
            </a:extLst>
          </p:cNvPr>
          <p:cNvSpPr txBox="1"/>
          <p:nvPr/>
        </p:nvSpPr>
        <p:spPr>
          <a:xfrm>
            <a:off x="3655702" y="4862600"/>
            <a:ext cx="1678300" cy="6463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890C58"/>
                </a:solidFill>
                <a:latin typeface="Trebuchet MS"/>
              </a:rPr>
              <a:t>均方誤差 = .0172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FCEB3-68E8-4DBF-B8E1-9E91C0747E60}"/>
              </a:ext>
            </a:extLst>
          </p:cNvPr>
          <p:cNvSpPr txBox="1"/>
          <p:nvPr/>
        </p:nvSpPr>
        <p:spPr>
          <a:xfrm>
            <a:off x="9588699" y="4862600"/>
            <a:ext cx="1678300" cy="6463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890C58"/>
                </a:solidFill>
                <a:latin typeface="Trebuchet MS"/>
              </a:rPr>
              <a:t>均方誤差 = .0062</a:t>
            </a:r>
          </a:p>
        </p:txBody>
      </p:sp>
    </p:spTree>
    <p:extLst>
      <p:ext uri="{BB962C8B-B14F-4D97-AF65-F5344CB8AC3E}">
        <p14:creationId xmlns:p14="http://schemas.microsoft.com/office/powerpoint/2010/main" val="384878362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2841204-5E75-436E-B742-9ED1A3B9F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1" y="703918"/>
            <a:ext cx="6580130" cy="687368"/>
          </a:xfrm>
        </p:spPr>
        <p:txBody>
          <a:bodyPr wrap="square" anchor="b">
            <a:normAutofit/>
          </a:bodyPr>
          <a:lstStyle/>
          <a:p>
            <a:pPr algn="l"/>
            <a:r>
              <a:rPr lang="en-US"/>
              <a:t>訓練 vs 驗證資料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83C5CF3-20E4-4437-9D1E-C2BB17A893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8962" y="2049906"/>
          <a:ext cx="5527039" cy="410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8E90F02-C319-42F8-B195-F6686922FB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721" y="1314815"/>
            <a:ext cx="6580130" cy="583848"/>
          </a:xfrm>
        </p:spPr>
        <p:txBody>
          <a:bodyPr wrap="square" anchor="t">
            <a:normAutofit/>
          </a:bodyPr>
          <a:lstStyle/>
          <a:p>
            <a:pPr algn="l"/>
            <a:r>
              <a:rPr lang="en-US"/>
              <a:t>避免背誦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39BC16E-EC57-4AF9-B95C-8ADA422F9CDD}"/>
              </a:ext>
            </a:extLst>
          </p:cNvPr>
          <p:cNvGraphicFramePr/>
          <p:nvPr/>
        </p:nvGraphicFramePr>
        <p:xfrm>
          <a:off x="6519332" y="2049906"/>
          <a:ext cx="5103707" cy="410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27914814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27040" y="4693921"/>
            <a:ext cx="5974080" cy="1526599"/>
          </a:xfrm>
        </p:spPr>
        <p:txBody>
          <a:bodyPr wrap="square" anchor="b">
            <a:normAutofit/>
          </a:bodyPr>
          <a:lstStyle/>
          <a:p>
            <a:r>
              <a:rPr lang="en-GB"/>
              <a:t>從迴歸到分類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2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3D19-8183-674E-8922-A1E6F5FB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 模型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643BF7C6-5757-4DE9-ABF2-34E0F4CEB72A}"/>
              </a:ext>
            </a:extLst>
          </p:cNvPr>
          <p:cNvSpPr txBox="1"/>
          <p:nvPr/>
        </p:nvSpPr>
        <p:spPr>
          <a:xfrm>
            <a:off x="9147205" y="2212268"/>
            <a:ext cx="1091991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(784,)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1AE54E7E-D959-48AF-97FF-0801326833A4}"/>
              </a:ext>
            </a:extLst>
          </p:cNvPr>
          <p:cNvSpPr txBox="1"/>
          <p:nvPr/>
        </p:nvSpPr>
        <p:spPr>
          <a:xfrm>
            <a:off x="9147205" y="3509859"/>
            <a:ext cx="1091991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(512,)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91A2F325-051F-4F72-AF64-E1E6E01A6886}"/>
              </a:ext>
            </a:extLst>
          </p:cNvPr>
          <p:cNvSpPr txBox="1"/>
          <p:nvPr/>
        </p:nvSpPr>
        <p:spPr>
          <a:xfrm>
            <a:off x="9147205" y="4509899"/>
            <a:ext cx="1091991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(512,)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E5CADB68-6768-4E25-828B-D6C8BD604994}"/>
              </a:ext>
            </a:extLst>
          </p:cNvPr>
          <p:cNvSpPr txBox="1"/>
          <p:nvPr/>
        </p:nvSpPr>
        <p:spPr>
          <a:xfrm>
            <a:off x="9147205" y="5590891"/>
            <a:ext cx="1091991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(10,)</a:t>
            </a:r>
          </a:p>
        </p:txBody>
      </p:sp>
      <p:sp>
        <p:nvSpPr>
          <p:cNvPr id="380" name="Right Brace 379">
            <a:extLst>
              <a:ext uri="{FF2B5EF4-FFF2-40B4-BE49-F238E27FC236}">
                <a16:creationId xmlns:a16="http://schemas.microsoft.com/office/drawing/2014/main" id="{AE3E214E-A9A6-4570-B94B-29B9EE9FCEA9}"/>
              </a:ext>
            </a:extLst>
          </p:cNvPr>
          <p:cNvSpPr/>
          <p:nvPr/>
        </p:nvSpPr>
        <p:spPr>
          <a:xfrm>
            <a:off x="10239196" y="2396934"/>
            <a:ext cx="167433" cy="3392149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8044C778-233F-4F54-B536-9E615B0C618D}"/>
              </a:ext>
            </a:extLst>
          </p:cNvPr>
          <p:cNvSpPr txBox="1"/>
          <p:nvPr/>
        </p:nvSpPr>
        <p:spPr>
          <a:xfrm>
            <a:off x="10580499" y="3673763"/>
            <a:ext cx="1139458" cy="831125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srgbClr val="FFFFFF"/>
                </a:solidFill>
                <a:latin typeface="Trebuchet MS"/>
              </a:rPr>
              <a:t>各層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srgbClr val="FFFFFF"/>
                </a:solidFill>
                <a:latin typeface="Trebuchet MS"/>
              </a:rPr>
              <a:t>大小</a:t>
            </a:r>
          </a:p>
        </p:txBody>
      </p:sp>
      <p:sp>
        <p:nvSpPr>
          <p:cNvPr id="81" name="Google Shape;219;p33">
            <a:extLst>
              <a:ext uri="{FF2B5EF4-FFF2-40B4-BE49-F238E27FC236}">
                <a16:creationId xmlns:a16="http://schemas.microsoft.com/office/drawing/2014/main" id="{44BCB7D4-7C74-4C9A-908D-FB6840B39FE7}"/>
              </a:ext>
            </a:extLst>
          </p:cNvPr>
          <p:cNvSpPr/>
          <p:nvPr/>
        </p:nvSpPr>
        <p:spPr>
          <a:xfrm rot="5400000">
            <a:off x="8300641" y="3577531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219;p33">
            <a:extLst>
              <a:ext uri="{FF2B5EF4-FFF2-40B4-BE49-F238E27FC236}">
                <a16:creationId xmlns:a16="http://schemas.microsoft.com/office/drawing/2014/main" id="{34C4EB2E-B4FE-4098-870E-30E8DB66CE04}"/>
              </a:ext>
            </a:extLst>
          </p:cNvPr>
          <p:cNvSpPr/>
          <p:nvPr/>
        </p:nvSpPr>
        <p:spPr>
          <a:xfrm rot="5400000">
            <a:off x="3496269" y="357118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219;p33">
            <a:extLst>
              <a:ext uri="{FF2B5EF4-FFF2-40B4-BE49-F238E27FC236}">
                <a16:creationId xmlns:a16="http://schemas.microsoft.com/office/drawing/2014/main" id="{FFCB42F6-659C-47CB-B66F-D81389A64EC0}"/>
              </a:ext>
            </a:extLst>
          </p:cNvPr>
          <p:cNvSpPr/>
          <p:nvPr/>
        </p:nvSpPr>
        <p:spPr>
          <a:xfrm rot="5400000">
            <a:off x="3061954" y="357118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219;p33">
            <a:extLst>
              <a:ext uri="{FF2B5EF4-FFF2-40B4-BE49-F238E27FC236}">
                <a16:creationId xmlns:a16="http://schemas.microsoft.com/office/drawing/2014/main" id="{B4C6B1B3-412B-495F-8B41-12501B017AFC}"/>
              </a:ext>
            </a:extLst>
          </p:cNvPr>
          <p:cNvSpPr/>
          <p:nvPr/>
        </p:nvSpPr>
        <p:spPr>
          <a:xfrm rot="5400000">
            <a:off x="8300641" y="4482991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219;p33">
            <a:extLst>
              <a:ext uri="{FF2B5EF4-FFF2-40B4-BE49-F238E27FC236}">
                <a16:creationId xmlns:a16="http://schemas.microsoft.com/office/drawing/2014/main" id="{C56640AA-1D7E-4ABE-9923-0B1B82614CC5}"/>
              </a:ext>
            </a:extLst>
          </p:cNvPr>
          <p:cNvSpPr/>
          <p:nvPr/>
        </p:nvSpPr>
        <p:spPr>
          <a:xfrm rot="5400000">
            <a:off x="3496269" y="447664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219;p33">
            <a:extLst>
              <a:ext uri="{FF2B5EF4-FFF2-40B4-BE49-F238E27FC236}">
                <a16:creationId xmlns:a16="http://schemas.microsoft.com/office/drawing/2014/main" id="{1C0D4B3C-5359-4CA8-A0C3-402726586581}"/>
              </a:ext>
            </a:extLst>
          </p:cNvPr>
          <p:cNvSpPr/>
          <p:nvPr/>
        </p:nvSpPr>
        <p:spPr>
          <a:xfrm rot="5400000">
            <a:off x="3061954" y="447664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219;p33">
            <a:extLst>
              <a:ext uri="{FF2B5EF4-FFF2-40B4-BE49-F238E27FC236}">
                <a16:creationId xmlns:a16="http://schemas.microsoft.com/office/drawing/2014/main" id="{6AA96FB0-15D3-4906-A963-244ABFC2C56F}"/>
              </a:ext>
            </a:extLst>
          </p:cNvPr>
          <p:cNvSpPr/>
          <p:nvPr/>
        </p:nvSpPr>
        <p:spPr>
          <a:xfrm rot="5400000">
            <a:off x="352954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34CEEB5-8510-47BC-A761-C1750D48809D}"/>
              </a:ext>
            </a:extLst>
          </p:cNvPr>
          <p:cNvCxnSpPr>
            <a:cxnSpLocks/>
            <a:stCxn id="84" idx="6"/>
            <a:endCxn id="87" idx="2"/>
          </p:cNvCxnSpPr>
          <p:nvPr/>
        </p:nvCxnSpPr>
        <p:spPr>
          <a:xfrm flipH="1">
            <a:off x="3710613" y="4844015"/>
            <a:ext cx="477109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417B844-80D3-4023-9B1E-D5BB098793AB}"/>
              </a:ext>
            </a:extLst>
          </p:cNvPr>
          <p:cNvCxnSpPr>
            <a:cxnSpLocks/>
            <a:stCxn id="85" idx="6"/>
            <a:endCxn id="87" idx="2"/>
          </p:cNvCxnSpPr>
          <p:nvPr/>
        </p:nvCxnSpPr>
        <p:spPr>
          <a:xfrm>
            <a:off x="3677332" y="4837664"/>
            <a:ext cx="3328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9F8630D-96A1-42EB-A47E-8EA401107326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3243019" y="4837664"/>
            <a:ext cx="46759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8988506-E824-4BDA-B298-F1BEC7E0D621}"/>
              </a:ext>
            </a:extLst>
          </p:cNvPr>
          <p:cNvCxnSpPr>
            <a:cxnSpLocks/>
            <a:stCxn id="83" idx="6"/>
            <a:endCxn id="84" idx="2"/>
          </p:cNvCxnSpPr>
          <p:nvPr/>
        </p:nvCxnSpPr>
        <p:spPr>
          <a:xfrm>
            <a:off x="3243018" y="3932204"/>
            <a:ext cx="5238687" cy="549684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C973E16-52A3-48BB-AA42-6BD1E5F59EAE}"/>
              </a:ext>
            </a:extLst>
          </p:cNvPr>
          <p:cNvCxnSpPr>
            <a:cxnSpLocks/>
            <a:stCxn id="83" idx="6"/>
            <a:endCxn id="85" idx="2"/>
          </p:cNvCxnSpPr>
          <p:nvPr/>
        </p:nvCxnSpPr>
        <p:spPr>
          <a:xfrm>
            <a:off x="3243019" y="3932204"/>
            <a:ext cx="434314" cy="54333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D3DF7CE-9AEB-4B5D-A64B-1CC29DBC023D}"/>
              </a:ext>
            </a:extLst>
          </p:cNvPr>
          <p:cNvCxnSpPr>
            <a:cxnSpLocks/>
            <a:stCxn id="81" idx="6"/>
            <a:endCxn id="84" idx="2"/>
          </p:cNvCxnSpPr>
          <p:nvPr/>
        </p:nvCxnSpPr>
        <p:spPr>
          <a:xfrm>
            <a:off x="8481704" y="3938555"/>
            <a:ext cx="0" cy="54333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BF7CD04-56E1-4EFD-BC5D-0D12AE24274A}"/>
              </a:ext>
            </a:extLst>
          </p:cNvPr>
          <p:cNvCxnSpPr>
            <a:cxnSpLocks/>
            <a:stCxn id="81" idx="6"/>
            <a:endCxn id="85" idx="2"/>
          </p:cNvCxnSpPr>
          <p:nvPr/>
        </p:nvCxnSpPr>
        <p:spPr>
          <a:xfrm flipH="1">
            <a:off x="3677333" y="3938555"/>
            <a:ext cx="4804372" cy="53698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E0C9F06-A602-4BE7-B2EB-5CAEEC7B56A3}"/>
              </a:ext>
            </a:extLst>
          </p:cNvPr>
          <p:cNvCxnSpPr>
            <a:cxnSpLocks/>
            <a:stCxn id="81" idx="6"/>
            <a:endCxn id="86" idx="2"/>
          </p:cNvCxnSpPr>
          <p:nvPr/>
        </p:nvCxnSpPr>
        <p:spPr>
          <a:xfrm flipH="1">
            <a:off x="3243018" y="3938555"/>
            <a:ext cx="5238687" cy="53698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24A21D9-2FF1-48ED-8EDD-4459907A21D5}"/>
              </a:ext>
            </a:extLst>
          </p:cNvPr>
          <p:cNvCxnSpPr>
            <a:cxnSpLocks/>
            <a:stCxn id="82" idx="6"/>
            <a:endCxn id="84" idx="2"/>
          </p:cNvCxnSpPr>
          <p:nvPr/>
        </p:nvCxnSpPr>
        <p:spPr>
          <a:xfrm>
            <a:off x="3677333" y="3932204"/>
            <a:ext cx="4804372" cy="549684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D5540C2-AD5C-4495-B16C-B2BF325BEB33}"/>
              </a:ext>
            </a:extLst>
          </p:cNvPr>
          <p:cNvCxnSpPr>
            <a:cxnSpLocks/>
          </p:cNvCxnSpPr>
          <p:nvPr/>
        </p:nvCxnSpPr>
        <p:spPr>
          <a:xfrm>
            <a:off x="3677332" y="3965255"/>
            <a:ext cx="0" cy="54333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1AD811C-751D-4C89-8A4C-361DC43BB7B8}"/>
              </a:ext>
            </a:extLst>
          </p:cNvPr>
          <p:cNvCxnSpPr>
            <a:cxnSpLocks/>
            <a:stCxn id="82" idx="6"/>
            <a:endCxn id="86" idx="2"/>
          </p:cNvCxnSpPr>
          <p:nvPr/>
        </p:nvCxnSpPr>
        <p:spPr>
          <a:xfrm flipH="1">
            <a:off x="3243019" y="3932204"/>
            <a:ext cx="434314" cy="54333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Google Shape;219;p33">
            <a:extLst>
              <a:ext uri="{FF2B5EF4-FFF2-40B4-BE49-F238E27FC236}">
                <a16:creationId xmlns:a16="http://schemas.microsoft.com/office/drawing/2014/main" id="{57267D0F-CDAF-49C5-B415-2FDFF0EE32BA}"/>
              </a:ext>
            </a:extLst>
          </p:cNvPr>
          <p:cNvSpPr/>
          <p:nvPr/>
        </p:nvSpPr>
        <p:spPr>
          <a:xfrm rot="5400000">
            <a:off x="401967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219;p33">
            <a:extLst>
              <a:ext uri="{FF2B5EF4-FFF2-40B4-BE49-F238E27FC236}">
                <a16:creationId xmlns:a16="http://schemas.microsoft.com/office/drawing/2014/main" id="{07F538D2-B082-4342-9211-AAFD48AB1BAF}"/>
              </a:ext>
            </a:extLst>
          </p:cNvPr>
          <p:cNvSpPr/>
          <p:nvPr/>
        </p:nvSpPr>
        <p:spPr>
          <a:xfrm rot="5400000">
            <a:off x="450980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219;p33">
            <a:extLst>
              <a:ext uri="{FF2B5EF4-FFF2-40B4-BE49-F238E27FC236}">
                <a16:creationId xmlns:a16="http://schemas.microsoft.com/office/drawing/2014/main" id="{9795D2B2-575C-4843-A3C1-3EB5BC4F19D5}"/>
              </a:ext>
            </a:extLst>
          </p:cNvPr>
          <p:cNvSpPr/>
          <p:nvPr/>
        </p:nvSpPr>
        <p:spPr>
          <a:xfrm rot="5400000">
            <a:off x="499993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219;p33">
            <a:extLst>
              <a:ext uri="{FF2B5EF4-FFF2-40B4-BE49-F238E27FC236}">
                <a16:creationId xmlns:a16="http://schemas.microsoft.com/office/drawing/2014/main" id="{0011B0F9-2064-493B-AEA1-055D65094B16}"/>
              </a:ext>
            </a:extLst>
          </p:cNvPr>
          <p:cNvSpPr/>
          <p:nvPr/>
        </p:nvSpPr>
        <p:spPr>
          <a:xfrm rot="5400000">
            <a:off x="549006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219;p33">
            <a:extLst>
              <a:ext uri="{FF2B5EF4-FFF2-40B4-BE49-F238E27FC236}">
                <a16:creationId xmlns:a16="http://schemas.microsoft.com/office/drawing/2014/main" id="{3F423C84-E7B3-451B-8AC7-EF8823818424}"/>
              </a:ext>
            </a:extLst>
          </p:cNvPr>
          <p:cNvSpPr/>
          <p:nvPr/>
        </p:nvSpPr>
        <p:spPr>
          <a:xfrm rot="5400000">
            <a:off x="598019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219;p33">
            <a:extLst>
              <a:ext uri="{FF2B5EF4-FFF2-40B4-BE49-F238E27FC236}">
                <a16:creationId xmlns:a16="http://schemas.microsoft.com/office/drawing/2014/main" id="{0669C394-F6C5-4B0B-99ED-751A0B6E59EB}"/>
              </a:ext>
            </a:extLst>
          </p:cNvPr>
          <p:cNvSpPr/>
          <p:nvPr/>
        </p:nvSpPr>
        <p:spPr>
          <a:xfrm rot="5400000">
            <a:off x="647032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219;p33">
            <a:extLst>
              <a:ext uri="{FF2B5EF4-FFF2-40B4-BE49-F238E27FC236}">
                <a16:creationId xmlns:a16="http://schemas.microsoft.com/office/drawing/2014/main" id="{28221ADC-50B2-4044-8736-D9D60BD48AE2}"/>
              </a:ext>
            </a:extLst>
          </p:cNvPr>
          <p:cNvSpPr/>
          <p:nvPr/>
        </p:nvSpPr>
        <p:spPr>
          <a:xfrm rot="5400000">
            <a:off x="696045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219;p33">
            <a:extLst>
              <a:ext uri="{FF2B5EF4-FFF2-40B4-BE49-F238E27FC236}">
                <a16:creationId xmlns:a16="http://schemas.microsoft.com/office/drawing/2014/main" id="{971713B2-EA90-4483-8B82-F35AE815DBC8}"/>
              </a:ext>
            </a:extLst>
          </p:cNvPr>
          <p:cNvSpPr/>
          <p:nvPr/>
        </p:nvSpPr>
        <p:spPr>
          <a:xfrm rot="5400000">
            <a:off x="745058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219;p33">
            <a:extLst>
              <a:ext uri="{FF2B5EF4-FFF2-40B4-BE49-F238E27FC236}">
                <a16:creationId xmlns:a16="http://schemas.microsoft.com/office/drawing/2014/main" id="{E03C2917-44A8-44BD-98DC-B648630831B9}"/>
              </a:ext>
            </a:extLst>
          </p:cNvPr>
          <p:cNvSpPr/>
          <p:nvPr/>
        </p:nvSpPr>
        <p:spPr>
          <a:xfrm rot="5400000">
            <a:off x="7940721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605F8B7-2DEC-45F3-926C-3D444E8904D3}"/>
              </a:ext>
            </a:extLst>
          </p:cNvPr>
          <p:cNvCxnSpPr>
            <a:cxnSpLocks/>
            <a:stCxn id="86" idx="6"/>
            <a:endCxn id="106" idx="2"/>
          </p:cNvCxnSpPr>
          <p:nvPr/>
        </p:nvCxnSpPr>
        <p:spPr>
          <a:xfrm>
            <a:off x="3243018" y="4837664"/>
            <a:ext cx="95772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F2C429F-6DFC-477A-BB43-65A6B3AFFEF6}"/>
              </a:ext>
            </a:extLst>
          </p:cNvPr>
          <p:cNvCxnSpPr>
            <a:cxnSpLocks/>
            <a:stCxn id="85" idx="6"/>
            <a:endCxn id="106" idx="2"/>
          </p:cNvCxnSpPr>
          <p:nvPr/>
        </p:nvCxnSpPr>
        <p:spPr>
          <a:xfrm>
            <a:off x="3677333" y="4837664"/>
            <a:ext cx="52341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41F2097-D840-4D6C-965F-D28BD46EA39A}"/>
              </a:ext>
            </a:extLst>
          </p:cNvPr>
          <p:cNvCxnSpPr>
            <a:cxnSpLocks/>
            <a:stCxn id="84" idx="6"/>
            <a:endCxn id="106" idx="2"/>
          </p:cNvCxnSpPr>
          <p:nvPr/>
        </p:nvCxnSpPr>
        <p:spPr>
          <a:xfrm flipH="1">
            <a:off x="4200742" y="4844015"/>
            <a:ext cx="428096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EE2A62E-64A2-44BA-B443-CD60033E3CB3}"/>
              </a:ext>
            </a:extLst>
          </p:cNvPr>
          <p:cNvCxnSpPr>
            <a:cxnSpLocks/>
            <a:stCxn id="85" idx="6"/>
            <a:endCxn id="108" idx="2"/>
          </p:cNvCxnSpPr>
          <p:nvPr/>
        </p:nvCxnSpPr>
        <p:spPr>
          <a:xfrm>
            <a:off x="3677332" y="4837664"/>
            <a:ext cx="101354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7888E1D-D8AA-405F-9F0E-3D71B5E918E7}"/>
              </a:ext>
            </a:extLst>
          </p:cNvPr>
          <p:cNvCxnSpPr>
            <a:cxnSpLocks/>
            <a:stCxn id="86" idx="6"/>
            <a:endCxn id="108" idx="2"/>
          </p:cNvCxnSpPr>
          <p:nvPr/>
        </p:nvCxnSpPr>
        <p:spPr>
          <a:xfrm>
            <a:off x="3243019" y="4837664"/>
            <a:ext cx="144785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C01FEA3-114E-4482-B65C-19B6F2122F90}"/>
              </a:ext>
            </a:extLst>
          </p:cNvPr>
          <p:cNvCxnSpPr>
            <a:cxnSpLocks/>
            <a:stCxn id="84" idx="6"/>
            <a:endCxn id="108" idx="2"/>
          </p:cNvCxnSpPr>
          <p:nvPr/>
        </p:nvCxnSpPr>
        <p:spPr>
          <a:xfrm flipH="1">
            <a:off x="4690873" y="4844015"/>
            <a:ext cx="379083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BD19CD5-8796-4563-B5B5-BFA60A1AEECB}"/>
              </a:ext>
            </a:extLst>
          </p:cNvPr>
          <p:cNvCxnSpPr>
            <a:cxnSpLocks/>
            <a:stCxn id="86" idx="6"/>
            <a:endCxn id="109" idx="2"/>
          </p:cNvCxnSpPr>
          <p:nvPr/>
        </p:nvCxnSpPr>
        <p:spPr>
          <a:xfrm>
            <a:off x="3243018" y="4837664"/>
            <a:ext cx="193798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838895D-7F90-4F8F-8D81-4E066D6A678D}"/>
              </a:ext>
            </a:extLst>
          </p:cNvPr>
          <p:cNvCxnSpPr>
            <a:cxnSpLocks/>
            <a:stCxn id="85" idx="6"/>
            <a:endCxn id="109" idx="2"/>
          </p:cNvCxnSpPr>
          <p:nvPr/>
        </p:nvCxnSpPr>
        <p:spPr>
          <a:xfrm>
            <a:off x="3677333" y="4837664"/>
            <a:ext cx="150367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E440C01-1709-4CD1-8164-A452F77587D4}"/>
              </a:ext>
            </a:extLst>
          </p:cNvPr>
          <p:cNvCxnSpPr>
            <a:cxnSpLocks/>
            <a:stCxn id="84" idx="6"/>
            <a:endCxn id="109" idx="2"/>
          </p:cNvCxnSpPr>
          <p:nvPr/>
        </p:nvCxnSpPr>
        <p:spPr>
          <a:xfrm flipH="1">
            <a:off x="5181002" y="4844015"/>
            <a:ext cx="330070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A090A3D-078D-4065-899E-A72C08EE4197}"/>
              </a:ext>
            </a:extLst>
          </p:cNvPr>
          <p:cNvCxnSpPr>
            <a:cxnSpLocks/>
            <a:stCxn id="86" idx="6"/>
            <a:endCxn id="111" idx="2"/>
          </p:cNvCxnSpPr>
          <p:nvPr/>
        </p:nvCxnSpPr>
        <p:spPr>
          <a:xfrm>
            <a:off x="3243019" y="4837664"/>
            <a:ext cx="242811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6201ED0-2CC1-46B8-8769-C9DA15CA67CD}"/>
              </a:ext>
            </a:extLst>
          </p:cNvPr>
          <p:cNvCxnSpPr>
            <a:cxnSpLocks/>
            <a:stCxn id="85" idx="6"/>
            <a:endCxn id="111" idx="2"/>
          </p:cNvCxnSpPr>
          <p:nvPr/>
        </p:nvCxnSpPr>
        <p:spPr>
          <a:xfrm>
            <a:off x="3677332" y="4837664"/>
            <a:ext cx="199380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2D1301D-9DC1-486F-A2F4-3C1C6D5C7428}"/>
              </a:ext>
            </a:extLst>
          </p:cNvPr>
          <p:cNvCxnSpPr>
            <a:cxnSpLocks/>
            <a:stCxn id="84" idx="6"/>
            <a:endCxn id="111" idx="2"/>
          </p:cNvCxnSpPr>
          <p:nvPr/>
        </p:nvCxnSpPr>
        <p:spPr>
          <a:xfrm flipH="1">
            <a:off x="5671133" y="4844015"/>
            <a:ext cx="281057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C2DD255-B7D4-42F1-A426-31DA58B44CCF}"/>
              </a:ext>
            </a:extLst>
          </p:cNvPr>
          <p:cNvCxnSpPr>
            <a:cxnSpLocks/>
            <a:stCxn id="85" idx="6"/>
            <a:endCxn id="112" idx="2"/>
          </p:cNvCxnSpPr>
          <p:nvPr/>
        </p:nvCxnSpPr>
        <p:spPr>
          <a:xfrm>
            <a:off x="3677333" y="4837664"/>
            <a:ext cx="248393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015C9B7-DE30-4DA7-BF6D-4E0CBCC58361}"/>
              </a:ext>
            </a:extLst>
          </p:cNvPr>
          <p:cNvCxnSpPr>
            <a:cxnSpLocks/>
            <a:stCxn id="86" idx="6"/>
            <a:endCxn id="112" idx="2"/>
          </p:cNvCxnSpPr>
          <p:nvPr/>
        </p:nvCxnSpPr>
        <p:spPr>
          <a:xfrm>
            <a:off x="3243018" y="4837664"/>
            <a:ext cx="291824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D041434-A625-4FDF-A4F6-9D9302BE7A54}"/>
              </a:ext>
            </a:extLst>
          </p:cNvPr>
          <p:cNvCxnSpPr>
            <a:cxnSpLocks/>
            <a:stCxn id="84" idx="6"/>
            <a:endCxn id="112" idx="2"/>
          </p:cNvCxnSpPr>
          <p:nvPr/>
        </p:nvCxnSpPr>
        <p:spPr>
          <a:xfrm flipH="1">
            <a:off x="6161262" y="4844015"/>
            <a:ext cx="232044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F314443D-B223-4316-9FEA-EEE58F2E9ECD}"/>
              </a:ext>
            </a:extLst>
          </p:cNvPr>
          <p:cNvCxnSpPr>
            <a:cxnSpLocks/>
            <a:stCxn id="86" idx="6"/>
            <a:endCxn id="114" idx="2"/>
          </p:cNvCxnSpPr>
          <p:nvPr/>
        </p:nvCxnSpPr>
        <p:spPr>
          <a:xfrm>
            <a:off x="3243019" y="4837664"/>
            <a:ext cx="340837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230A900-BA49-43C2-811F-79EC19403B26}"/>
              </a:ext>
            </a:extLst>
          </p:cNvPr>
          <p:cNvCxnSpPr>
            <a:cxnSpLocks/>
            <a:stCxn id="85" idx="6"/>
            <a:endCxn id="114" idx="2"/>
          </p:cNvCxnSpPr>
          <p:nvPr/>
        </p:nvCxnSpPr>
        <p:spPr>
          <a:xfrm>
            <a:off x="3677332" y="4837664"/>
            <a:ext cx="297406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ECC0732-0DDC-4745-9137-860B49B75E1D}"/>
              </a:ext>
            </a:extLst>
          </p:cNvPr>
          <p:cNvCxnSpPr>
            <a:cxnSpLocks/>
            <a:stCxn id="84" idx="6"/>
            <a:endCxn id="114" idx="2"/>
          </p:cNvCxnSpPr>
          <p:nvPr/>
        </p:nvCxnSpPr>
        <p:spPr>
          <a:xfrm flipH="1">
            <a:off x="6651393" y="4844015"/>
            <a:ext cx="183031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00F8285-EEC3-4CE1-88BF-504EB2BD23C0}"/>
              </a:ext>
            </a:extLst>
          </p:cNvPr>
          <p:cNvCxnSpPr>
            <a:cxnSpLocks/>
            <a:stCxn id="86" idx="6"/>
            <a:endCxn id="115" idx="2"/>
          </p:cNvCxnSpPr>
          <p:nvPr/>
        </p:nvCxnSpPr>
        <p:spPr>
          <a:xfrm>
            <a:off x="3243018" y="4837664"/>
            <a:ext cx="389850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DF46DED0-AC75-410F-8B57-EDA99CDEBB22}"/>
              </a:ext>
            </a:extLst>
          </p:cNvPr>
          <p:cNvCxnSpPr>
            <a:cxnSpLocks/>
            <a:stCxn id="85" idx="6"/>
            <a:endCxn id="115" idx="2"/>
          </p:cNvCxnSpPr>
          <p:nvPr/>
        </p:nvCxnSpPr>
        <p:spPr>
          <a:xfrm>
            <a:off x="3677333" y="4837664"/>
            <a:ext cx="346419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0195A37-C28A-4007-A66A-7CB12FB0328A}"/>
              </a:ext>
            </a:extLst>
          </p:cNvPr>
          <p:cNvCxnSpPr>
            <a:cxnSpLocks/>
            <a:stCxn id="84" idx="6"/>
            <a:endCxn id="115" idx="2"/>
          </p:cNvCxnSpPr>
          <p:nvPr/>
        </p:nvCxnSpPr>
        <p:spPr>
          <a:xfrm flipH="1">
            <a:off x="7141522" y="4844015"/>
            <a:ext cx="134018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BF8DA36D-B6DA-4585-865C-6E4A487FA714}"/>
              </a:ext>
            </a:extLst>
          </p:cNvPr>
          <p:cNvCxnSpPr>
            <a:cxnSpLocks/>
            <a:stCxn id="86" idx="6"/>
            <a:endCxn id="117" idx="2"/>
          </p:cNvCxnSpPr>
          <p:nvPr/>
        </p:nvCxnSpPr>
        <p:spPr>
          <a:xfrm>
            <a:off x="3243019" y="4837664"/>
            <a:ext cx="438863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812679B3-4B01-430D-A963-1387A6A69EEB}"/>
              </a:ext>
            </a:extLst>
          </p:cNvPr>
          <p:cNvCxnSpPr>
            <a:cxnSpLocks/>
            <a:stCxn id="85" idx="6"/>
            <a:endCxn id="117" idx="2"/>
          </p:cNvCxnSpPr>
          <p:nvPr/>
        </p:nvCxnSpPr>
        <p:spPr>
          <a:xfrm>
            <a:off x="3677332" y="4837664"/>
            <a:ext cx="395432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277DCC8-ABA4-48B4-AE29-BA87A5CC80A6}"/>
              </a:ext>
            </a:extLst>
          </p:cNvPr>
          <p:cNvCxnSpPr>
            <a:cxnSpLocks/>
            <a:stCxn id="84" idx="6"/>
            <a:endCxn id="117" idx="2"/>
          </p:cNvCxnSpPr>
          <p:nvPr/>
        </p:nvCxnSpPr>
        <p:spPr>
          <a:xfrm flipH="1">
            <a:off x="7631653" y="4844015"/>
            <a:ext cx="85005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BD36935-2D5B-4F76-A807-2C041DF7BF30}"/>
              </a:ext>
            </a:extLst>
          </p:cNvPr>
          <p:cNvCxnSpPr>
            <a:cxnSpLocks/>
            <a:stCxn id="86" idx="6"/>
            <a:endCxn id="118" idx="2"/>
          </p:cNvCxnSpPr>
          <p:nvPr/>
        </p:nvCxnSpPr>
        <p:spPr>
          <a:xfrm>
            <a:off x="3243018" y="4837664"/>
            <a:ext cx="4878767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75A0E5A6-6318-44C7-A480-222CB26F0167}"/>
              </a:ext>
            </a:extLst>
          </p:cNvPr>
          <p:cNvCxnSpPr>
            <a:cxnSpLocks/>
            <a:stCxn id="85" idx="6"/>
            <a:endCxn id="118" idx="2"/>
          </p:cNvCxnSpPr>
          <p:nvPr/>
        </p:nvCxnSpPr>
        <p:spPr>
          <a:xfrm>
            <a:off x="3677333" y="4837664"/>
            <a:ext cx="4444452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54B64FDF-4530-49CC-A11D-180933EE862C}"/>
              </a:ext>
            </a:extLst>
          </p:cNvPr>
          <p:cNvCxnSpPr>
            <a:cxnSpLocks/>
            <a:stCxn id="84" idx="6"/>
            <a:endCxn id="118" idx="2"/>
          </p:cNvCxnSpPr>
          <p:nvPr/>
        </p:nvCxnSpPr>
        <p:spPr>
          <a:xfrm flipH="1">
            <a:off x="8121784" y="4844015"/>
            <a:ext cx="359920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Picture 159" descr="A picture containing drawing  Description automatically generated">
            <a:extLst>
              <a:ext uri="{FF2B5EF4-FFF2-40B4-BE49-F238E27FC236}">
                <a16:creationId xmlns:a16="http://schemas.microsoft.com/office/drawing/2014/main" id="{363351FC-F36F-45C9-9FDD-9A8F62C069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76" y="1916823"/>
            <a:ext cx="874146" cy="874146"/>
          </a:xfrm>
          <a:prstGeom prst="rect">
            <a:avLst/>
          </a:prstGeom>
        </p:spPr>
      </p:pic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8FA1634-B5B5-47F2-973D-119664D3FF05}"/>
              </a:ext>
            </a:extLst>
          </p:cNvPr>
          <p:cNvCxnSpPr>
            <a:cxnSpLocks/>
          </p:cNvCxnSpPr>
          <p:nvPr/>
        </p:nvCxnSpPr>
        <p:spPr>
          <a:xfrm>
            <a:off x="4398202" y="2379223"/>
            <a:ext cx="593814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A0CEF224-F4E4-492B-AA54-E44C5E6E9B62}"/>
              </a:ext>
            </a:extLst>
          </p:cNvPr>
          <p:cNvSpPr txBox="1"/>
          <p:nvPr/>
        </p:nvSpPr>
        <p:spPr>
          <a:xfrm>
            <a:off x="4923765" y="2182091"/>
            <a:ext cx="1994943" cy="43082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44">
                <a:solidFill>
                  <a:srgbClr val="000000"/>
                </a:solidFill>
                <a:latin typeface="Trebuchet MS"/>
              </a:rPr>
              <a:t>[ 0, 0, …, 0]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9F1ABE2-5034-45AC-B569-0A574A300EFC}"/>
              </a:ext>
            </a:extLst>
          </p:cNvPr>
          <p:cNvCxnSpPr>
            <a:cxnSpLocks/>
            <a:endCxn id="83" idx="2"/>
          </p:cNvCxnSpPr>
          <p:nvPr/>
        </p:nvCxnSpPr>
        <p:spPr>
          <a:xfrm flipH="1">
            <a:off x="3243018" y="2652095"/>
            <a:ext cx="2112598" cy="91798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78DCA0E-FAE0-47A3-A1F9-B0DE9C43BD20}"/>
              </a:ext>
            </a:extLst>
          </p:cNvPr>
          <p:cNvCxnSpPr>
            <a:cxnSpLocks/>
            <a:endCxn id="82" idx="2"/>
          </p:cNvCxnSpPr>
          <p:nvPr/>
        </p:nvCxnSpPr>
        <p:spPr>
          <a:xfrm flipH="1">
            <a:off x="3677332" y="2652095"/>
            <a:ext cx="1678284" cy="91798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F419AA6D-39B5-432F-9AF6-B250E3127B1C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5355616" y="2660968"/>
            <a:ext cx="3126089" cy="91546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DFE831B0-1630-43B4-AACD-C8E3F9935404}"/>
              </a:ext>
            </a:extLst>
          </p:cNvPr>
          <p:cNvSpPr txBox="1"/>
          <p:nvPr/>
        </p:nvSpPr>
        <p:spPr>
          <a:xfrm>
            <a:off x="3847549" y="4398991"/>
            <a:ext cx="4241193" cy="43082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44">
                <a:solidFill>
                  <a:srgbClr val="000000"/>
                </a:solidFill>
                <a:latin typeface="Trebuchet MS"/>
              </a:rPr>
              <a:t>…                 …                 …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33807DF-BAF2-4097-B280-10663BFDB8B1}"/>
              </a:ext>
            </a:extLst>
          </p:cNvPr>
          <p:cNvSpPr txBox="1"/>
          <p:nvPr/>
        </p:nvSpPr>
        <p:spPr>
          <a:xfrm>
            <a:off x="3847549" y="3461404"/>
            <a:ext cx="4241193" cy="43082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44">
                <a:solidFill>
                  <a:srgbClr val="000000"/>
                </a:solidFill>
                <a:latin typeface="Trebuchet MS"/>
              </a:rPr>
              <a:t>…                 …                 …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894DDE32-58F6-4237-AAB9-AD2831804320}"/>
              </a:ext>
            </a:extLst>
          </p:cNvPr>
          <p:cNvCxnSpPr>
            <a:cxnSpLocks/>
            <a:endCxn id="83" idx="2"/>
          </p:cNvCxnSpPr>
          <p:nvPr/>
        </p:nvCxnSpPr>
        <p:spPr>
          <a:xfrm flipH="1">
            <a:off x="3243018" y="2660968"/>
            <a:ext cx="2462776" cy="909109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CF307440-1CBC-4224-8A5C-FC9583DDA11F}"/>
              </a:ext>
            </a:extLst>
          </p:cNvPr>
          <p:cNvCxnSpPr>
            <a:cxnSpLocks/>
            <a:endCxn id="82" idx="2"/>
          </p:cNvCxnSpPr>
          <p:nvPr/>
        </p:nvCxnSpPr>
        <p:spPr>
          <a:xfrm flipH="1">
            <a:off x="3677332" y="2660968"/>
            <a:ext cx="2038202" cy="909109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688BDA00-9698-4DD6-BCF6-70617FE868B1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5695653" y="2660968"/>
            <a:ext cx="2786051" cy="91546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81C3FBAA-9F36-4DAE-A01F-52FE24787CA6}"/>
              </a:ext>
            </a:extLst>
          </p:cNvPr>
          <p:cNvCxnSpPr>
            <a:cxnSpLocks/>
            <a:endCxn id="83" idx="2"/>
          </p:cNvCxnSpPr>
          <p:nvPr/>
        </p:nvCxnSpPr>
        <p:spPr>
          <a:xfrm flipH="1">
            <a:off x="3243018" y="2660968"/>
            <a:ext cx="3310318" cy="909109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3F83FCA-C76F-4918-9669-AF15FE7A30E7}"/>
              </a:ext>
            </a:extLst>
          </p:cNvPr>
          <p:cNvCxnSpPr>
            <a:cxnSpLocks/>
            <a:endCxn id="82" idx="2"/>
          </p:cNvCxnSpPr>
          <p:nvPr/>
        </p:nvCxnSpPr>
        <p:spPr>
          <a:xfrm flipH="1">
            <a:off x="3677332" y="2660968"/>
            <a:ext cx="2876004" cy="909109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F4146E12-3908-4088-9B49-33FDC2C96AB8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6553336" y="2660968"/>
            <a:ext cx="1928369" cy="91546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85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89F83-9819-477E-B3D0-F46AFDD2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1145"/>
            <a:ext cx="10515600" cy="1425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機器學習和傳統程式的不同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以分類問題為例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3019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3D19-8183-674E-8922-A1E6F5FB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 模型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643BF7C6-5757-4DE9-ABF2-34E0F4CEB72A}"/>
              </a:ext>
            </a:extLst>
          </p:cNvPr>
          <p:cNvSpPr txBox="1"/>
          <p:nvPr/>
        </p:nvSpPr>
        <p:spPr>
          <a:xfrm>
            <a:off x="9147205" y="2212268"/>
            <a:ext cx="1091991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(784,)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1AE54E7E-D959-48AF-97FF-0801326833A4}"/>
              </a:ext>
            </a:extLst>
          </p:cNvPr>
          <p:cNvSpPr txBox="1"/>
          <p:nvPr/>
        </p:nvSpPr>
        <p:spPr>
          <a:xfrm>
            <a:off x="9147205" y="3509859"/>
            <a:ext cx="1091991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(512,)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91A2F325-051F-4F72-AF64-E1E6E01A6886}"/>
              </a:ext>
            </a:extLst>
          </p:cNvPr>
          <p:cNvSpPr txBox="1"/>
          <p:nvPr/>
        </p:nvSpPr>
        <p:spPr>
          <a:xfrm>
            <a:off x="9147205" y="4509899"/>
            <a:ext cx="1091991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(512,)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E5CADB68-6768-4E25-828B-D6C8BD604994}"/>
              </a:ext>
            </a:extLst>
          </p:cNvPr>
          <p:cNvSpPr txBox="1"/>
          <p:nvPr/>
        </p:nvSpPr>
        <p:spPr>
          <a:xfrm>
            <a:off x="9147205" y="5590891"/>
            <a:ext cx="1091991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(10,)</a:t>
            </a:r>
          </a:p>
        </p:txBody>
      </p:sp>
      <p:sp>
        <p:nvSpPr>
          <p:cNvPr id="380" name="Right Brace 379">
            <a:extLst>
              <a:ext uri="{FF2B5EF4-FFF2-40B4-BE49-F238E27FC236}">
                <a16:creationId xmlns:a16="http://schemas.microsoft.com/office/drawing/2014/main" id="{AE3E214E-A9A6-4570-B94B-29B9EE9FCEA9}"/>
              </a:ext>
            </a:extLst>
          </p:cNvPr>
          <p:cNvSpPr/>
          <p:nvPr/>
        </p:nvSpPr>
        <p:spPr>
          <a:xfrm>
            <a:off x="10239196" y="2396934"/>
            <a:ext cx="167433" cy="3392149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5CA84-A907-435D-81BB-21133C8C5FEE}"/>
              </a:ext>
            </a:extLst>
          </p:cNvPr>
          <p:cNvSpPr txBox="1"/>
          <p:nvPr/>
        </p:nvSpPr>
        <p:spPr>
          <a:xfrm>
            <a:off x="1512509" y="3588398"/>
            <a:ext cx="1065010" cy="461729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67" err="1">
                <a:solidFill>
                  <a:srgbClr val="FFFFFF"/>
                </a:solidFill>
                <a:latin typeface="Trebuchet MS"/>
              </a:rPr>
              <a:t>ReLU</a:t>
            </a:r>
            <a:endParaRPr lang="en-US" sz="2667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B24AB3-BD7A-4A6A-9E0E-F9892786968F}"/>
              </a:ext>
            </a:extLst>
          </p:cNvPr>
          <p:cNvSpPr txBox="1"/>
          <p:nvPr/>
        </p:nvSpPr>
        <p:spPr>
          <a:xfrm>
            <a:off x="1512509" y="5344026"/>
            <a:ext cx="1512536" cy="4617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67" err="1">
                <a:solidFill>
                  <a:srgbClr val="FFFFFF"/>
                </a:solidFill>
                <a:latin typeface="Trebuchet MS"/>
              </a:rPr>
              <a:t>Softmax</a:t>
            </a:r>
            <a:endParaRPr lang="en-US" sz="2667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D9D2BD-7276-420F-89A2-35A1FAA3A0C3}"/>
              </a:ext>
            </a:extLst>
          </p:cNvPr>
          <p:cNvSpPr txBox="1"/>
          <p:nvPr/>
        </p:nvSpPr>
        <p:spPr>
          <a:xfrm>
            <a:off x="10580499" y="3673763"/>
            <a:ext cx="1139458" cy="831125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srgbClr val="FFFFFF"/>
                </a:solidFill>
                <a:latin typeface="Trebuchet MS"/>
              </a:rPr>
              <a:t>各層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srgbClr val="FFFFFF"/>
                </a:solidFill>
                <a:latin typeface="Trebuchet MS"/>
              </a:rPr>
              <a:t>大小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D98014-5223-416C-BF0C-3B7797DC2214}"/>
              </a:ext>
            </a:extLst>
          </p:cNvPr>
          <p:cNvSpPr txBox="1"/>
          <p:nvPr/>
        </p:nvSpPr>
        <p:spPr>
          <a:xfrm>
            <a:off x="1512509" y="4466213"/>
            <a:ext cx="1065010" cy="461729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67" err="1">
                <a:solidFill>
                  <a:srgbClr val="FFFFFF"/>
                </a:solidFill>
                <a:latin typeface="Trebuchet MS"/>
              </a:rPr>
              <a:t>ReLU</a:t>
            </a:r>
            <a:endParaRPr lang="en-US" sz="2667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1" name="Google Shape;219;p33">
            <a:extLst>
              <a:ext uri="{FF2B5EF4-FFF2-40B4-BE49-F238E27FC236}">
                <a16:creationId xmlns:a16="http://schemas.microsoft.com/office/drawing/2014/main" id="{4B048139-F13B-43FA-B33B-435106851131}"/>
              </a:ext>
            </a:extLst>
          </p:cNvPr>
          <p:cNvSpPr/>
          <p:nvPr/>
        </p:nvSpPr>
        <p:spPr>
          <a:xfrm rot="5400000">
            <a:off x="8300641" y="3577531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219;p33">
            <a:extLst>
              <a:ext uri="{FF2B5EF4-FFF2-40B4-BE49-F238E27FC236}">
                <a16:creationId xmlns:a16="http://schemas.microsoft.com/office/drawing/2014/main" id="{A28C4ADA-4BC6-46A6-A2F7-276F8838B4C2}"/>
              </a:ext>
            </a:extLst>
          </p:cNvPr>
          <p:cNvSpPr/>
          <p:nvPr/>
        </p:nvSpPr>
        <p:spPr>
          <a:xfrm rot="5400000">
            <a:off x="3496269" y="357118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219;p33">
            <a:extLst>
              <a:ext uri="{FF2B5EF4-FFF2-40B4-BE49-F238E27FC236}">
                <a16:creationId xmlns:a16="http://schemas.microsoft.com/office/drawing/2014/main" id="{0F4E7910-E218-43E2-981F-D231821BD830}"/>
              </a:ext>
            </a:extLst>
          </p:cNvPr>
          <p:cNvSpPr/>
          <p:nvPr/>
        </p:nvSpPr>
        <p:spPr>
          <a:xfrm rot="5400000">
            <a:off x="3061954" y="357118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219;p33">
            <a:extLst>
              <a:ext uri="{FF2B5EF4-FFF2-40B4-BE49-F238E27FC236}">
                <a16:creationId xmlns:a16="http://schemas.microsoft.com/office/drawing/2014/main" id="{8FE3DFFB-50B3-4A08-AFDA-C5F0766F525D}"/>
              </a:ext>
            </a:extLst>
          </p:cNvPr>
          <p:cNvSpPr/>
          <p:nvPr/>
        </p:nvSpPr>
        <p:spPr>
          <a:xfrm rot="5400000">
            <a:off x="8300641" y="4482991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219;p33">
            <a:extLst>
              <a:ext uri="{FF2B5EF4-FFF2-40B4-BE49-F238E27FC236}">
                <a16:creationId xmlns:a16="http://schemas.microsoft.com/office/drawing/2014/main" id="{77952AF0-A1D5-4D7A-974E-6D625B735024}"/>
              </a:ext>
            </a:extLst>
          </p:cNvPr>
          <p:cNvSpPr/>
          <p:nvPr/>
        </p:nvSpPr>
        <p:spPr>
          <a:xfrm rot="5400000">
            <a:off x="3496269" y="447664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219;p33">
            <a:extLst>
              <a:ext uri="{FF2B5EF4-FFF2-40B4-BE49-F238E27FC236}">
                <a16:creationId xmlns:a16="http://schemas.microsoft.com/office/drawing/2014/main" id="{BE77691B-474C-4EAE-BE13-0DD2CBA789E7}"/>
              </a:ext>
            </a:extLst>
          </p:cNvPr>
          <p:cNvSpPr/>
          <p:nvPr/>
        </p:nvSpPr>
        <p:spPr>
          <a:xfrm rot="5400000">
            <a:off x="3061954" y="447664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219;p33">
            <a:extLst>
              <a:ext uri="{FF2B5EF4-FFF2-40B4-BE49-F238E27FC236}">
                <a16:creationId xmlns:a16="http://schemas.microsoft.com/office/drawing/2014/main" id="{5C04B8EF-E967-45D8-BA12-3EF29E3D0F25}"/>
              </a:ext>
            </a:extLst>
          </p:cNvPr>
          <p:cNvSpPr/>
          <p:nvPr/>
        </p:nvSpPr>
        <p:spPr>
          <a:xfrm rot="5400000">
            <a:off x="352954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4FC2F82-C3CB-430A-A74F-7B628CCAE98E}"/>
              </a:ext>
            </a:extLst>
          </p:cNvPr>
          <p:cNvCxnSpPr>
            <a:cxnSpLocks/>
            <a:stCxn id="84" idx="6"/>
            <a:endCxn id="87" idx="2"/>
          </p:cNvCxnSpPr>
          <p:nvPr/>
        </p:nvCxnSpPr>
        <p:spPr>
          <a:xfrm flipH="1">
            <a:off x="3710613" y="4844015"/>
            <a:ext cx="477109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5D7D0BD-89B4-455A-8EB0-DFD15EC398C4}"/>
              </a:ext>
            </a:extLst>
          </p:cNvPr>
          <p:cNvCxnSpPr>
            <a:cxnSpLocks/>
            <a:stCxn id="85" idx="6"/>
            <a:endCxn id="87" idx="2"/>
          </p:cNvCxnSpPr>
          <p:nvPr/>
        </p:nvCxnSpPr>
        <p:spPr>
          <a:xfrm>
            <a:off x="3677332" y="4837664"/>
            <a:ext cx="3328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A7FFFE5-D097-4229-9058-900AB1BE5200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3243019" y="4837664"/>
            <a:ext cx="46759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D286654-262C-435A-9B02-F27DD62878CB}"/>
              </a:ext>
            </a:extLst>
          </p:cNvPr>
          <p:cNvCxnSpPr>
            <a:cxnSpLocks/>
            <a:stCxn id="83" idx="6"/>
            <a:endCxn id="84" idx="2"/>
          </p:cNvCxnSpPr>
          <p:nvPr/>
        </p:nvCxnSpPr>
        <p:spPr>
          <a:xfrm>
            <a:off x="3243018" y="3932204"/>
            <a:ext cx="5238687" cy="549684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5EBFE71-7F75-44EB-9FC5-1C63AD88D27B}"/>
              </a:ext>
            </a:extLst>
          </p:cNvPr>
          <p:cNvCxnSpPr>
            <a:cxnSpLocks/>
            <a:stCxn id="83" idx="6"/>
            <a:endCxn id="85" idx="2"/>
          </p:cNvCxnSpPr>
          <p:nvPr/>
        </p:nvCxnSpPr>
        <p:spPr>
          <a:xfrm>
            <a:off x="3243019" y="3932204"/>
            <a:ext cx="434314" cy="54333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4D907D1-8FB5-41BB-A8EA-C7F80422363A}"/>
              </a:ext>
            </a:extLst>
          </p:cNvPr>
          <p:cNvCxnSpPr>
            <a:cxnSpLocks/>
            <a:stCxn id="83" idx="6"/>
            <a:endCxn id="86" idx="2"/>
          </p:cNvCxnSpPr>
          <p:nvPr/>
        </p:nvCxnSpPr>
        <p:spPr>
          <a:xfrm>
            <a:off x="3243018" y="3932204"/>
            <a:ext cx="0" cy="54333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07B71BC-92D8-44CC-B979-8BEF9C95F014}"/>
              </a:ext>
            </a:extLst>
          </p:cNvPr>
          <p:cNvCxnSpPr>
            <a:cxnSpLocks/>
            <a:stCxn id="81" idx="6"/>
            <a:endCxn id="84" idx="2"/>
          </p:cNvCxnSpPr>
          <p:nvPr/>
        </p:nvCxnSpPr>
        <p:spPr>
          <a:xfrm>
            <a:off x="8481704" y="3938555"/>
            <a:ext cx="0" cy="54333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CB1B965-1C8E-4E53-A0A6-BA6CDC923653}"/>
              </a:ext>
            </a:extLst>
          </p:cNvPr>
          <p:cNvCxnSpPr>
            <a:cxnSpLocks/>
            <a:stCxn id="81" idx="6"/>
            <a:endCxn id="85" idx="2"/>
          </p:cNvCxnSpPr>
          <p:nvPr/>
        </p:nvCxnSpPr>
        <p:spPr>
          <a:xfrm flipH="1">
            <a:off x="3677333" y="3938555"/>
            <a:ext cx="4804372" cy="53698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506D8E0-F2F8-4521-978F-94B7806D63FB}"/>
              </a:ext>
            </a:extLst>
          </p:cNvPr>
          <p:cNvCxnSpPr>
            <a:cxnSpLocks/>
            <a:stCxn id="81" idx="6"/>
            <a:endCxn id="86" idx="2"/>
          </p:cNvCxnSpPr>
          <p:nvPr/>
        </p:nvCxnSpPr>
        <p:spPr>
          <a:xfrm flipH="1">
            <a:off x="3243018" y="3938555"/>
            <a:ext cx="5238687" cy="53698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4AB71DB-467C-4A58-844B-F13ABCA02D6E}"/>
              </a:ext>
            </a:extLst>
          </p:cNvPr>
          <p:cNvCxnSpPr>
            <a:cxnSpLocks/>
            <a:stCxn id="82" idx="6"/>
            <a:endCxn id="84" idx="2"/>
          </p:cNvCxnSpPr>
          <p:nvPr/>
        </p:nvCxnSpPr>
        <p:spPr>
          <a:xfrm>
            <a:off x="3677333" y="3932204"/>
            <a:ext cx="4804372" cy="549684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5B1FEDB-E82C-4E9E-80B0-DA642A7E1665}"/>
              </a:ext>
            </a:extLst>
          </p:cNvPr>
          <p:cNvCxnSpPr>
            <a:cxnSpLocks/>
            <a:stCxn id="82" idx="6"/>
            <a:endCxn id="85" idx="2"/>
          </p:cNvCxnSpPr>
          <p:nvPr/>
        </p:nvCxnSpPr>
        <p:spPr>
          <a:xfrm>
            <a:off x="3677332" y="3932204"/>
            <a:ext cx="0" cy="54333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5E74767-F030-4901-9CDE-16599144DF68}"/>
              </a:ext>
            </a:extLst>
          </p:cNvPr>
          <p:cNvCxnSpPr>
            <a:cxnSpLocks/>
            <a:stCxn id="82" idx="6"/>
            <a:endCxn id="86" idx="2"/>
          </p:cNvCxnSpPr>
          <p:nvPr/>
        </p:nvCxnSpPr>
        <p:spPr>
          <a:xfrm flipH="1">
            <a:off x="3243019" y="3932204"/>
            <a:ext cx="434314" cy="54333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Google Shape;219;p33">
            <a:extLst>
              <a:ext uri="{FF2B5EF4-FFF2-40B4-BE49-F238E27FC236}">
                <a16:creationId xmlns:a16="http://schemas.microsoft.com/office/drawing/2014/main" id="{B769BD9F-EBE4-4EB4-BFB3-730DE6280020}"/>
              </a:ext>
            </a:extLst>
          </p:cNvPr>
          <p:cNvSpPr/>
          <p:nvPr/>
        </p:nvSpPr>
        <p:spPr>
          <a:xfrm rot="5400000">
            <a:off x="401967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219;p33">
            <a:extLst>
              <a:ext uri="{FF2B5EF4-FFF2-40B4-BE49-F238E27FC236}">
                <a16:creationId xmlns:a16="http://schemas.microsoft.com/office/drawing/2014/main" id="{DE918818-87DB-4A63-A5D8-688759915F46}"/>
              </a:ext>
            </a:extLst>
          </p:cNvPr>
          <p:cNvSpPr/>
          <p:nvPr/>
        </p:nvSpPr>
        <p:spPr>
          <a:xfrm rot="5400000">
            <a:off x="450980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219;p33">
            <a:extLst>
              <a:ext uri="{FF2B5EF4-FFF2-40B4-BE49-F238E27FC236}">
                <a16:creationId xmlns:a16="http://schemas.microsoft.com/office/drawing/2014/main" id="{EB9130A9-2464-45E8-ADE0-1CFBAABAD512}"/>
              </a:ext>
            </a:extLst>
          </p:cNvPr>
          <p:cNvSpPr/>
          <p:nvPr/>
        </p:nvSpPr>
        <p:spPr>
          <a:xfrm rot="5400000">
            <a:off x="499993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219;p33">
            <a:extLst>
              <a:ext uri="{FF2B5EF4-FFF2-40B4-BE49-F238E27FC236}">
                <a16:creationId xmlns:a16="http://schemas.microsoft.com/office/drawing/2014/main" id="{2EC84CDA-001C-4798-A5C2-D959031FCE64}"/>
              </a:ext>
            </a:extLst>
          </p:cNvPr>
          <p:cNvSpPr/>
          <p:nvPr/>
        </p:nvSpPr>
        <p:spPr>
          <a:xfrm rot="5400000">
            <a:off x="549006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219;p33">
            <a:extLst>
              <a:ext uri="{FF2B5EF4-FFF2-40B4-BE49-F238E27FC236}">
                <a16:creationId xmlns:a16="http://schemas.microsoft.com/office/drawing/2014/main" id="{43BBE948-9FD5-4054-A59F-106215CE13AF}"/>
              </a:ext>
            </a:extLst>
          </p:cNvPr>
          <p:cNvSpPr/>
          <p:nvPr/>
        </p:nvSpPr>
        <p:spPr>
          <a:xfrm rot="5400000">
            <a:off x="598019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219;p33">
            <a:extLst>
              <a:ext uri="{FF2B5EF4-FFF2-40B4-BE49-F238E27FC236}">
                <a16:creationId xmlns:a16="http://schemas.microsoft.com/office/drawing/2014/main" id="{109B7FD9-AAF2-46C4-8A9E-069444006ED3}"/>
              </a:ext>
            </a:extLst>
          </p:cNvPr>
          <p:cNvSpPr/>
          <p:nvPr/>
        </p:nvSpPr>
        <p:spPr>
          <a:xfrm rot="5400000">
            <a:off x="647032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219;p33">
            <a:extLst>
              <a:ext uri="{FF2B5EF4-FFF2-40B4-BE49-F238E27FC236}">
                <a16:creationId xmlns:a16="http://schemas.microsoft.com/office/drawing/2014/main" id="{E9DC7872-1AF3-4FDC-913E-840F4CE32E5E}"/>
              </a:ext>
            </a:extLst>
          </p:cNvPr>
          <p:cNvSpPr/>
          <p:nvPr/>
        </p:nvSpPr>
        <p:spPr>
          <a:xfrm rot="5400000">
            <a:off x="696045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219;p33">
            <a:extLst>
              <a:ext uri="{FF2B5EF4-FFF2-40B4-BE49-F238E27FC236}">
                <a16:creationId xmlns:a16="http://schemas.microsoft.com/office/drawing/2014/main" id="{0DF80451-4E4F-4E3B-83EA-74B8C305BAB5}"/>
              </a:ext>
            </a:extLst>
          </p:cNvPr>
          <p:cNvSpPr/>
          <p:nvPr/>
        </p:nvSpPr>
        <p:spPr>
          <a:xfrm rot="5400000">
            <a:off x="7450589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219;p33">
            <a:extLst>
              <a:ext uri="{FF2B5EF4-FFF2-40B4-BE49-F238E27FC236}">
                <a16:creationId xmlns:a16="http://schemas.microsoft.com/office/drawing/2014/main" id="{D4EB7184-DC31-46B3-84B7-F78E27B3523A}"/>
              </a:ext>
            </a:extLst>
          </p:cNvPr>
          <p:cNvSpPr/>
          <p:nvPr/>
        </p:nvSpPr>
        <p:spPr>
          <a:xfrm rot="5400000">
            <a:off x="7940721" y="5428060"/>
            <a:ext cx="362127" cy="359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rgbClr val="83BA24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CB27158-359C-4324-B306-32CB6BE519DF}"/>
              </a:ext>
            </a:extLst>
          </p:cNvPr>
          <p:cNvCxnSpPr>
            <a:cxnSpLocks/>
            <a:stCxn id="86" idx="6"/>
            <a:endCxn id="106" idx="2"/>
          </p:cNvCxnSpPr>
          <p:nvPr/>
        </p:nvCxnSpPr>
        <p:spPr>
          <a:xfrm>
            <a:off x="3243018" y="4837664"/>
            <a:ext cx="95772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AA8E4BA-4DDF-4361-BD1B-7C1D55859E36}"/>
              </a:ext>
            </a:extLst>
          </p:cNvPr>
          <p:cNvCxnSpPr>
            <a:cxnSpLocks/>
            <a:stCxn id="85" idx="6"/>
            <a:endCxn id="106" idx="2"/>
          </p:cNvCxnSpPr>
          <p:nvPr/>
        </p:nvCxnSpPr>
        <p:spPr>
          <a:xfrm>
            <a:off x="3677333" y="4837664"/>
            <a:ext cx="52341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9ECFE2D-A822-458D-8AE8-36B0FDD16539}"/>
              </a:ext>
            </a:extLst>
          </p:cNvPr>
          <p:cNvCxnSpPr>
            <a:cxnSpLocks/>
            <a:stCxn id="84" idx="6"/>
            <a:endCxn id="106" idx="2"/>
          </p:cNvCxnSpPr>
          <p:nvPr/>
        </p:nvCxnSpPr>
        <p:spPr>
          <a:xfrm flipH="1">
            <a:off x="4200742" y="4844015"/>
            <a:ext cx="428096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F9D4DE7-E112-48CD-B1A8-11D79114C67C}"/>
              </a:ext>
            </a:extLst>
          </p:cNvPr>
          <p:cNvCxnSpPr>
            <a:cxnSpLocks/>
            <a:stCxn id="85" idx="6"/>
            <a:endCxn id="108" idx="2"/>
          </p:cNvCxnSpPr>
          <p:nvPr/>
        </p:nvCxnSpPr>
        <p:spPr>
          <a:xfrm>
            <a:off x="3677332" y="4837664"/>
            <a:ext cx="101354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918F6A9-41E3-4EF4-9186-6B5D032E6049}"/>
              </a:ext>
            </a:extLst>
          </p:cNvPr>
          <p:cNvCxnSpPr>
            <a:cxnSpLocks/>
            <a:stCxn id="86" idx="6"/>
            <a:endCxn id="108" idx="2"/>
          </p:cNvCxnSpPr>
          <p:nvPr/>
        </p:nvCxnSpPr>
        <p:spPr>
          <a:xfrm>
            <a:off x="3243019" y="4837664"/>
            <a:ext cx="144785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E9CCC07-6B65-4782-A02B-09D41AEBD0E3}"/>
              </a:ext>
            </a:extLst>
          </p:cNvPr>
          <p:cNvCxnSpPr>
            <a:cxnSpLocks/>
            <a:stCxn id="84" idx="6"/>
            <a:endCxn id="108" idx="2"/>
          </p:cNvCxnSpPr>
          <p:nvPr/>
        </p:nvCxnSpPr>
        <p:spPr>
          <a:xfrm flipH="1">
            <a:off x="4690873" y="4844015"/>
            <a:ext cx="379083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BFE81A1-87D3-4252-B495-27CC2D4B046F}"/>
              </a:ext>
            </a:extLst>
          </p:cNvPr>
          <p:cNvCxnSpPr>
            <a:cxnSpLocks/>
            <a:stCxn id="86" idx="6"/>
            <a:endCxn id="109" idx="2"/>
          </p:cNvCxnSpPr>
          <p:nvPr/>
        </p:nvCxnSpPr>
        <p:spPr>
          <a:xfrm>
            <a:off x="3243018" y="4837664"/>
            <a:ext cx="193798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EBB3C12-230F-439B-BE28-C1B9B68CCDC0}"/>
              </a:ext>
            </a:extLst>
          </p:cNvPr>
          <p:cNvCxnSpPr>
            <a:cxnSpLocks/>
            <a:stCxn id="85" idx="6"/>
            <a:endCxn id="109" idx="2"/>
          </p:cNvCxnSpPr>
          <p:nvPr/>
        </p:nvCxnSpPr>
        <p:spPr>
          <a:xfrm>
            <a:off x="3677333" y="4837664"/>
            <a:ext cx="150367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97AFF3B-08D9-4931-98A1-36594C2DEAC8}"/>
              </a:ext>
            </a:extLst>
          </p:cNvPr>
          <p:cNvCxnSpPr>
            <a:cxnSpLocks/>
            <a:stCxn id="84" idx="6"/>
            <a:endCxn id="109" idx="2"/>
          </p:cNvCxnSpPr>
          <p:nvPr/>
        </p:nvCxnSpPr>
        <p:spPr>
          <a:xfrm flipH="1">
            <a:off x="5181002" y="4844015"/>
            <a:ext cx="330070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CCA28170-8631-4D81-9F99-E1A20889D39F}"/>
              </a:ext>
            </a:extLst>
          </p:cNvPr>
          <p:cNvCxnSpPr>
            <a:cxnSpLocks/>
            <a:stCxn id="86" idx="6"/>
            <a:endCxn id="111" idx="2"/>
          </p:cNvCxnSpPr>
          <p:nvPr/>
        </p:nvCxnSpPr>
        <p:spPr>
          <a:xfrm>
            <a:off x="3243019" y="4837664"/>
            <a:ext cx="242811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896D1A4-15A4-4516-BAA6-957C1800FE20}"/>
              </a:ext>
            </a:extLst>
          </p:cNvPr>
          <p:cNvCxnSpPr>
            <a:cxnSpLocks/>
            <a:stCxn id="85" idx="6"/>
            <a:endCxn id="111" idx="2"/>
          </p:cNvCxnSpPr>
          <p:nvPr/>
        </p:nvCxnSpPr>
        <p:spPr>
          <a:xfrm>
            <a:off x="3677332" y="4837664"/>
            <a:ext cx="199380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21FE895-1AF3-4A8B-8053-BD4A003F1ADF}"/>
              </a:ext>
            </a:extLst>
          </p:cNvPr>
          <p:cNvCxnSpPr>
            <a:cxnSpLocks/>
            <a:stCxn id="84" idx="6"/>
            <a:endCxn id="111" idx="2"/>
          </p:cNvCxnSpPr>
          <p:nvPr/>
        </p:nvCxnSpPr>
        <p:spPr>
          <a:xfrm flipH="1">
            <a:off x="5671133" y="4844015"/>
            <a:ext cx="281057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F9DBBA1-D3BC-4CF1-AC04-1C13EAB1DA50}"/>
              </a:ext>
            </a:extLst>
          </p:cNvPr>
          <p:cNvCxnSpPr>
            <a:cxnSpLocks/>
            <a:stCxn id="85" idx="6"/>
            <a:endCxn id="112" idx="2"/>
          </p:cNvCxnSpPr>
          <p:nvPr/>
        </p:nvCxnSpPr>
        <p:spPr>
          <a:xfrm>
            <a:off x="3677333" y="4837664"/>
            <a:ext cx="248393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F706586-1425-458E-A9E6-1F6FFA110389}"/>
              </a:ext>
            </a:extLst>
          </p:cNvPr>
          <p:cNvCxnSpPr>
            <a:cxnSpLocks/>
            <a:stCxn id="86" idx="6"/>
            <a:endCxn id="112" idx="2"/>
          </p:cNvCxnSpPr>
          <p:nvPr/>
        </p:nvCxnSpPr>
        <p:spPr>
          <a:xfrm>
            <a:off x="3243018" y="4837664"/>
            <a:ext cx="291824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3CAA3F3-6F78-4E64-AD73-12430AF09A6B}"/>
              </a:ext>
            </a:extLst>
          </p:cNvPr>
          <p:cNvCxnSpPr>
            <a:cxnSpLocks/>
            <a:stCxn id="84" idx="6"/>
            <a:endCxn id="112" idx="2"/>
          </p:cNvCxnSpPr>
          <p:nvPr/>
        </p:nvCxnSpPr>
        <p:spPr>
          <a:xfrm flipH="1">
            <a:off x="6161262" y="4844015"/>
            <a:ext cx="232044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B4012A1-3A4B-4E9D-B352-C48A4D274AC0}"/>
              </a:ext>
            </a:extLst>
          </p:cNvPr>
          <p:cNvCxnSpPr>
            <a:cxnSpLocks/>
            <a:stCxn id="86" idx="6"/>
            <a:endCxn id="114" idx="2"/>
          </p:cNvCxnSpPr>
          <p:nvPr/>
        </p:nvCxnSpPr>
        <p:spPr>
          <a:xfrm>
            <a:off x="3243019" y="4837664"/>
            <a:ext cx="340837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9CFAB71-559D-41BA-B6AC-5524CD40D108}"/>
              </a:ext>
            </a:extLst>
          </p:cNvPr>
          <p:cNvCxnSpPr>
            <a:cxnSpLocks/>
            <a:stCxn id="85" idx="6"/>
            <a:endCxn id="114" idx="2"/>
          </p:cNvCxnSpPr>
          <p:nvPr/>
        </p:nvCxnSpPr>
        <p:spPr>
          <a:xfrm>
            <a:off x="3677332" y="4837664"/>
            <a:ext cx="297406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67466CD-6413-44FD-A8C0-4536ED14B885}"/>
              </a:ext>
            </a:extLst>
          </p:cNvPr>
          <p:cNvCxnSpPr>
            <a:cxnSpLocks/>
            <a:stCxn id="84" idx="6"/>
            <a:endCxn id="114" idx="2"/>
          </p:cNvCxnSpPr>
          <p:nvPr/>
        </p:nvCxnSpPr>
        <p:spPr>
          <a:xfrm flipH="1">
            <a:off x="6651393" y="4844015"/>
            <a:ext cx="183031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B5091553-5000-43A1-810E-56ABCB283279}"/>
              </a:ext>
            </a:extLst>
          </p:cNvPr>
          <p:cNvCxnSpPr>
            <a:cxnSpLocks/>
            <a:stCxn id="86" idx="6"/>
            <a:endCxn id="115" idx="2"/>
          </p:cNvCxnSpPr>
          <p:nvPr/>
        </p:nvCxnSpPr>
        <p:spPr>
          <a:xfrm>
            <a:off x="3243018" y="4837664"/>
            <a:ext cx="389850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FB82A5E-A704-4269-97CB-E7545609A461}"/>
              </a:ext>
            </a:extLst>
          </p:cNvPr>
          <p:cNvCxnSpPr>
            <a:cxnSpLocks/>
            <a:stCxn id="85" idx="6"/>
            <a:endCxn id="115" idx="2"/>
          </p:cNvCxnSpPr>
          <p:nvPr/>
        </p:nvCxnSpPr>
        <p:spPr>
          <a:xfrm>
            <a:off x="3677333" y="4837664"/>
            <a:ext cx="346419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AB42182B-BF1D-4906-B664-B5F8EF81B51E}"/>
              </a:ext>
            </a:extLst>
          </p:cNvPr>
          <p:cNvCxnSpPr>
            <a:cxnSpLocks/>
            <a:stCxn id="84" idx="6"/>
            <a:endCxn id="115" idx="2"/>
          </p:cNvCxnSpPr>
          <p:nvPr/>
        </p:nvCxnSpPr>
        <p:spPr>
          <a:xfrm flipH="1">
            <a:off x="7141522" y="4844015"/>
            <a:ext cx="134018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391D03B-6A9C-4A3A-AF4B-3E6C247030B1}"/>
              </a:ext>
            </a:extLst>
          </p:cNvPr>
          <p:cNvCxnSpPr>
            <a:cxnSpLocks/>
            <a:stCxn id="86" idx="6"/>
            <a:endCxn id="117" idx="2"/>
          </p:cNvCxnSpPr>
          <p:nvPr/>
        </p:nvCxnSpPr>
        <p:spPr>
          <a:xfrm>
            <a:off x="3243019" y="4837664"/>
            <a:ext cx="4388634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F8DDA1C-A314-4658-BA5B-1EC59750C8F1}"/>
              </a:ext>
            </a:extLst>
          </p:cNvPr>
          <p:cNvCxnSpPr>
            <a:cxnSpLocks/>
            <a:stCxn id="85" idx="6"/>
            <a:endCxn id="117" idx="2"/>
          </p:cNvCxnSpPr>
          <p:nvPr/>
        </p:nvCxnSpPr>
        <p:spPr>
          <a:xfrm>
            <a:off x="3677332" y="4837664"/>
            <a:ext cx="3954320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18C3B02-2C31-4610-95EF-CD724FFA858C}"/>
              </a:ext>
            </a:extLst>
          </p:cNvPr>
          <p:cNvCxnSpPr>
            <a:cxnSpLocks/>
            <a:stCxn id="84" idx="6"/>
            <a:endCxn id="117" idx="2"/>
          </p:cNvCxnSpPr>
          <p:nvPr/>
        </p:nvCxnSpPr>
        <p:spPr>
          <a:xfrm flipH="1">
            <a:off x="7631653" y="4844015"/>
            <a:ext cx="850052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D92F343-B586-43D5-81B7-C0652FCA8FDA}"/>
              </a:ext>
            </a:extLst>
          </p:cNvPr>
          <p:cNvCxnSpPr>
            <a:cxnSpLocks/>
            <a:stCxn id="86" idx="6"/>
            <a:endCxn id="118" idx="2"/>
          </p:cNvCxnSpPr>
          <p:nvPr/>
        </p:nvCxnSpPr>
        <p:spPr>
          <a:xfrm>
            <a:off x="3243018" y="4837664"/>
            <a:ext cx="4878767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ECD055C-7AD4-48EA-8D3C-AFB967851E03}"/>
              </a:ext>
            </a:extLst>
          </p:cNvPr>
          <p:cNvCxnSpPr>
            <a:cxnSpLocks/>
            <a:stCxn id="85" idx="6"/>
            <a:endCxn id="118" idx="2"/>
          </p:cNvCxnSpPr>
          <p:nvPr/>
        </p:nvCxnSpPr>
        <p:spPr>
          <a:xfrm>
            <a:off x="3677333" y="4837664"/>
            <a:ext cx="4444452" cy="58929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0CEB7AB-0F56-42D2-9323-740023A85CA1}"/>
              </a:ext>
            </a:extLst>
          </p:cNvPr>
          <p:cNvCxnSpPr>
            <a:cxnSpLocks/>
            <a:stCxn id="84" idx="6"/>
            <a:endCxn id="118" idx="2"/>
          </p:cNvCxnSpPr>
          <p:nvPr/>
        </p:nvCxnSpPr>
        <p:spPr>
          <a:xfrm flipH="1">
            <a:off x="8121784" y="4844015"/>
            <a:ext cx="359920" cy="58294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Picture 159" descr="A picture containing drawing  Description automatically generated">
            <a:extLst>
              <a:ext uri="{FF2B5EF4-FFF2-40B4-BE49-F238E27FC236}">
                <a16:creationId xmlns:a16="http://schemas.microsoft.com/office/drawing/2014/main" id="{099F6E5E-0B75-4532-B586-C570754533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76" y="1916823"/>
            <a:ext cx="874146" cy="874146"/>
          </a:xfrm>
          <a:prstGeom prst="rect">
            <a:avLst/>
          </a:prstGeom>
        </p:spPr>
      </p:pic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94560C2-B46E-4FDE-897D-2E4662A5D9DE}"/>
              </a:ext>
            </a:extLst>
          </p:cNvPr>
          <p:cNvCxnSpPr>
            <a:cxnSpLocks/>
          </p:cNvCxnSpPr>
          <p:nvPr/>
        </p:nvCxnSpPr>
        <p:spPr>
          <a:xfrm>
            <a:off x="4398202" y="2379223"/>
            <a:ext cx="593814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CBC5590A-64C6-4362-870E-D38953DB4BDC}"/>
              </a:ext>
            </a:extLst>
          </p:cNvPr>
          <p:cNvSpPr txBox="1"/>
          <p:nvPr/>
        </p:nvSpPr>
        <p:spPr>
          <a:xfrm>
            <a:off x="4923765" y="2182091"/>
            <a:ext cx="1994943" cy="43082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44">
                <a:solidFill>
                  <a:srgbClr val="000000"/>
                </a:solidFill>
                <a:latin typeface="Trebuchet MS"/>
              </a:rPr>
              <a:t>[ 0, 0, …, 0]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CD518D5C-B141-4BDB-B39B-BEF71A1838C6}"/>
              </a:ext>
            </a:extLst>
          </p:cNvPr>
          <p:cNvCxnSpPr>
            <a:cxnSpLocks/>
            <a:endCxn id="83" idx="2"/>
          </p:cNvCxnSpPr>
          <p:nvPr/>
        </p:nvCxnSpPr>
        <p:spPr>
          <a:xfrm flipH="1">
            <a:off x="3243018" y="2652095"/>
            <a:ext cx="2112598" cy="91798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4E81DD1-99D2-4C39-BA6F-A86A003E9058}"/>
              </a:ext>
            </a:extLst>
          </p:cNvPr>
          <p:cNvCxnSpPr>
            <a:cxnSpLocks/>
            <a:endCxn id="82" idx="2"/>
          </p:cNvCxnSpPr>
          <p:nvPr/>
        </p:nvCxnSpPr>
        <p:spPr>
          <a:xfrm flipH="1">
            <a:off x="3677332" y="2652095"/>
            <a:ext cx="1678284" cy="91798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7FA819E-6822-4B11-8B0D-BCAC5E1AC763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5355616" y="2660968"/>
            <a:ext cx="3126089" cy="91546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D25CD58E-6601-4454-B01E-AEC5FFCBC457}"/>
              </a:ext>
            </a:extLst>
          </p:cNvPr>
          <p:cNvSpPr txBox="1"/>
          <p:nvPr/>
        </p:nvSpPr>
        <p:spPr>
          <a:xfrm>
            <a:off x="3847549" y="4398991"/>
            <a:ext cx="4241193" cy="43082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44">
                <a:solidFill>
                  <a:srgbClr val="000000"/>
                </a:solidFill>
                <a:latin typeface="Trebuchet MS"/>
              </a:rPr>
              <a:t>…                 …                 …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D783EC2-094A-4CAF-BCDA-868569F10C0D}"/>
              </a:ext>
            </a:extLst>
          </p:cNvPr>
          <p:cNvSpPr txBox="1"/>
          <p:nvPr/>
        </p:nvSpPr>
        <p:spPr>
          <a:xfrm>
            <a:off x="3847549" y="3461404"/>
            <a:ext cx="4241193" cy="43082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44">
                <a:solidFill>
                  <a:srgbClr val="000000"/>
                </a:solidFill>
                <a:latin typeface="Trebuchet MS"/>
              </a:rPr>
              <a:t>…                 …                 …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E1CA2FA-56B3-48F0-9B10-B673AF3D10D6}"/>
              </a:ext>
            </a:extLst>
          </p:cNvPr>
          <p:cNvCxnSpPr>
            <a:cxnSpLocks/>
            <a:endCxn id="83" idx="2"/>
          </p:cNvCxnSpPr>
          <p:nvPr/>
        </p:nvCxnSpPr>
        <p:spPr>
          <a:xfrm flipH="1">
            <a:off x="3243018" y="2660968"/>
            <a:ext cx="2462776" cy="909109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404044D4-08DB-4E2F-8BD7-1D7587FE0BFD}"/>
              </a:ext>
            </a:extLst>
          </p:cNvPr>
          <p:cNvCxnSpPr>
            <a:cxnSpLocks/>
            <a:endCxn id="82" idx="2"/>
          </p:cNvCxnSpPr>
          <p:nvPr/>
        </p:nvCxnSpPr>
        <p:spPr>
          <a:xfrm flipH="1">
            <a:off x="3677332" y="2660968"/>
            <a:ext cx="2038202" cy="909109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DA5CB76-7C78-4865-97AC-A2A9927EF2E1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5695653" y="2660968"/>
            <a:ext cx="2786051" cy="91546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38FA65C7-9727-4E63-9485-558BBB6C6210}"/>
              </a:ext>
            </a:extLst>
          </p:cNvPr>
          <p:cNvCxnSpPr>
            <a:cxnSpLocks/>
            <a:endCxn id="83" idx="2"/>
          </p:cNvCxnSpPr>
          <p:nvPr/>
        </p:nvCxnSpPr>
        <p:spPr>
          <a:xfrm flipH="1">
            <a:off x="3243018" y="2660968"/>
            <a:ext cx="3310318" cy="909109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0BF6993A-A9D5-4CBD-A152-CF225DCA2F1F}"/>
              </a:ext>
            </a:extLst>
          </p:cNvPr>
          <p:cNvCxnSpPr>
            <a:cxnSpLocks/>
            <a:endCxn id="82" idx="2"/>
          </p:cNvCxnSpPr>
          <p:nvPr/>
        </p:nvCxnSpPr>
        <p:spPr>
          <a:xfrm flipH="1">
            <a:off x="3677332" y="2660968"/>
            <a:ext cx="2876004" cy="909109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DAFAAE8E-ED65-476C-9424-37B54DA3E08B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6553336" y="2660968"/>
            <a:ext cx="1928369" cy="91546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4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879915-9FDF-4B54-BC60-3E20C435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One hot encoding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FBA0E-8FD7-4098-AF23-C72483570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507067"/>
            <a:ext cx="10879667" cy="960711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在分類問題中，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output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是對應到一個個的類別，像是 蘋果、香蕉、橘子，但電腦看不懂中文，所以要把水果轉呈相對應的數字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9389E-56DC-4084-87A7-066135750066}"/>
              </a:ext>
            </a:extLst>
          </p:cNvPr>
          <p:cNvSpPr txBox="1"/>
          <p:nvPr/>
        </p:nvSpPr>
        <p:spPr>
          <a:xfrm>
            <a:off x="474133" y="2283112"/>
            <a:ext cx="5441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某一種編碼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蘋果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0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1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橘子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2</a:t>
            </a:r>
          </a:p>
          <a:p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88AA92-FD19-4A47-BFC1-E9181BFDF52F}"/>
              </a:ext>
            </a:extLst>
          </p:cNvPr>
          <p:cNvSpPr txBox="1"/>
          <p:nvPr/>
        </p:nvSpPr>
        <p:spPr>
          <a:xfrm>
            <a:off x="6599105" y="2283112"/>
            <a:ext cx="4935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One hot vector</a:t>
            </a:r>
          </a:p>
          <a:p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蘋果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[1, 0, 0]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香蕉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[0, 1, 0]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橘子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[0, 0, 1]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951D4-6C88-489F-BAB5-DA6D24BAD5F4}"/>
              </a:ext>
            </a:extLst>
          </p:cNvPr>
          <p:cNvSpPr txBox="1"/>
          <p:nvPr/>
        </p:nvSpPr>
        <p:spPr>
          <a:xfrm>
            <a:off x="838200" y="4591436"/>
            <a:ext cx="10321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類就會有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維的向量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左邊的再進入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loss function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會出現問題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9273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E0325F-97C1-41A5-BC1A-B7A2FAD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6" y="1185716"/>
            <a:ext cx="6010275" cy="247399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06F2C97-4906-4039-9DE9-835608DD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Loss Function : </a:t>
            </a:r>
            <a:r>
              <a:rPr lang="en-US" dirty="0" err="1"/>
              <a:t>ategorical_crossentropy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350D55-031E-42CD-A4EF-1BE6147BC076}"/>
                  </a:ext>
                </a:extLst>
              </p:cNvPr>
              <p:cNvSpPr txBox="1"/>
              <p:nvPr/>
            </p:nvSpPr>
            <p:spPr>
              <a:xfrm>
                <a:off x="6096000" y="3659712"/>
                <a:ext cx="60960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E.g.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分三類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Label = [0, 1, 0]</a:t>
                </a:r>
              </a:p>
              <a:p>
                <a:r>
                  <a:rPr 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Pred = [0.4, 0.6 , 0.5]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+1∗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0.6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+0∗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/>
                <a:r>
                  <a:rPr lang="en-US" sz="2000" b="0" dirty="0"/>
                  <a:t>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0.5108256</m:t>
                        </m:r>
                      </m:e>
                    </m:d>
                  </m:oMath>
                </a14:m>
                <a:endParaRPr 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/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=0.510825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350D55-031E-42CD-A4EF-1BE6147BC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59712"/>
                <a:ext cx="6096000" cy="2554545"/>
              </a:xfrm>
              <a:prstGeom prst="rect">
                <a:avLst/>
              </a:prstGeom>
              <a:blipFill>
                <a:blip r:embed="rId4"/>
                <a:stretch>
                  <a:fillRect l="-1000"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B328E4-9B97-4924-86C8-CF9F49BB9069}"/>
                  </a:ext>
                </a:extLst>
              </p:cNvPr>
              <p:cNvSpPr txBox="1"/>
              <p:nvPr/>
            </p:nvSpPr>
            <p:spPr>
              <a:xfrm>
                <a:off x="6190871" y="1936536"/>
                <a:ext cx="550244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𝑡𝑢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category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𝑝𝑟𝑒𝑑𝑖𝑐𝑡𝑒𝑑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𝑐𝑎𝑡𝑒𝑔𝑜𝑟𝑦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zh-TW" altLang="en-US" sz="1800" dirty="0"/>
                  <a:t>只有預測完全正確下才不會有 </a:t>
                </a:r>
                <a:r>
                  <a:rPr lang="en-US" altLang="zh-TW" sz="1800" dirty="0"/>
                  <a:t>loss :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1∗</m:t>
                    </m:r>
                    <m:func>
                      <m:func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=1∗0=0</m:t>
                        </m:r>
                      </m:e>
                    </m:func>
                  </m:oMath>
                </a14:m>
                <a:endParaRPr lang="en-US" sz="1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B328E4-9B97-4924-86C8-CF9F49BB9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871" y="1936536"/>
                <a:ext cx="5502442" cy="1477328"/>
              </a:xfrm>
              <a:prstGeom prst="rect">
                <a:avLst/>
              </a:prstGeom>
              <a:blipFill>
                <a:blip r:embed="rId5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4FA723-EB09-4083-9FC8-ED14BA2DAE7E}"/>
                  </a:ext>
                </a:extLst>
              </p:cNvPr>
              <p:cNvSpPr txBox="1"/>
              <p:nvPr/>
            </p:nvSpPr>
            <p:spPr>
              <a:xfrm>
                <a:off x="0" y="3720895"/>
                <a:ext cx="6018998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E.g. </a:t>
                </a:r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分三類</a:t>
                </a:r>
                <a:endPara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Label = 1</a:t>
                </a:r>
              </a:p>
              <a:p>
                <a:r>
                  <a:rPr 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Pred = [0.4, 0.6 , 0.5]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0∗</m:t>
                          </m:r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0.4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1∗</m:t>
                              </m:r>
                              <m:func>
                                <m:func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0.6</m:t>
                                      </m:r>
                                    </m:e>
                                  </m:d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+2∗</m:t>
                                  </m:r>
                                  <m:func>
                                    <m:func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0.5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1800" b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/>
                <a:r>
                  <a:rPr 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1.89712</m:t>
                        </m:r>
                      </m:e>
                    </m:d>
                  </m:oMath>
                </a14:m>
                <a:endParaRPr 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/>
                <a:r>
                  <a:rPr 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=1.90712</m:t>
                    </m:r>
                  </m:oMath>
                </a14:m>
                <a:endParaRPr 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/>
                <a:endParaRPr 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但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跟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和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跟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之間的距離是無意義的，因為不是香蕉和蘋果或是香蕉跟橘子哪個比較近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/>
                <a:endPara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4FA723-EB09-4083-9FC8-ED14BA2DA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20895"/>
                <a:ext cx="6018998" cy="3231654"/>
              </a:xfrm>
              <a:prstGeom prst="rect">
                <a:avLst/>
              </a:prstGeom>
              <a:blipFill>
                <a:blip r:embed="rId6"/>
                <a:stretch>
                  <a:fillRect l="-1013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658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A216-F11D-4B12-89C0-9BE9BB4F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840E9-AE3B-4D81-9171-036814C89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E902-0C6D-8D45-962E-302ABDE4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dirty="0"/>
              <a:t>傳統程式設計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D83C17F-FF65-4C52-B31E-C2537177F6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9737" y="2337153"/>
          <a:ext cx="11052528" cy="4104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E2FB5-8D51-E146-842B-7E7CC771C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square" anchor="t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建立分類器</a:t>
            </a:r>
          </a:p>
        </p:txBody>
      </p:sp>
    </p:spTree>
    <p:extLst>
      <p:ext uri="{BB962C8B-B14F-4D97-AF65-F5344CB8AC3E}">
        <p14:creationId xmlns:p14="http://schemas.microsoft.com/office/powerpoint/2010/main" val="19763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E902-0C6D-8D45-962E-302ABDE4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機器學習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DEEFED-E238-4B02-A043-CFF8D71AE1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8960" y="2336705"/>
          <a:ext cx="11054080" cy="410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E2FB5-8D51-E146-842B-7E7CC771C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111" dirty="0">
                <a:solidFill>
                  <a:schemeClr val="tx2">
                    <a:lumMod val="75000"/>
                  </a:schemeClr>
                </a:solidFill>
              </a:rPr>
              <a:t>建立分類器</a:t>
            </a:r>
          </a:p>
          <a:p>
            <a:endParaRPr lang="en-US" sz="3111" dirty="0"/>
          </a:p>
        </p:txBody>
      </p:sp>
    </p:spTree>
    <p:extLst>
      <p:ext uri="{BB962C8B-B14F-4D97-AF65-F5344CB8AC3E}">
        <p14:creationId xmlns:p14="http://schemas.microsoft.com/office/powerpoint/2010/main" val="29329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ACB29A-311D-449D-A018-DC66BB3FC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2379"/>
          <a:stretch/>
        </p:blipFill>
        <p:spPr>
          <a:xfrm>
            <a:off x="660399" y="956858"/>
            <a:ext cx="10942955" cy="539142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65D378-EEB6-4A26-849D-D404F252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Machine Learning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661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3D19-8183-674E-8922-A1E6F5FB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簡化的模型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023670-72F0-49AB-BD79-8D862906AD68}"/>
                  </a:ext>
                </a:extLst>
              </p:cNvPr>
              <p:cNvSpPr txBox="1"/>
              <p:nvPr/>
            </p:nvSpPr>
            <p:spPr>
              <a:xfrm>
                <a:off x="4575359" y="1391317"/>
                <a:ext cx="3041282" cy="61549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>
                  <a:solidFill>
                    <a:srgbClr val="000000"/>
                  </a:solidFill>
                  <a:latin typeface="Trebuchet M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023670-72F0-49AB-BD79-8D862906A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59" y="1391317"/>
                <a:ext cx="3041282" cy="615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F4430B63-E1E6-4DD4-8BEE-112C0DB8978A}"/>
              </a:ext>
            </a:extLst>
          </p:cNvPr>
          <p:cNvGraphicFramePr>
            <a:graphicFrameLocks noGrp="1"/>
          </p:cNvGraphicFramePr>
          <p:nvPr/>
        </p:nvGraphicFramePr>
        <p:xfrm>
          <a:off x="992907" y="3264982"/>
          <a:ext cx="2629198" cy="17830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4599">
                  <a:extLst>
                    <a:ext uri="{9D8B030D-6E8A-4147-A177-3AD203B41FA5}">
                      <a16:colId xmlns:a16="http://schemas.microsoft.com/office/drawing/2014/main" val="4216219907"/>
                    </a:ext>
                  </a:extLst>
                </a:gridCol>
                <a:gridCol w="1314599">
                  <a:extLst>
                    <a:ext uri="{9D8B030D-6E8A-4147-A177-3AD203B41FA5}">
                      <a16:colId xmlns:a16="http://schemas.microsoft.com/office/drawing/2014/main" val="3264006766"/>
                    </a:ext>
                  </a:extLst>
                </a:gridCol>
              </a:tblGrid>
              <a:tr h="594364"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x</a:t>
                      </a:r>
                    </a:p>
                  </a:txBody>
                  <a:tcPr marL="101600" marR="101600" marT="50800" marB="5080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y</a:t>
                      </a:r>
                    </a:p>
                  </a:txBody>
                  <a:tcPr marL="101600" marR="101600" marT="50800" marB="5080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70527"/>
                  </a:ext>
                </a:extLst>
              </a:tr>
              <a:tr h="594364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01600" marR="1016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01600" marR="101600" marT="50800" marB="50800" anchor="ctr"/>
                </a:tc>
                <a:extLst>
                  <a:ext uri="{0D108BD9-81ED-4DB2-BD59-A6C34878D82A}">
                    <a16:rowId xmlns:a16="http://schemas.microsoft.com/office/drawing/2014/main" val="786814167"/>
                  </a:ext>
                </a:extLst>
              </a:tr>
              <a:tr h="59436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01600" marR="1016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01600" marR="101600" marT="50800" marB="50800" anchor="ctr"/>
                </a:tc>
                <a:extLst>
                  <a:ext uri="{0D108BD9-81ED-4DB2-BD59-A6C34878D82A}">
                    <a16:rowId xmlns:a16="http://schemas.microsoft.com/office/drawing/2014/main" val="3292912587"/>
                  </a:ext>
                </a:extLst>
              </a:tr>
            </a:tbl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346F585-C6D4-42B9-A354-4F0AF1DCBEBF}"/>
              </a:ext>
            </a:extLst>
          </p:cNvPr>
          <p:cNvGraphicFramePr/>
          <p:nvPr/>
        </p:nvGraphicFramePr>
        <p:xfrm>
          <a:off x="4461644" y="2690335"/>
          <a:ext cx="3153826" cy="302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B4E1DA-E143-4EF9-8066-AF566555803A}"/>
                  </a:ext>
                </a:extLst>
              </p:cNvPr>
              <p:cNvSpPr txBox="1"/>
              <p:nvPr/>
            </p:nvSpPr>
            <p:spPr>
              <a:xfrm>
                <a:off x="10070205" y="2875002"/>
                <a:ext cx="1446486" cy="55399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>
                  <a:solidFill>
                    <a:srgbClr val="000000"/>
                  </a:solidFill>
                  <a:latin typeface="Trebuchet M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B4E1DA-E143-4EF9-8066-AF5665558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205" y="2875002"/>
                <a:ext cx="1446486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AC9AFC-8523-4F1E-955F-D9B4EE6B5281}"/>
                  </a:ext>
                </a:extLst>
              </p:cNvPr>
              <p:cNvSpPr txBox="1"/>
              <p:nvPr/>
            </p:nvSpPr>
            <p:spPr>
              <a:xfrm>
                <a:off x="10147011" y="4174783"/>
                <a:ext cx="1288623" cy="55399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>
                  <a:solidFill>
                    <a:srgbClr val="000000"/>
                  </a:solidFill>
                  <a:latin typeface="Trebuchet M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AC9AFC-8523-4F1E-955F-D9B4EE6B5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7011" y="4174783"/>
                <a:ext cx="128862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1B64ADF6-DF19-4F3E-91C6-BEED26684527}"/>
              </a:ext>
            </a:extLst>
          </p:cNvPr>
          <p:cNvGrpSpPr/>
          <p:nvPr/>
        </p:nvGrpSpPr>
        <p:grpSpPr>
          <a:xfrm>
            <a:off x="8387459" y="2825750"/>
            <a:ext cx="1201614" cy="2434167"/>
            <a:chOff x="1833182" y="2686050"/>
            <a:chExt cx="1081452" cy="219075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2E201E0-E17A-4189-94A9-DFA7CBFD5D0A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>
              <a:off x="2071784" y="2686050"/>
              <a:ext cx="0" cy="913435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2EE9FB-B7C5-4FF5-BE18-AF3B70B9AFE0}"/>
                </a:ext>
              </a:extLst>
            </p:cNvPr>
            <p:cNvCxnSpPr>
              <a:cxnSpLocks/>
              <a:stCxn id="38" idx="6"/>
            </p:cNvCxnSpPr>
            <p:nvPr/>
          </p:nvCxnSpPr>
          <p:spPr>
            <a:xfrm>
              <a:off x="2071784" y="4079616"/>
              <a:ext cx="0" cy="797184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C9B1AC-DF03-4BD7-A2D6-23C96EF02968}"/>
                    </a:ext>
                  </a:extLst>
                </p:cNvPr>
                <p:cNvSpPr txBox="1"/>
                <p:nvPr/>
              </p:nvSpPr>
              <p:spPr>
                <a:xfrm>
                  <a:off x="2223074" y="4084261"/>
                  <a:ext cx="481054" cy="47084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spAutoFit/>
                </a:bodyPr>
                <a:lstStyle/>
                <a:p>
                  <a:pPr algn="ctr" defTabSz="507995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11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1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3111">
                    <a:solidFill>
                      <a:srgbClr val="000000"/>
                    </a:solidFill>
                    <a:latin typeface="Trebuchet MS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C9B1AC-DF03-4BD7-A2D6-23C96EF029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074" y="4084261"/>
                  <a:ext cx="481054" cy="4708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B95BFC-3E5F-410B-9EC1-D20E0823F185}"/>
                </a:ext>
              </a:extLst>
            </p:cNvPr>
            <p:cNvSpPr txBox="1"/>
            <p:nvPr/>
          </p:nvSpPr>
          <p:spPr>
            <a:xfrm>
              <a:off x="2080464" y="2744255"/>
              <a:ext cx="834170" cy="47084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 defTabSz="50799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111" err="1">
                  <a:solidFill>
                    <a:srgbClr val="000000"/>
                  </a:solidFill>
                  <a:latin typeface="Trebuchet MS"/>
                </a:rPr>
                <a:t>m•x</a:t>
              </a:r>
              <a:endParaRPr lang="en-US" sz="311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38" name="Google Shape;219;p33">
              <a:extLst>
                <a:ext uri="{FF2B5EF4-FFF2-40B4-BE49-F238E27FC236}">
                  <a16:creationId xmlns:a16="http://schemas.microsoft.com/office/drawing/2014/main" id="{557F5900-03FB-49A5-8BC6-14DFBF4526ED}"/>
                </a:ext>
              </a:extLst>
            </p:cNvPr>
            <p:cNvSpPr/>
            <p:nvPr/>
          </p:nvSpPr>
          <p:spPr>
            <a:xfrm rot="5400000">
              <a:off x="1831719" y="3600948"/>
              <a:ext cx="480131" cy="4772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>
              <a:solidFill>
                <a:srgbClr val="83BA2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999" dist="23000" dir="5400000" rotWithShape="0">
                <a:srgbClr val="000000">
                  <a:alpha val="34120"/>
                </a:srgbClr>
              </a:outerShdw>
            </a:effectLst>
          </p:spPr>
          <p:txBody>
            <a:bodyPr spcFirstLastPara="1" wrap="square" lIns="42306" tIns="21111" rIns="42306" bIns="21111" anchor="ctr" anchorCtr="0">
              <a:noAutofit/>
            </a:bodyPr>
            <a:lstStyle/>
            <a:p>
              <a:pPr algn="ctr" defTabSz="1015990">
                <a:buClr>
                  <a:srgbClr val="000000"/>
                </a:buClr>
                <a:buSzPts val="1800"/>
                <a:defRPr/>
              </a:pPr>
              <a:endParaRPr sz="2000" kern="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7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3D19-8183-674E-8922-A1E6F5FB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簡化的模型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023670-72F0-49AB-BD79-8D862906AD68}"/>
                  </a:ext>
                </a:extLst>
              </p:cNvPr>
              <p:cNvSpPr txBox="1"/>
              <p:nvPr/>
            </p:nvSpPr>
            <p:spPr>
              <a:xfrm>
                <a:off x="4575359" y="1391317"/>
                <a:ext cx="3041282" cy="61549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>
                  <a:solidFill>
                    <a:srgbClr val="000000"/>
                  </a:solidFill>
                  <a:latin typeface="Trebuchet M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023670-72F0-49AB-BD79-8D862906A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59" y="1391317"/>
                <a:ext cx="3041282" cy="615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F4430B63-E1E6-4DD4-8BEE-112C0DB8978A}"/>
              </a:ext>
            </a:extLst>
          </p:cNvPr>
          <p:cNvGraphicFramePr>
            <a:graphicFrameLocks noGrp="1"/>
          </p:cNvGraphicFramePr>
          <p:nvPr/>
        </p:nvGraphicFramePr>
        <p:xfrm>
          <a:off x="992907" y="3264982"/>
          <a:ext cx="2629198" cy="17830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4599">
                  <a:extLst>
                    <a:ext uri="{9D8B030D-6E8A-4147-A177-3AD203B41FA5}">
                      <a16:colId xmlns:a16="http://schemas.microsoft.com/office/drawing/2014/main" val="4216219907"/>
                    </a:ext>
                  </a:extLst>
                </a:gridCol>
                <a:gridCol w="1314599">
                  <a:extLst>
                    <a:ext uri="{9D8B030D-6E8A-4147-A177-3AD203B41FA5}">
                      <a16:colId xmlns:a16="http://schemas.microsoft.com/office/drawing/2014/main" val="3264006766"/>
                    </a:ext>
                  </a:extLst>
                </a:gridCol>
              </a:tblGrid>
              <a:tr h="594364"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x</a:t>
                      </a:r>
                    </a:p>
                  </a:txBody>
                  <a:tcPr marL="101600" marR="101600" marT="50800" marB="5080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y</a:t>
                      </a:r>
                    </a:p>
                  </a:txBody>
                  <a:tcPr marL="101600" marR="101600" marT="50800" marB="5080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70527"/>
                  </a:ext>
                </a:extLst>
              </a:tr>
              <a:tr h="594364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01600" marR="1016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01600" marR="101600" marT="50800" marB="50800" anchor="ctr"/>
                </a:tc>
                <a:extLst>
                  <a:ext uri="{0D108BD9-81ED-4DB2-BD59-A6C34878D82A}">
                    <a16:rowId xmlns:a16="http://schemas.microsoft.com/office/drawing/2014/main" val="786814167"/>
                  </a:ext>
                </a:extLst>
              </a:tr>
              <a:tr h="59436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01600" marR="1016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01600" marR="101600" marT="50800" marB="50800" anchor="ctr"/>
                </a:tc>
                <a:extLst>
                  <a:ext uri="{0D108BD9-81ED-4DB2-BD59-A6C34878D82A}">
                    <a16:rowId xmlns:a16="http://schemas.microsoft.com/office/drawing/2014/main" val="3292912587"/>
                  </a:ext>
                </a:extLst>
              </a:tr>
            </a:tbl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346F585-C6D4-42B9-A354-4F0AF1DCBEBF}"/>
              </a:ext>
            </a:extLst>
          </p:cNvPr>
          <p:cNvGraphicFramePr/>
          <p:nvPr/>
        </p:nvGraphicFramePr>
        <p:xfrm>
          <a:off x="4461644" y="2690335"/>
          <a:ext cx="3153826" cy="302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B4E1DA-E143-4EF9-8066-AF566555803A}"/>
                  </a:ext>
                </a:extLst>
              </p:cNvPr>
              <p:cNvSpPr txBox="1"/>
              <p:nvPr/>
            </p:nvSpPr>
            <p:spPr>
              <a:xfrm>
                <a:off x="10070205" y="2875002"/>
                <a:ext cx="1446486" cy="55399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>
                  <a:solidFill>
                    <a:srgbClr val="000000"/>
                  </a:solidFill>
                  <a:latin typeface="Trebuchet M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B4E1DA-E143-4EF9-8066-AF5665558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205" y="2875002"/>
                <a:ext cx="1446486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AC9AFC-8523-4F1E-955F-D9B4EE6B5281}"/>
                  </a:ext>
                </a:extLst>
              </p:cNvPr>
              <p:cNvSpPr txBox="1"/>
              <p:nvPr/>
            </p:nvSpPr>
            <p:spPr>
              <a:xfrm>
                <a:off x="10147011" y="4174783"/>
                <a:ext cx="1288623" cy="55399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>
                  <a:solidFill>
                    <a:srgbClr val="000000"/>
                  </a:solidFill>
                  <a:latin typeface="Trebuchet M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AC9AFC-8523-4F1E-955F-D9B4EE6B5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7011" y="4174783"/>
                <a:ext cx="128862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1B64ADF6-DF19-4F3E-91C6-BEED26684527}"/>
              </a:ext>
            </a:extLst>
          </p:cNvPr>
          <p:cNvGrpSpPr/>
          <p:nvPr/>
        </p:nvGrpSpPr>
        <p:grpSpPr>
          <a:xfrm>
            <a:off x="8387459" y="2825750"/>
            <a:ext cx="967718" cy="2434167"/>
            <a:chOff x="1833182" y="2686050"/>
            <a:chExt cx="870946" cy="219075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2E201E0-E17A-4189-94A9-DFA7CBFD5D0A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>
              <a:off x="2071784" y="2686050"/>
              <a:ext cx="0" cy="913435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2EE9FB-B7C5-4FF5-BE18-AF3B70B9AFE0}"/>
                </a:ext>
              </a:extLst>
            </p:cNvPr>
            <p:cNvCxnSpPr>
              <a:cxnSpLocks/>
              <a:stCxn id="38" idx="6"/>
            </p:cNvCxnSpPr>
            <p:nvPr/>
          </p:nvCxnSpPr>
          <p:spPr>
            <a:xfrm>
              <a:off x="2071784" y="4079616"/>
              <a:ext cx="0" cy="797184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C9B1AC-DF03-4BD7-A2D6-23C96EF02968}"/>
                    </a:ext>
                  </a:extLst>
                </p:cNvPr>
                <p:cNvSpPr txBox="1"/>
                <p:nvPr/>
              </p:nvSpPr>
              <p:spPr>
                <a:xfrm>
                  <a:off x="2223073" y="4084261"/>
                  <a:ext cx="481055" cy="47084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spAutoFit/>
                </a:bodyPr>
                <a:lstStyle/>
                <a:p>
                  <a:pPr algn="ctr" defTabSz="507995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11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1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3111">
                    <a:solidFill>
                      <a:srgbClr val="000000"/>
                    </a:solidFill>
                    <a:latin typeface="Trebuchet MS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C9B1AC-DF03-4BD7-A2D6-23C96EF029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073" y="4084261"/>
                  <a:ext cx="481055" cy="4708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Google Shape;219;p33">
              <a:extLst>
                <a:ext uri="{FF2B5EF4-FFF2-40B4-BE49-F238E27FC236}">
                  <a16:creationId xmlns:a16="http://schemas.microsoft.com/office/drawing/2014/main" id="{557F5900-03FB-49A5-8BC6-14DFBF4526ED}"/>
                </a:ext>
              </a:extLst>
            </p:cNvPr>
            <p:cNvSpPr/>
            <p:nvPr/>
          </p:nvSpPr>
          <p:spPr>
            <a:xfrm rot="5400000">
              <a:off x="1831719" y="3600948"/>
              <a:ext cx="480131" cy="4772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>
              <a:solidFill>
                <a:srgbClr val="83BA2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999" dist="23000" dir="5400000" rotWithShape="0">
                <a:srgbClr val="000000">
                  <a:alpha val="34120"/>
                </a:srgbClr>
              </a:outerShdw>
            </a:effectLst>
          </p:spPr>
          <p:txBody>
            <a:bodyPr spcFirstLastPara="1" wrap="square" lIns="42306" tIns="21111" rIns="42306" bIns="21111" anchor="ctr" anchorCtr="0">
              <a:noAutofit/>
            </a:bodyPr>
            <a:lstStyle/>
            <a:p>
              <a:pPr algn="ctr" defTabSz="1015990">
                <a:buClr>
                  <a:srgbClr val="000000"/>
                </a:buClr>
                <a:buSzPts val="1800"/>
                <a:defRPr/>
              </a:pPr>
              <a:endParaRPr sz="2000" kern="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9FAAF8-C7DF-45D1-A737-CAE84E7B9CD2}"/>
              </a:ext>
            </a:extLst>
          </p:cNvPr>
          <p:cNvCxnSpPr>
            <a:cxnSpLocks/>
          </p:cNvCxnSpPr>
          <p:nvPr/>
        </p:nvCxnSpPr>
        <p:spPr>
          <a:xfrm flipV="1">
            <a:off x="5345545" y="3010002"/>
            <a:ext cx="1223818" cy="136415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E0786B3-8B52-471C-A852-FF17004DAB10}"/>
              </a:ext>
            </a:extLst>
          </p:cNvPr>
          <p:cNvSpPr txBox="1"/>
          <p:nvPr/>
        </p:nvSpPr>
        <p:spPr>
          <a:xfrm>
            <a:off x="8662216" y="2890422"/>
            <a:ext cx="926856" cy="52315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111" err="1">
                <a:solidFill>
                  <a:srgbClr val="000000"/>
                </a:solidFill>
                <a:latin typeface="Trebuchet MS"/>
              </a:rPr>
              <a:t>m•x</a:t>
            </a:r>
            <a:endParaRPr lang="en-US" sz="3111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651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3D19-8183-674E-8922-A1E6F5FB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簡化的模型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023670-72F0-49AB-BD79-8D862906AD68}"/>
                  </a:ext>
                </a:extLst>
              </p:cNvPr>
              <p:cNvSpPr txBox="1"/>
              <p:nvPr/>
            </p:nvSpPr>
            <p:spPr>
              <a:xfrm>
                <a:off x="4575359" y="1391317"/>
                <a:ext cx="3041282" cy="61549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4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>
                  <a:solidFill>
                    <a:srgbClr val="000000"/>
                  </a:solidFill>
                  <a:latin typeface="Trebuchet M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023670-72F0-49AB-BD79-8D862906A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59" y="1391317"/>
                <a:ext cx="3041282" cy="615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9AEA998-9692-4C9F-9FC6-E7DBCF3149D3}"/>
              </a:ext>
            </a:extLst>
          </p:cNvPr>
          <p:cNvGrpSpPr/>
          <p:nvPr/>
        </p:nvGrpSpPr>
        <p:grpSpPr>
          <a:xfrm>
            <a:off x="8387459" y="2825750"/>
            <a:ext cx="967718" cy="2434167"/>
            <a:chOff x="1833182" y="2686050"/>
            <a:chExt cx="870946" cy="219075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B95907C-E971-4A1E-88D6-E289CFCA4411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2071784" y="2686050"/>
              <a:ext cx="0" cy="913435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51700BC-0C3F-4D10-811B-7575156B854A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>
              <a:off x="2071784" y="4079616"/>
              <a:ext cx="0" cy="797184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FD422CF-5B94-4615-B7C6-03B6910088C9}"/>
                    </a:ext>
                  </a:extLst>
                </p:cNvPr>
                <p:cNvSpPr txBox="1"/>
                <p:nvPr/>
              </p:nvSpPr>
              <p:spPr>
                <a:xfrm>
                  <a:off x="2223073" y="4084261"/>
                  <a:ext cx="481055" cy="47084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spAutoFit/>
                </a:bodyPr>
                <a:lstStyle/>
                <a:p>
                  <a:pPr algn="ctr" defTabSz="507995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11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1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3111">
                    <a:solidFill>
                      <a:srgbClr val="000000"/>
                    </a:solidFill>
                    <a:latin typeface="Trebuchet MS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FD422CF-5B94-4615-B7C6-03B6910088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073" y="4084261"/>
                  <a:ext cx="481055" cy="4708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Google Shape;219;p33">
              <a:extLst>
                <a:ext uri="{FF2B5EF4-FFF2-40B4-BE49-F238E27FC236}">
                  <a16:creationId xmlns:a16="http://schemas.microsoft.com/office/drawing/2014/main" id="{04524C6B-C42B-4A9E-8C94-C55AE9AB2B4B}"/>
                </a:ext>
              </a:extLst>
            </p:cNvPr>
            <p:cNvSpPr/>
            <p:nvPr/>
          </p:nvSpPr>
          <p:spPr>
            <a:xfrm rot="5400000">
              <a:off x="1831719" y="3600948"/>
              <a:ext cx="480131" cy="4772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>
              <a:solidFill>
                <a:srgbClr val="83BA2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999" dist="23000" dir="5400000" rotWithShape="0">
                <a:srgbClr val="000000">
                  <a:alpha val="34120"/>
                </a:srgbClr>
              </a:outerShdw>
            </a:effectLst>
          </p:spPr>
          <p:txBody>
            <a:bodyPr spcFirstLastPara="1" wrap="square" lIns="42306" tIns="21111" rIns="42306" bIns="21111" anchor="ctr" anchorCtr="0">
              <a:noAutofit/>
            </a:bodyPr>
            <a:lstStyle/>
            <a:p>
              <a:pPr algn="ctr" defTabSz="1015990">
                <a:buClr>
                  <a:srgbClr val="000000"/>
                </a:buClr>
                <a:buSzPts val="1800"/>
                <a:defRPr/>
              </a:pPr>
              <a:endParaRPr sz="2000" kern="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1">
                <a:extLst>
                  <a:ext uri="{FF2B5EF4-FFF2-40B4-BE49-F238E27FC236}">
                    <a16:creationId xmlns:a16="http://schemas.microsoft.com/office/drawing/2014/main" id="{F4430B63-E1E6-4DD4-8BEE-112C0DB8978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87849" y="3268418"/>
              <a:ext cx="2629197" cy="178309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76399">
                      <a:extLst>
                        <a:ext uri="{9D8B030D-6E8A-4147-A177-3AD203B41FA5}">
                          <a16:colId xmlns:a16="http://schemas.microsoft.com/office/drawing/2014/main" val="4216219907"/>
                        </a:ext>
                      </a:extLst>
                    </a:gridCol>
                    <a:gridCol w="876399">
                      <a:extLst>
                        <a:ext uri="{9D8B030D-6E8A-4147-A177-3AD203B41FA5}">
                          <a16:colId xmlns:a16="http://schemas.microsoft.com/office/drawing/2014/main" val="3264006766"/>
                        </a:ext>
                      </a:extLst>
                    </a:gridCol>
                    <a:gridCol w="876399">
                      <a:extLst>
                        <a:ext uri="{9D8B030D-6E8A-4147-A177-3AD203B41FA5}">
                          <a16:colId xmlns:a16="http://schemas.microsoft.com/office/drawing/2014/main" val="2243466389"/>
                        </a:ext>
                      </a:extLst>
                    </a:gridCol>
                  </a:tblGrid>
                  <a:tr h="594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/>
                            <a:t>x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/>
                            <a:t>y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200"/>
                        </a:p>
                      </a:txBody>
                      <a:tcPr marL="101600" marR="101600" marT="50800" marB="50800" anchor="ctr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770527"/>
                      </a:ext>
                    </a:extLst>
                  </a:tr>
                  <a:tr h="594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814167"/>
                      </a:ext>
                    </a:extLst>
                  </a:tr>
                  <a:tr h="594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29125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1">
                <a:extLst>
                  <a:ext uri="{FF2B5EF4-FFF2-40B4-BE49-F238E27FC236}">
                    <a16:creationId xmlns:a16="http://schemas.microsoft.com/office/drawing/2014/main" id="{F4430B63-E1E6-4DD4-8BEE-112C0DB8978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87849" y="3268418"/>
              <a:ext cx="2629197" cy="178309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76399">
                      <a:extLst>
                        <a:ext uri="{9D8B030D-6E8A-4147-A177-3AD203B41FA5}">
                          <a16:colId xmlns:a16="http://schemas.microsoft.com/office/drawing/2014/main" val="4216219907"/>
                        </a:ext>
                      </a:extLst>
                    </a:gridCol>
                    <a:gridCol w="876399">
                      <a:extLst>
                        <a:ext uri="{9D8B030D-6E8A-4147-A177-3AD203B41FA5}">
                          <a16:colId xmlns:a16="http://schemas.microsoft.com/office/drawing/2014/main" val="3264006766"/>
                        </a:ext>
                      </a:extLst>
                    </a:gridCol>
                    <a:gridCol w="876399">
                      <a:extLst>
                        <a:ext uri="{9D8B030D-6E8A-4147-A177-3AD203B41FA5}">
                          <a16:colId xmlns:a16="http://schemas.microsoft.com/office/drawing/2014/main" val="2243466389"/>
                        </a:ext>
                      </a:extLst>
                    </a:gridCol>
                  </a:tblGrid>
                  <a:tr h="594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/>
                            <a:t>x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/>
                            <a:t>y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5"/>
                          <a:stretch>
                            <a:fillRect l="-200694" t="-1020" r="-2778" b="-204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770527"/>
                      </a:ext>
                    </a:extLst>
                  </a:tr>
                  <a:tr h="594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814167"/>
                      </a:ext>
                    </a:extLst>
                  </a:tr>
                  <a:tr h="594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 marL="101600" marR="101600" marT="50800" marB="5080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291258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346F585-C6D4-42B9-A354-4F0AF1DCBEBF}"/>
              </a:ext>
            </a:extLst>
          </p:cNvPr>
          <p:cNvGraphicFramePr/>
          <p:nvPr/>
        </p:nvGraphicFramePr>
        <p:xfrm>
          <a:off x="4461644" y="2694323"/>
          <a:ext cx="3153826" cy="302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B4E1DA-E143-4EF9-8066-AF566555803A}"/>
                  </a:ext>
                </a:extLst>
              </p:cNvPr>
              <p:cNvSpPr txBox="1"/>
              <p:nvPr/>
            </p:nvSpPr>
            <p:spPr>
              <a:xfrm>
                <a:off x="10069411" y="3428999"/>
                <a:ext cx="1927194" cy="55399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000">
                  <a:solidFill>
                    <a:srgbClr val="000000"/>
                  </a:solidFill>
                  <a:latin typeface="Trebuchet M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B4E1DA-E143-4EF9-8066-AF5665558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411" y="3428999"/>
                <a:ext cx="1927194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AC9AFC-8523-4F1E-955F-D9B4EE6B5281}"/>
                  </a:ext>
                </a:extLst>
              </p:cNvPr>
              <p:cNvSpPr txBox="1"/>
              <p:nvPr/>
            </p:nvSpPr>
            <p:spPr>
              <a:xfrm>
                <a:off x="10098216" y="4174783"/>
                <a:ext cx="1386212" cy="55399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 defTabSz="50799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000">
                  <a:solidFill>
                    <a:srgbClr val="000000"/>
                  </a:solidFill>
                  <a:latin typeface="Trebuchet M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AC9AFC-8523-4F1E-955F-D9B4EE6B5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216" y="4174783"/>
                <a:ext cx="1386212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AE6FE8-BE1C-4BE7-BCEF-51F8D27F2BB8}"/>
              </a:ext>
            </a:extLst>
          </p:cNvPr>
          <p:cNvSpPr txBox="1"/>
          <p:nvPr/>
        </p:nvSpPr>
        <p:spPr>
          <a:xfrm>
            <a:off x="9882775" y="2410188"/>
            <a:ext cx="2113746" cy="831125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srgbClr val="FFFFFF"/>
                </a:solidFill>
                <a:latin typeface="Trebuchet MS"/>
              </a:rPr>
              <a:t>Start Random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ABB0B1-DCE3-4E09-BCAF-116D5D579DC8}"/>
              </a:ext>
            </a:extLst>
          </p:cNvPr>
          <p:cNvCxnSpPr>
            <a:cxnSpLocks/>
          </p:cNvCxnSpPr>
          <p:nvPr/>
        </p:nvCxnSpPr>
        <p:spPr>
          <a:xfrm>
            <a:off x="5334000" y="3223489"/>
            <a:ext cx="2026709" cy="120974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A6D6BD9-A99F-438C-B228-2DD2EEFDDD0F}"/>
              </a:ext>
            </a:extLst>
          </p:cNvPr>
          <p:cNvSpPr txBox="1"/>
          <p:nvPr/>
        </p:nvSpPr>
        <p:spPr>
          <a:xfrm>
            <a:off x="8662216" y="2890422"/>
            <a:ext cx="926856" cy="52315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111" err="1">
                <a:solidFill>
                  <a:srgbClr val="000000"/>
                </a:solidFill>
                <a:latin typeface="Trebuchet MS"/>
              </a:rPr>
              <a:t>m•x</a:t>
            </a:r>
            <a:endParaRPr lang="en-US" sz="3111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86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">
  <a:themeElements>
    <a:clrScheme name="2015 WHITE Template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71C5"/>
      </a:accent1>
      <a:accent2>
        <a:srgbClr val="007450"/>
      </a:accent2>
      <a:accent3>
        <a:srgbClr val="9A4216"/>
      </a:accent3>
      <a:accent4>
        <a:srgbClr val="505050"/>
      </a:accent4>
      <a:accent5>
        <a:srgbClr val="9E1212"/>
      </a:accent5>
      <a:accent6>
        <a:srgbClr val="0D3481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400" dirty="0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2DC2ADA4-67A3-4136-9A41-04B6EFCEBBA8}" vid="{8D7F6D3F-7026-4FAE-B40F-8481216446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1194</Words>
  <Application>Microsoft Office PowerPoint</Application>
  <PresentationFormat>Widescreen</PresentationFormat>
  <Paragraphs>422</Paragraphs>
  <Slides>33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Noto Sans Symbols</vt:lpstr>
      <vt:lpstr>微軟正黑體</vt:lpstr>
      <vt:lpstr>Arial</vt:lpstr>
      <vt:lpstr>Calibri</vt:lpstr>
      <vt:lpstr>Calibri Light</vt:lpstr>
      <vt:lpstr>Cambria Math</vt:lpstr>
      <vt:lpstr>Questrial</vt:lpstr>
      <vt:lpstr>Trebuchet MS</vt:lpstr>
      <vt:lpstr>Wingdings</vt:lpstr>
      <vt:lpstr>Office Theme</vt:lpstr>
      <vt:lpstr>Title &amp; Bullet</vt:lpstr>
      <vt:lpstr>Theme1</vt:lpstr>
      <vt:lpstr>深度學習基礎概論</vt:lpstr>
      <vt:lpstr>目錄</vt:lpstr>
      <vt:lpstr>PowerPoint Presentation</vt:lpstr>
      <vt:lpstr>傳統程式設計</vt:lpstr>
      <vt:lpstr>機器學習</vt:lpstr>
      <vt:lpstr>Machine Learning 步驟</vt:lpstr>
      <vt:lpstr>簡化的模型</vt:lpstr>
      <vt:lpstr>簡化的模型</vt:lpstr>
      <vt:lpstr>簡化的模型</vt:lpstr>
      <vt:lpstr>簡化的模型</vt:lpstr>
      <vt:lpstr>損失曲線</vt:lpstr>
      <vt:lpstr>損失曲線</vt:lpstr>
      <vt:lpstr>損失曲線</vt:lpstr>
      <vt:lpstr>損失曲線</vt:lpstr>
      <vt:lpstr>損失曲線</vt:lpstr>
      <vt:lpstr>損失曲線</vt:lpstr>
      <vt:lpstr>Optimization</vt:lpstr>
      <vt:lpstr>PowerPoint Presentation</vt:lpstr>
      <vt:lpstr>Local Minima and Saddle point </vt:lpstr>
      <vt:lpstr>PowerPoint Presentation</vt:lpstr>
      <vt:lpstr>To avoid fall into local minima</vt:lpstr>
      <vt:lpstr>Batch size</vt:lpstr>
      <vt:lpstr>PowerPoint Presentation</vt:lpstr>
      <vt:lpstr>Activation function</vt:lpstr>
      <vt:lpstr>過度擬合</vt:lpstr>
      <vt:lpstr>過度擬合</vt:lpstr>
      <vt:lpstr>訓練 vs 驗證資料</vt:lpstr>
      <vt:lpstr>從迴歸到分類</vt:lpstr>
      <vt:lpstr>MNIST 模型</vt:lpstr>
      <vt:lpstr>MNIST 模型</vt:lpstr>
      <vt:lpstr>One hot encoding</vt:lpstr>
      <vt:lpstr>Loss Function : ategorical_crossentropy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深度學習基礎概論</dc:title>
  <dc:creator>吳 茂嘉</dc:creator>
  <cp:lastModifiedBy>吳 茂嘉</cp:lastModifiedBy>
  <cp:revision>91</cp:revision>
  <dcterms:created xsi:type="dcterms:W3CDTF">2022-03-17T22:15:41Z</dcterms:created>
  <dcterms:modified xsi:type="dcterms:W3CDTF">2022-03-18T13:17:51Z</dcterms:modified>
</cp:coreProperties>
</file>