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335736-E17D-246B-4798-94FA44F4F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5837DEC-76A0-E1A3-4A5D-77B8670C7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A8AE6A-B36A-BB5E-6BF8-EDDBB9F6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BA74A3-1307-A016-7DB2-020EDB2D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8F69F6-2AC6-C0C0-74D9-1B46B55E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24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CC34B0-C5FA-B977-33ED-187BD402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43538F9-AFF6-74ED-8F3E-9B2F8B756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8521BDF-BF7E-E624-4874-EF7FC96A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B6B083-A8AA-6ABB-B817-4D9211F9E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7B7003-616F-E2C1-F3ED-7EACFC39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77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E29A178-197B-8500-9CA0-EC8C9E2531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055ABC-53F6-17AD-4D3C-14E84A61F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B2F0EE-A40D-A047-55D1-5EB1A644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E70E19-A95D-6899-1628-14C79E20A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656BAD-738F-8A71-45F7-8D4924D55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74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19C3B5-8466-DAA2-EA74-D90DC038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9A2C3B-7D80-5A89-4F3C-6AA65496A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AD64A1-6D33-E401-0EDC-F48EE770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0D964E-8A71-C11A-3546-8EF9CDA6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FBD6DD-3BB0-9795-A57C-DD0D9E1AE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53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A08167-DD69-6E63-0550-FFCDFCFC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85FC41-0DEC-E6C9-4849-D73D6EB28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19CF6F-6109-9011-D466-932B89FF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B5355E-43AD-B2F1-482E-227BF7718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534AA5-E544-EFFA-D4C2-B481C97A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655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CB021-F79C-F93F-5ADC-9B080225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8CF718C-2890-D5D0-29E2-144475956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A760B93-D0A4-47B4-0A52-E3DD15689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C51AE42-4C15-95FF-2F3D-A93801195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D3E7F60-C307-6C8C-2BE4-E8FEDDE2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E5BFC8-B196-E0C0-009B-E7F75285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8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21C4BD-DEDD-B43B-1DB1-B95E97ED1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B031147-156B-2FA9-EDDA-F5FAE63C0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790B718-EE7C-9D8C-A1D6-A62D4DC1E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1DC58F-6380-B7C6-69EB-87722F483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6B67201-4DE9-001B-FECB-8D3214FE2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DEFF54D-3A2E-CEF4-8547-0344BA94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3847B03-1DE7-76B6-92B2-6ECDBD418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91A3D0F-4FEC-C4C6-8FF6-EC5C322A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13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484708-5A8F-62D7-E9CA-B1D3663B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347986D-EE78-31AF-B737-DE7F7186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8A75CD2-BE9A-F769-9DD4-12030D02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1DD54D6-E584-804B-24C5-DA17D65D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35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891D9F4-E067-3FFD-2B61-8ADE67734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2E7067A-3FAA-2179-A594-C1535844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F66815A-EAA9-7F94-78AA-C6BDEF24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45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36CE7C-BAEB-C72A-4046-2D134CB43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04BE51-CEAF-D547-4005-0EB7BB40B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2E4F61-FAA4-7CD6-59A6-81F081178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F92224-D865-7FA3-CC42-589F1F5A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F8712E-8400-C75A-B891-515DA6AD6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747E8E-5AA8-CDE3-8024-C264647A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445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E1E5EB-0F3A-64E9-1A62-D813B3BE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2C75802-3CE3-11C1-E76E-724AABC3F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0AB0EFD-F55C-DEA3-B440-C46D17A87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46D4306-2AC5-1D9F-A92A-0FE804D8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DB789CF-D38C-0A61-6516-22AA9C91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A9DFCCB-E8E6-B5CB-740E-A74C7536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63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22B7808-8ADF-98B4-0617-E7101475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4675DA2-59D9-BA6A-FE34-9333470A0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512614-E7C5-B256-7230-7EA6D1AEE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3D389-0E19-4413-A1DA-2708247CA602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95401D-B8BC-AA3A-F366-A4D5D1ED6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BDD802-8352-8575-55A1-4D5E2604F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CBB5-6A35-4A6A-9DBC-A44AEAAEC5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78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C1674C-EE04-04AF-43B8-78D80EF44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/>
              <a:t>meeting0726</a:t>
            </a:r>
            <a:endParaRPr kumimoji="1"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4F0503D-B5DC-1841-CD6D-6AAEAE47A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4478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A14E1D-20BB-3F0E-3523-F53B292CC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1617" y="703580"/>
            <a:ext cx="3382793" cy="369332"/>
          </a:xfrm>
        </p:spPr>
        <p:txBody>
          <a:bodyPr>
            <a:normAutofit fontScale="92500"/>
          </a:bodyPr>
          <a:lstStyle/>
          <a:p>
            <a:r>
              <a:rPr lang="zh-TW" altLang="en-US" sz="1600" dirty="0"/>
              <a:t>不能用大於的原因 </a:t>
            </a:r>
            <a:r>
              <a:rPr lang="en-US" altLang="zh-TW" sz="1600" dirty="0"/>
              <a:t>Machine epsilon</a:t>
            </a:r>
            <a:endParaRPr lang="zh-TW" altLang="en-US" sz="1600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5984409F-3889-1985-BBB2-E9D8F64F61F4}"/>
              </a:ext>
            </a:extLst>
          </p:cNvPr>
          <p:cNvGrpSpPr/>
          <p:nvPr/>
        </p:nvGrpSpPr>
        <p:grpSpPr>
          <a:xfrm>
            <a:off x="276836" y="618695"/>
            <a:ext cx="6773608" cy="4071502"/>
            <a:chOff x="851415" y="1029005"/>
            <a:chExt cx="6757401" cy="4061760"/>
          </a:xfrm>
        </p:grpSpPr>
        <p:pic>
          <p:nvPicPr>
            <p:cNvPr id="5" name="圖片 4" descr="一張含有 文字 的圖片&#10;&#10;自動產生的描述">
              <a:extLst>
                <a:ext uri="{FF2B5EF4-FFF2-40B4-BE49-F238E27FC236}">
                  <a16:creationId xmlns:a16="http://schemas.microsoft.com/office/drawing/2014/main" id="{E5413629-323B-2FF8-F8BF-7D3F9E17D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415" y="1029005"/>
              <a:ext cx="6757401" cy="4061760"/>
            </a:xfrm>
            <a:prstGeom prst="rect">
              <a:avLst/>
            </a:prstGeom>
          </p:spPr>
        </p:pic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0B2F510-8B4B-4723-21A1-2A143D886E19}"/>
                </a:ext>
              </a:extLst>
            </p:cNvPr>
            <p:cNvSpPr/>
            <p:nvPr/>
          </p:nvSpPr>
          <p:spPr>
            <a:xfrm>
              <a:off x="2214694" y="3479334"/>
              <a:ext cx="5276675" cy="17826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1A1D890A-9F05-CD99-788A-912A7305F69B}"/>
                  </a:ext>
                </a:extLst>
              </p:cNvPr>
              <p:cNvSpPr txBox="1"/>
              <p:nvPr/>
            </p:nvSpPr>
            <p:spPr>
              <a:xfrm>
                <a:off x="6495442" y="1651396"/>
                <a:ext cx="4303985" cy="904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zh-TW" sz="1600" dirty="0" smtClean="0"/>
                        <m:t>default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_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boundary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_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value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(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j</m:t>
                      </m:r>
                      <m:r>
                        <m:rPr>
                          <m:nor/>
                        </m:rPr>
                        <a:rPr lang="en-US" altLang="zh-TW" sz="1600" dirty="0" smtClean="0"/>
                        <m:t>)</m:t>
                      </m:r>
                      <m:r>
                        <a:rPr lang="en-US" altLang="zh-TW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US" altLang="zh-TW" sz="1600" b="0" i="0" dirty="0" smtClean="0"/>
                        <m:t>[</m:t>
                      </m:r>
                      <m:sSup>
                        <m:sSupPr>
                          <m:ctrlP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TW" altLang="en-US" sz="1600" b="0" i="1" dirty="0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en-US" altLang="zh-TW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zh-TW" sz="16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1600" b="0" i="1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altLang="zh-TW" sz="1600" b="0" i="1" dirty="0" smtClean="0">
                                      <a:latin typeface="Cambria Math" panose="02040503050406030204" pitchFamily="18" charset="0"/>
                                    </a:rPr>
                                    <m:t>𝑠𝑡𝑒𝑝</m:t>
                                  </m:r>
                                </m:den>
                              </m:f>
                            </m:e>
                          </m:rad>
                        </m:sup>
                      </m:sSup>
                      <m:r>
                        <m:rPr>
                          <m:nor/>
                        </m:rPr>
                        <a:rPr lang="en-US" altLang="zh-TW" sz="1600" b="0" i="0" dirty="0" smtClean="0"/>
                        <m:t>−1]</m:t>
                      </m:r>
                    </m:oMath>
                  </m:oMathPara>
                </a14:m>
                <a:endParaRPr lang="zh-TW" altLang="en-US" sz="1600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1A1D890A-9F05-CD99-788A-912A7305F6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442" y="1651396"/>
                <a:ext cx="4303985" cy="904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>
            <a:extLst>
              <a:ext uri="{FF2B5EF4-FFF2-40B4-BE49-F238E27FC236}">
                <a16:creationId xmlns:a16="http://schemas.microsoft.com/office/drawing/2014/main" id="{51967C05-D1DB-66C2-4733-019F943D12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7958" y="3733101"/>
            <a:ext cx="4658770" cy="27384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5BEB86B2-56A8-92F3-FCA6-D44A1648461C}"/>
              </a:ext>
            </a:extLst>
          </p:cNvPr>
          <p:cNvSpPr txBox="1"/>
          <p:nvPr/>
        </p:nvSpPr>
        <p:spPr>
          <a:xfrm>
            <a:off x="276836" y="248828"/>
            <a:ext cx="3179428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002060"/>
                </a:solidFill>
              </a:rPr>
              <a:t>程式</a:t>
            </a:r>
            <a:r>
              <a:rPr lang="en-US" altLang="zh-TW" sz="1400" dirty="0">
                <a:solidFill>
                  <a:srgbClr val="002060"/>
                </a:solidFill>
              </a:rPr>
              <a:t>:Employee_Stock_Option2_PW_CPT</a:t>
            </a:r>
            <a:endParaRPr lang="zh-TW" altLang="en-US" sz="1400" dirty="0">
              <a:solidFill>
                <a:srgbClr val="002060"/>
              </a:solidFill>
            </a:endParaRPr>
          </a:p>
        </p:txBody>
      </p: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7C3ACB4D-DCC9-655D-1984-4879A65AC0C6}"/>
              </a:ext>
            </a:extLst>
          </p:cNvPr>
          <p:cNvCxnSpPr/>
          <p:nvPr/>
        </p:nvCxnSpPr>
        <p:spPr>
          <a:xfrm flipV="1">
            <a:off x="6340241" y="2343472"/>
            <a:ext cx="531173" cy="6219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27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文字 的圖片&#10;&#10;自動產生的描述">
            <a:extLst>
              <a:ext uri="{FF2B5EF4-FFF2-40B4-BE49-F238E27FC236}">
                <a16:creationId xmlns:a16="http://schemas.microsoft.com/office/drawing/2014/main" id="{C0BC2B92-AE09-C7D7-1FF5-2EB044E7DF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776" y="1435543"/>
            <a:ext cx="7533111" cy="3684911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2222A3E-053F-BF5C-17C2-ED3D6E091401}"/>
              </a:ext>
            </a:extLst>
          </p:cNvPr>
          <p:cNvSpPr/>
          <p:nvPr/>
        </p:nvSpPr>
        <p:spPr>
          <a:xfrm>
            <a:off x="3078760" y="2063693"/>
            <a:ext cx="3017240" cy="243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CDD2DBF-87BC-FEC3-346B-8D45511AC8E5}"/>
              </a:ext>
            </a:extLst>
          </p:cNvPr>
          <p:cNvSpPr txBox="1"/>
          <p:nvPr/>
        </p:nvSpPr>
        <p:spPr>
          <a:xfrm>
            <a:off x="1291904" y="967580"/>
            <a:ext cx="2600588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002060"/>
                </a:solidFill>
              </a:rPr>
              <a:t>程式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en-US" altLang="zh-TW" sz="1400" dirty="0" err="1">
                <a:solidFill>
                  <a:srgbClr val="002060"/>
                </a:solidFill>
              </a:rPr>
              <a:t>fixCE_bisection_NQSO_CPT</a:t>
            </a:r>
            <a:endParaRPr lang="zh-TW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906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41</Words>
  <Application>Microsoft Macintosh PowerPoint</Application>
  <PresentationFormat>寬螢幕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佈景主題</vt:lpstr>
      <vt:lpstr>meeting0726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陳品勳</dc:creator>
  <cp:lastModifiedBy>陳品勳</cp:lastModifiedBy>
  <cp:revision>2</cp:revision>
  <dcterms:created xsi:type="dcterms:W3CDTF">2022-07-26T06:28:23Z</dcterms:created>
  <dcterms:modified xsi:type="dcterms:W3CDTF">2022-10-13T01:08:00Z</dcterms:modified>
</cp:coreProperties>
</file>