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1187" r:id="rId4"/>
    <p:sldId id="1199" r:id="rId5"/>
    <p:sldId id="266" r:id="rId6"/>
    <p:sldId id="268" r:id="rId7"/>
    <p:sldId id="269" r:id="rId8"/>
    <p:sldId id="270" r:id="rId9"/>
    <p:sldId id="1200" r:id="rId10"/>
    <p:sldId id="272" r:id="rId11"/>
    <p:sldId id="273" r:id="rId12"/>
    <p:sldId id="274" r:id="rId13"/>
    <p:sldId id="283" r:id="rId14"/>
    <p:sldId id="284" r:id="rId15"/>
    <p:sldId id="1201" r:id="rId16"/>
    <p:sldId id="1202" r:id="rId17"/>
    <p:sldId id="1198" r:id="rId18"/>
    <p:sldId id="12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28" autoAdjust="0"/>
  </p:normalViewPr>
  <p:slideViewPr>
    <p:cSldViewPr snapToGrid="0" showGuides="1">
      <p:cViewPr>
        <p:scale>
          <a:sx n="66" d="100"/>
          <a:sy n="66" d="100"/>
        </p:scale>
        <p:origin x="2304" y="88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9BD4-1633-4528-8B32-0D1B951FE51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F175-7FF6-4252-9B0A-4D0BDFA0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是先加 </a:t>
            </a:r>
            <a:r>
              <a:rPr lang="en-US" altLang="zh-TW" dirty="0"/>
              <a:t>positional vector </a:t>
            </a:r>
            <a:r>
              <a:rPr lang="zh-TW" altLang="en-US" dirty="0"/>
              <a:t>後才去做 </a:t>
            </a:r>
            <a:r>
              <a:rPr lang="en-US" altLang="zh-TW" dirty="0"/>
              <a:t>self attention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6F175-7FF6-4252-9B0A-4D0BDFA06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法官判案 </a:t>
            </a:r>
            <a:r>
              <a:rPr lang="en-US" altLang="zh-TW" dirty="0"/>
              <a:t>:</a:t>
            </a:r>
            <a:r>
              <a:rPr lang="zh-TW" altLang="en-US" dirty="0"/>
              <a:t> 寧可錯殺也不放過，這樣只要有 </a:t>
            </a:r>
            <a:r>
              <a:rPr lang="en-US" altLang="zh-TW" dirty="0"/>
              <a:t>precision </a:t>
            </a:r>
            <a:r>
              <a:rPr lang="zh-TW" altLang="en-US" dirty="0"/>
              <a:t>就會很低，但 </a:t>
            </a:r>
            <a:r>
              <a:rPr lang="en-US" altLang="zh-TW" dirty="0"/>
              <a:t>recall </a:t>
            </a:r>
            <a:r>
              <a:rPr lang="zh-TW" altLang="en-US" dirty="0"/>
              <a:t>會很高，也是代表所有有罪的人都有成功被定罪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6F175-7FF6-4252-9B0A-4D0BDFA06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6268-6301-499E-BFCC-082872959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BF139-48EE-44D9-BDAB-47AEEB09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08DD-C7F8-4B01-BD09-1083EAD2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E9CE-74FE-469E-A643-F5E89BD8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FBB2-5B6D-4DA5-A241-80F6C94E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E4B1-77DA-4749-8D1C-18BA4FD3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6B525-41C6-4FC4-9C29-07731F65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033C-5496-4688-B2FC-69DA1D8E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83AB-EF46-40AD-9CC6-1982C3B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4434-4F5C-4ABA-9472-B1E9A3CC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F76CC-4A66-430B-BBB0-4340F0A89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F42D1-4661-4AA1-9970-5920C826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7D1A-B6F2-4AEB-8223-6187F8E9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4863-77FC-400B-82F7-412E2355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0C25A-C73C-4A2D-B152-41C532FC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1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B2A9-89D6-4CF3-BBAF-1CA0E88E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9E96A302-1F38-4275-8241-37FF3CB49A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9" y="2107183"/>
            <a:ext cx="1779550" cy="1442920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527040"/>
            <a:ext cx="6461760" cy="31803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556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 hasCustomPrompt="1"/>
          </p:nvPr>
        </p:nvSpPr>
        <p:spPr>
          <a:xfrm>
            <a:off x="762000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7DABAD-3709-40C3-9EFD-BF1A6B6A2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2218812" y="2201747"/>
            <a:ext cx="2235200" cy="12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pider  Description automatically generated">
            <a:extLst>
              <a:ext uri="{FF2B5EF4-FFF2-40B4-BE49-F238E27FC236}">
                <a16:creationId xmlns:a16="http://schemas.microsoft.com/office/drawing/2014/main" id="{312387AB-4080-4B69-BFCF-F134EF12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B8805453-93BD-4B24-A658-29DCC01129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51" y="4907556"/>
            <a:ext cx="1779550" cy="14429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FDA9BB0-5ECC-460A-9E7D-23BD2DACD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9702252" y="5015389"/>
            <a:ext cx="2235200" cy="122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BAA96-8E11-4693-9D2C-B9A09C9ED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82D87-06D2-4577-8BE1-FCA4A756D6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E7370-E8BD-4D21-8ADB-FD0EC53DE0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2" y="4336019"/>
            <a:ext cx="3592064" cy="125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96E76-2018-4620-924E-D2798ACE8D7C}"/>
              </a:ext>
            </a:extLst>
          </p:cNvPr>
          <p:cNvSpPr txBox="1"/>
          <p:nvPr userDrawn="1"/>
        </p:nvSpPr>
        <p:spPr>
          <a:xfrm>
            <a:off x="535157" y="5906228"/>
            <a:ext cx="2767361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22">
                <a:solidFill>
                  <a:schemeClr val="tx2"/>
                </a:solidFill>
                <a:latin typeface="Trebuchet MS" panose="020B0603020202020204" pitchFamily="34" charset="0"/>
              </a:rPr>
              <a:t>www.nvidia.com/dli</a:t>
            </a:r>
          </a:p>
        </p:txBody>
      </p:sp>
    </p:spTree>
    <p:extLst>
      <p:ext uri="{BB962C8B-B14F-4D97-AF65-F5344CB8AC3E}">
        <p14:creationId xmlns:p14="http://schemas.microsoft.com/office/powerpoint/2010/main" val="19210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255762" indent="-255762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556">
                <a:solidFill>
                  <a:schemeClr val="accent4"/>
                </a:solidFill>
              </a:defRPr>
            </a:lvl1pPr>
            <a:lvl2pPr marL="888991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333">
                <a:solidFill>
                  <a:schemeClr val="accent4"/>
                </a:solidFill>
              </a:defRPr>
            </a:lvl2pPr>
            <a:lvl3pPr marL="1398750" indent="-188735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111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7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981" y="6417617"/>
            <a:ext cx="3069851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50799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8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63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6"/>
            <a:ext cx="11069320" cy="3942174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24" y="1998434"/>
            <a:ext cx="4671558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4" y="3412866"/>
            <a:ext cx="4658712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6924" y="2609330"/>
            <a:ext cx="4671558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1D909-248F-4CE7-BB5A-95C08A81BD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30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1998434"/>
            <a:ext cx="6045200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0" y="3241040"/>
            <a:ext cx="6035040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0" y="2631440"/>
            <a:ext cx="604520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99E4-0B46-4F25-B978-642B68F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6E73-9119-4501-B730-FE646183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F9E8-8F16-4244-9CCE-68B61D5E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E21C-282D-477B-82D6-92D6FB8D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4F6D-F156-4123-B4D9-A30C337D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6302B7CA-37AE-4D42-BAAD-C239CA228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7E9A3-0A81-4C26-A7F7-E5A8839E7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532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/>
        </p:nvSpPr>
        <p:spPr>
          <a:xfrm>
            <a:off x="1" y="0"/>
            <a:ext cx="11919414" cy="627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D7BF8-6409-469C-BC72-8811E7F15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41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AE616-A526-467A-9354-356237D56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040" y="4693921"/>
            <a:ext cx="5974080" cy="1526599"/>
          </a:xfrm>
        </p:spPr>
        <p:txBody>
          <a:bodyPr anchor="b"/>
          <a:lstStyle>
            <a:lvl1pPr algn="ctr">
              <a:defRPr sz="377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518B9-8953-4D61-86EB-BF726D7CE198}"/>
              </a:ext>
            </a:extLst>
          </p:cNvPr>
          <p:cNvGrpSpPr/>
          <p:nvPr/>
        </p:nvGrpSpPr>
        <p:grpSpPr>
          <a:xfrm>
            <a:off x="-1474786" y="-449851"/>
            <a:ext cx="15140743" cy="7759251"/>
            <a:chOff x="-1327308" y="-404866"/>
            <a:chExt cx="13626669" cy="69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6AA18-85AA-4ECF-BC7C-6CDDDFA8AED1}"/>
                </a:ext>
              </a:extLst>
            </p:cNvPr>
            <p:cNvSpPr/>
            <p:nvPr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79DBA0E-78FD-499D-B7C5-9610ED16A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856087B-5738-47BA-B257-0AE16578F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0EA3BC0-CA75-4A9F-844C-9DF765139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9D9D0DC-416F-4D02-AE51-DC94179FE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3F11494-DD54-4DA3-999D-60884617A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8DA5A4A-C129-4A6A-8590-D776A55A5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853C-EBAC-4426-B8F7-4D7FF7CE7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A148D7-A843-4289-9E59-D4B56EBE9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FDAB2E-4FBE-4EA1-9068-98D2A1969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CB7337C-1F1B-4024-8C1B-114529041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AC71E65-025E-4CD8-9C62-5C672876A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C69994B-2A96-4E6B-90E0-7C6012E43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DA46AF-2C01-438F-ABE1-131B508F7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D1F7F7D-46C6-41FC-9A05-60CDDDABC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6044945-DD35-4A1F-B666-67B79DB3B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6707B12-7E15-44BA-A75C-D231A0BD9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A6F74-E612-4E07-826D-3714EA654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C232950-AF88-4D8C-98A2-58E2906C0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77A18B0-195A-44F8-8045-DEE9F480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57DA582-5E40-4087-915C-A8AFB763C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B9446B2-AA95-41F1-8CE9-9C293FF2F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9C2F6DB-63BE-4BEF-BD50-8E85A06AF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B269B44-FFE3-44F5-9547-2D6656916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7B33E0B-D54D-4AD0-93EB-2D85D95AA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82CDED5-DC3C-4291-8FB5-4FBECACC0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38B0CFAC-4CC8-4BD7-9602-D3F62B411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D7BB7E2-49CE-405B-BBC3-0D3235E73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D724979D-D321-46A4-8BFB-4BE56A78E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0ECEE1-1C0E-48A4-8212-4FDF80E34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6A4F312E-AC0E-438F-85DE-734894B59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143C46B-BB0E-42E1-91DB-CF7866DEF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789D5ED-08F4-45B7-96D5-9DB37E826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71D4383-262D-49BE-8F2A-35EABE4CA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2D051A4-B41D-49C5-BCBA-B200CE927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A204CAE-8CAD-4182-AFDF-6D71A5318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D419D0-1198-497F-8FCB-0E4E01ABE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2DA3B58-E508-46A3-B351-BFD7A44A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56F4597-4576-4F1D-9E8B-57D61B7AF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16A7CB5-E8F5-43EC-B4DA-8367563C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63EEF7E-F8C7-40A7-9EC5-7A2377B3E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8561612-6FBC-464D-9063-754B5DF15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FB80B49-CDD0-491F-B397-AF746CB74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04631F3-C493-4A64-AAFD-4686A560F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457E3A0-7D3B-4D8D-909F-FA0F06B94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8E8EADD-8531-47CC-A9F2-A5B20F7DA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4D2EADF-B7B9-4986-AEDB-A2D41F636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683D26A-EB07-4380-8914-B6AECFE4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8C3AD2F-A184-4332-ADCE-E7FEDE7BA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1ACBB54-13C8-4052-B203-399684851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92B4C18-A783-475D-8EEF-F11FBA1A3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62353FE-8604-486E-9560-78C474AC8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4A5FC7DA-BB86-43EB-AC23-48D1752A6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57B12D9F-3BBD-4FAF-A8AB-5C3268032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7B50CA6-941B-4F77-891D-BA2C28D0C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194FC04-B2A1-4C52-B275-3D32DD41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055B924-F529-4C4C-A7F1-F0D1B50A7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1DCBE022-831C-4DEF-8567-F73AB476C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677A0E0-1BE9-4AD9-8081-3970B6DE7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056D7AA-7E9E-4019-92DE-9258C7BAD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52F2FF3-8B1D-4A44-8280-D43163EC0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B2B15A4-341E-44E2-AA50-1BF44E93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ACC84E38-6617-4E04-B995-881604F99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6B285A5-12A2-48AF-893D-598301661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084835-C1A6-434A-A2AB-3E7DA4267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2D26294-EE4F-4381-8B0F-4CE7F3A1A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B1EE9A53-A80E-4B20-9E04-100060C78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3C136FE-F981-49F6-8875-8AD586CA8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C84C1D9-DA95-4BF6-A71F-86DC6A2FA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C336BD7-D0E5-4907-BEDB-AA01C56DD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AAF41C9-7EAA-475D-83F2-1253B7055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C4C84E12-C6BC-4AF0-9151-76A20D031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98FB1073-101D-401C-B499-E80B2DCC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E52FE15-A88E-4B8E-B23B-7E8107531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83FECA9-6276-4B79-96AD-84BED6F80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8137A3-C9B0-4C35-8A20-53EC5864E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2DE848A-E413-47C4-8173-DB2CA8EEA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14D3DEFF-25FB-44EA-876C-8BD7E213C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8DD5E7B-8D6A-46DF-B7B8-0A96095CA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140EA7A3-E20E-49A8-B7DF-746F09BE2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30FB1C7-E929-4CCD-BEC9-3D5F967B8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06589F0-5AFE-476A-B71B-0A4F47482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852272BE-007F-4591-87D4-4C058623A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D5A05AC-D4E7-4583-9D07-33F99E8EE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A87D9B9-82A6-4511-B55E-09651807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82686F07-3802-48D8-BD5E-CF63B4EBB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1444EAF-3866-48AD-95F7-91B593B79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938A681C-25A3-449B-A881-F76613FC9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98089678-D463-4C4A-9D1A-1FC1390E4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45CD8C6-72C7-424E-8145-FCCA8DA12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CBD54C4-E64F-46E5-B0A1-0FBF34779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B158F302-8B95-435F-8FB0-83556B22F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169E18F6-73D6-442E-8CB4-23C90D727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BAC07F3-4764-4532-A67C-B8DDA82C5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EE3A1D8-3AAF-4FAE-91BD-EE716E1E5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78F80FF2-18C9-4DE9-8D2D-648C6F957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E9B1FC89-6E1D-463F-B7E4-4F62397C5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504CF42-A3AD-43AF-BC77-F4293F782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0742A4B-B722-474E-833A-AF064D3C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6AB6434-0B69-41B7-841E-1A9ECDA5F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9BE632-16FF-4B4D-93DE-08E52DEE5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F6D1D24A-DEFB-4B95-9E28-5334F985B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4D490E6F-B375-40F3-B24C-E712E32AF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1156AD0-A975-4D2C-B96A-5C2D1D500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C5C7092-27B9-46A8-A5CB-88DDD889D6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BF4DD3C7-5444-4AE1-8656-CFEA1F964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467BF95-5ED3-4FD4-83F5-8070D7EE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DB313B9-C607-49FC-BC0F-4BDDB157A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3871273-FB35-489A-824B-B8913F9CC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6C17C940-E405-42C7-95FF-4654386A8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F26C33C6-2F43-40B4-BB2D-1DD906A22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4AF169A6-6482-40AF-85D0-0743C4662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0513C84-01AF-4A9C-9822-98303318D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BC2CD672-1D59-47B2-8BA3-8F1F5D7E6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F49A84-7902-40A6-A48F-B657DB995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413E21A-6735-49F7-84A0-262341ED4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3515FD2-D67D-4964-A1C7-366A2381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988F666F-A0C2-4684-BAAE-BF79FEBC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D64D2D99-CFE5-40EB-81E4-E29105359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6F1D8EC0-2F8B-4B55-829F-5D11897D2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7612A0CC-BF09-49BF-BA72-D8A716237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5834C3D7-D7F3-46F0-95B2-22E799045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FD9ABA39-4B6C-4C7A-BFF6-C9192C33F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7A304270-705C-435B-A170-7613148DB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8BD2E8E-0F2A-497D-A0F8-D0D05765B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F8691056-2A9C-4EAE-898B-E8C145A3A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644BFA6-53D3-4200-97D5-A0826C912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31DD1366-4AF2-4675-8C09-B16FF18F4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05FAFC32-B238-4EC6-9F94-250901C58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94EDFDD1-CC0F-4CE9-A5E1-6F34763C5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89391791-3406-405C-A52A-325E0ACE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C45408BD-5A4C-4B71-9A10-180FFAA3C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62DA3C5-1F52-431A-AA77-2EBDF5CD4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158567EE-7ECE-4308-AF7E-DEA507E8E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D2894DDF-45DE-4178-BFC7-4F0B8D8EF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6B1E453-1287-45A9-9339-730E3914F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4D1CFF21-2793-4E1D-A631-989F34A2C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FFFFE495-6317-4046-8780-509B3F7DE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7F2B335-6843-4188-BE58-F99705AE7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6A1AA564-0530-4B23-B215-595CC54E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4876FBCA-0D51-4B33-9375-D3F71918F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B025D520-F3BC-4D3B-BF86-05B537F24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24765AAF-1343-40B6-9F77-11BC4F9E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AE5A3F7-0924-495D-8844-A0BFFEA3F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FDA1116-035D-4E54-AFBB-4D27A956C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5F363A19-6283-48F8-85FA-6B7CCCB51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2A698C8C-4D32-4D3F-9F80-BEC6A13B8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570646F-A2EF-470F-BE69-65F48D8F6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076E36D-73D2-4127-BE4A-21CD4864C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C8BE7DC-9C93-4AE4-849A-1438EF43D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7A7E7F5E-396F-402D-87C2-4ECEE23A8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97EC6D43-68CC-4F32-BFB8-1B15CFBD5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AA1D0C14-2069-4DE9-A088-6C76A61F2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2C3829D-1796-4F37-B8F1-5C9A26E28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74CEB28-F72C-46BF-955A-1DFBE9110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052B90E-88FE-46F1-B64B-F574689D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F128E0-3AD1-4260-A7E5-19E875100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969B39FA-8605-4E46-98D4-7C699D24F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DD141AA4-FDDD-4DF1-A51F-34017775C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55CBA53-E52B-4687-96C6-EBA404B23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BA45AD96-F5AF-4075-86DE-27366EF27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BB34F054-D296-4BA7-A495-E174D9BE8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F429DE27-C226-4AA5-9816-E6376A4E2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E6506CD-9CC1-4BC6-BC32-DFD6FB13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3A7E91D-34EB-4744-A1A0-13EC6377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65A23728-E731-4707-AC6B-35FB937A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8983A2E-8721-4A78-B55C-FD0940B28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FD4BBBB1-537D-4BF3-9BCC-DB166F1B9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AB55ADFF-1418-463B-9F69-0448C6BC5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7DB31205-26C8-4B40-84B2-A21E0428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A55615A4-EA9A-41B6-9F9B-56086939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A66AFF9B-47A8-431E-A764-E6AFD6777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1" name="Freeform 16">
              <a:extLst>
                <a:ext uri="{FF2B5EF4-FFF2-40B4-BE49-F238E27FC236}">
                  <a16:creationId xmlns:a16="http://schemas.microsoft.com/office/drawing/2014/main" id="{BB50F388-4C4F-4B03-AD18-01111D1C5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CF3FB584-0B0E-423F-925C-1180324EB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ED4EC88C-3F33-4DC1-85B0-07C4415BB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1C4B329A-FB4F-44FB-B230-B1047E59B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BE396084-F429-410A-AF78-35CDD96AF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6F0A9973-4361-4CB5-876A-37B001931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F716BE4-ED9D-4AFC-8882-007917843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8" name="Freeform 16">
              <a:extLst>
                <a:ext uri="{FF2B5EF4-FFF2-40B4-BE49-F238E27FC236}">
                  <a16:creationId xmlns:a16="http://schemas.microsoft.com/office/drawing/2014/main" id="{A3188B9A-07AD-4D67-9017-92061B138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DE8AD78A-ABB9-4B8E-A0F9-F7CCA2E2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02865DC5-04F0-4328-8C93-50994C40E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541DB8F0-C031-42C1-A57D-729DA2CFF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E74F6813-CEDF-4C90-9515-18F2D2808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178439D5-98F9-4547-AA18-8F0D15FA5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FF65ACCA-B29A-4B23-99DF-9E8988FE7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08202144-2699-405E-B70E-10ACB6250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8F59B94B-2422-4834-BD86-CFE3D8A53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5893D12-2CAA-4072-80FB-D3E99710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C5D33650-F7DF-4640-8624-E4A406586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D8E569D6-7F89-4731-A6B8-6AFEB4544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80CEE136-CAF7-4993-84B3-67A0917C5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FDB2B08-42EF-46F1-9397-9A855C1A2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B77A349-A09C-4B90-9A2C-EA856A8D8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48608721-EE4A-426A-91C2-C463004F9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B927CE31-5623-45C2-9E5E-6EF014536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64A9588-E7C2-4376-869E-12661D073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6" name="Freeform 16">
              <a:extLst>
                <a:ext uri="{FF2B5EF4-FFF2-40B4-BE49-F238E27FC236}">
                  <a16:creationId xmlns:a16="http://schemas.microsoft.com/office/drawing/2014/main" id="{C07EBDA9-99B9-4FEA-8E61-CF7766C80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E44A3FF9-F9CA-4868-B495-9C7AAE9D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CCF5D671-0529-4209-8A7C-1149C2801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DCA290DC-6B1F-40EB-A9F0-F96F5851B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36C813C9-8C14-4372-801A-DBB3E037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F253EC72-B338-4BBF-9042-C191E6006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7B28B5DF-2DA6-4E8F-817A-C1902DCD4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9D7394F-F75D-4FED-8923-575F140F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F172134A-6C32-4752-97D8-E661E6A2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6CAB8EBC-D1A2-4B27-9297-ADFA1B5C1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6E5A44D5-4DED-4075-8C18-C4EE1E61A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47E67357-8F43-4716-AF36-C4D3FAD57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CDB9D3D1-A9FF-4CC6-B6AD-51D73FCAE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B1C55A0F-DE6D-4BE9-B90E-685770171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6627EE65-8BCE-41D8-BE30-34A95B942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FA999AE1-300A-4580-A684-3752E1FB0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9BB492A4-E274-4551-A97A-AD8A2538E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BF53111-DF01-47C3-8596-B57862E0C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C53F7DDB-439E-47C6-90BD-B22EA9B7C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1E7F6E6-2542-47E1-AE43-9B182D375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E777532A-71A5-494B-820C-48C05EC74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7" name="Freeform 16">
              <a:extLst>
                <a:ext uri="{FF2B5EF4-FFF2-40B4-BE49-F238E27FC236}">
                  <a16:creationId xmlns:a16="http://schemas.microsoft.com/office/drawing/2014/main" id="{70329985-9DF6-417E-8BE0-929232945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00252936-908A-4F1A-B1D6-E291EDBA6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1614E059-CFCA-409A-8521-5A7B0CD0E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D67A4711-AC1A-4F94-B614-DDA70F4AB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7AC93D6D-B965-4CFB-82B3-C2F8189DD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00CA144B-A572-487C-B67D-E0784F697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E1487B58-3826-42D4-A325-3E4E0478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3C65D50D-4B63-4F19-93C9-926E0DA62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:a16="http://schemas.microsoft.com/office/drawing/2014/main" id="{91A9FD33-BBFB-4EB4-B633-06A023CB6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6" name="Freeform 16">
              <a:extLst>
                <a:ext uri="{FF2B5EF4-FFF2-40B4-BE49-F238E27FC236}">
                  <a16:creationId xmlns:a16="http://schemas.microsoft.com/office/drawing/2014/main" id="{8A25449F-C96E-43A9-BE7E-8415CB8CA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E852D294-5AE3-4C12-AE2F-1361C06DF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8" name="Freeform 16">
              <a:extLst>
                <a:ext uri="{FF2B5EF4-FFF2-40B4-BE49-F238E27FC236}">
                  <a16:creationId xmlns:a16="http://schemas.microsoft.com/office/drawing/2014/main" id="{D75B22CF-07E7-4A6F-B17D-758BBE553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45BB4DE2-44BF-43BF-9C16-259FA3450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9082519B-328F-4D85-9648-AA99F35AF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D9C1B58C-398E-452F-88B1-1E2D056BC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1215C438-62B6-48E8-93BD-2400CE7DC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74287A1C-61DC-4764-AD91-0D8AE5D32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35F5F69-3B06-47EE-8A58-9EFC1B83E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1101FFF9-CF37-4721-8186-544775DE5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DA07B02B-AB92-4E6D-BE68-38C0C55A7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7" name="Freeform 16">
              <a:extLst>
                <a:ext uri="{FF2B5EF4-FFF2-40B4-BE49-F238E27FC236}">
                  <a16:creationId xmlns:a16="http://schemas.microsoft.com/office/drawing/2014/main" id="{5C7F6697-9CF8-4C52-8134-856F37E69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71AE8640-CA8D-45ED-B293-E41C04107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63C196AF-4D4C-4362-BDBF-EC89D3AF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ACA5D87D-1923-4B8B-9B95-C833F20B3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5168EF6E-C030-46F7-940B-B2259B19D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A141EFDE-9FF6-4BED-B3E7-F887DDD96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F1BD7350-6598-41F6-9255-7CC3E3138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2AC9D57-87D8-4EB4-9431-D6A909D9B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5E5F28C9-581C-4582-AFD5-64DAF5C05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A3946BBE-EEEB-45AB-8953-28E740687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6CBC4E02-AAC1-4F30-A6A1-640557D976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B048D2CD-AC09-4285-A6D5-6EA03B390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15EF59CC-EAE4-472E-9711-C258CA656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id="{0C37583E-F9BD-44A9-BE2D-5885FBF11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C8F816AA-7759-4D40-8B9F-93CE38969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B65B9489-7839-490A-B77D-E0E3DFA52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BECB7B9E-23EE-46B4-90EA-B68B9533F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4" name="Freeform 16">
              <a:extLst>
                <a:ext uri="{FF2B5EF4-FFF2-40B4-BE49-F238E27FC236}">
                  <a16:creationId xmlns:a16="http://schemas.microsoft.com/office/drawing/2014/main" id="{37F81689-425B-4586-BA28-A52EA6461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:a16="http://schemas.microsoft.com/office/drawing/2014/main" id="{F4E46C55-E55C-4DB9-84CB-12BA4E8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6" name="AutoShape 3">
              <a:extLst>
                <a:ext uri="{FF2B5EF4-FFF2-40B4-BE49-F238E27FC236}">
                  <a16:creationId xmlns:a16="http://schemas.microsoft.com/office/drawing/2014/main" id="{9F7F7C91-FA75-4191-AB66-8DE3A6C2C9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12350" y="127000"/>
              <a:ext cx="4000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79D6001-5C23-4D4D-89FC-00A862D67E58}"/>
                </a:ext>
              </a:extLst>
            </p:cNvPr>
            <p:cNvGrpSpPr/>
            <p:nvPr/>
          </p:nvGrpSpPr>
          <p:grpSpPr>
            <a:xfrm>
              <a:off x="-664463" y="1060450"/>
              <a:ext cx="2884436" cy="4051302"/>
              <a:chOff x="-831850" y="581026"/>
              <a:chExt cx="3567113" cy="5010150"/>
            </a:xfrm>
          </p:grpSpPr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93E9F37A-6F37-4C9E-8DC1-2BE25874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1850" y="2471738"/>
                <a:ext cx="3567113" cy="3119438"/>
              </a:xfrm>
              <a:custGeom>
                <a:avLst/>
                <a:gdLst>
                  <a:gd name="T0" fmla="*/ 434 w 464"/>
                  <a:gd name="T1" fmla="*/ 406 h 406"/>
                  <a:gd name="T2" fmla="*/ 30 w 464"/>
                  <a:gd name="T3" fmla="*/ 406 h 406"/>
                  <a:gd name="T4" fmla="*/ 0 w 464"/>
                  <a:gd name="T5" fmla="*/ 376 h 406"/>
                  <a:gd name="T6" fmla="*/ 0 w 464"/>
                  <a:gd name="T7" fmla="*/ 30 h 406"/>
                  <a:gd name="T8" fmla="*/ 30 w 464"/>
                  <a:gd name="T9" fmla="*/ 0 h 406"/>
                  <a:gd name="T10" fmla="*/ 434 w 464"/>
                  <a:gd name="T11" fmla="*/ 0 h 406"/>
                  <a:gd name="T12" fmla="*/ 464 w 464"/>
                  <a:gd name="T13" fmla="*/ 30 h 406"/>
                  <a:gd name="T14" fmla="*/ 464 w 464"/>
                  <a:gd name="T15" fmla="*/ 376 h 406"/>
                  <a:gd name="T16" fmla="*/ 434 w 4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406">
                    <a:moveTo>
                      <a:pt x="434" y="406"/>
                    </a:moveTo>
                    <a:cubicBezTo>
                      <a:pt x="30" y="406"/>
                      <a:pt x="30" y="406"/>
                      <a:pt x="30" y="406"/>
                    </a:cubicBezTo>
                    <a:cubicBezTo>
                      <a:pt x="13" y="406"/>
                      <a:pt x="0" y="393"/>
                      <a:pt x="0" y="37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50" y="0"/>
                      <a:pt x="464" y="14"/>
                      <a:pt x="464" y="30"/>
                    </a:cubicBezTo>
                    <a:cubicBezTo>
                      <a:pt x="464" y="376"/>
                      <a:pt x="464" y="376"/>
                      <a:pt x="464" y="376"/>
                    </a:cubicBezTo>
                    <a:cubicBezTo>
                      <a:pt x="464" y="393"/>
                      <a:pt x="450" y="406"/>
                      <a:pt x="434" y="406"/>
                    </a:cubicBezTo>
                    <a:close/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9622CA32-E887-4015-BE52-CE59C58A5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8" y="3262313"/>
                <a:ext cx="914400" cy="1590675"/>
              </a:xfrm>
              <a:custGeom>
                <a:avLst/>
                <a:gdLst>
                  <a:gd name="T0" fmla="*/ 119 w 119"/>
                  <a:gd name="T1" fmla="*/ 60 h 207"/>
                  <a:gd name="T2" fmla="*/ 60 w 119"/>
                  <a:gd name="T3" fmla="*/ 0 h 207"/>
                  <a:gd name="T4" fmla="*/ 0 w 119"/>
                  <a:gd name="T5" fmla="*/ 60 h 207"/>
                  <a:gd name="T6" fmla="*/ 30 w 119"/>
                  <a:gd name="T7" fmla="*/ 112 h 207"/>
                  <a:gd name="T8" fmla="*/ 11 w 119"/>
                  <a:gd name="T9" fmla="*/ 207 h 207"/>
                  <a:gd name="T10" fmla="*/ 108 w 119"/>
                  <a:gd name="T11" fmla="*/ 207 h 207"/>
                  <a:gd name="T12" fmla="*/ 89 w 119"/>
                  <a:gd name="T13" fmla="*/ 112 h 207"/>
                  <a:gd name="T14" fmla="*/ 119 w 119"/>
                  <a:gd name="T15" fmla="*/ 6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07">
                    <a:moveTo>
                      <a:pt x="119" y="60"/>
                    </a:moveTo>
                    <a:cubicBezTo>
                      <a:pt x="119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30" y="112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107" y="102"/>
                      <a:pt x="119" y="82"/>
                      <a:pt x="119" y="60"/>
                    </a:cubicBezTo>
                    <a:close/>
                  </a:path>
                </a:pathLst>
              </a:custGeom>
              <a:solidFill>
                <a:srgbClr val="920000"/>
              </a:solidFill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15857072-129D-4B83-AEDA-E98AD3A5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9713" y="581026"/>
                <a:ext cx="2382838" cy="1958975"/>
              </a:xfrm>
              <a:custGeom>
                <a:avLst/>
                <a:gdLst>
                  <a:gd name="T0" fmla="*/ 0 w 310"/>
                  <a:gd name="T1" fmla="*/ 253 h 255"/>
                  <a:gd name="T2" fmla="*/ 0 w 310"/>
                  <a:gd name="T3" fmla="*/ 155 h 255"/>
                  <a:gd name="T4" fmla="*/ 155 w 310"/>
                  <a:gd name="T5" fmla="*/ 0 h 255"/>
                  <a:gd name="T6" fmla="*/ 310 w 310"/>
                  <a:gd name="T7" fmla="*/ 155 h 255"/>
                  <a:gd name="T8" fmla="*/ 310 w 31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55">
                    <a:moveTo>
                      <a:pt x="0" y="253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69"/>
                      <a:pt x="69" y="0"/>
                      <a:pt x="155" y="0"/>
                    </a:cubicBezTo>
                    <a:cubicBezTo>
                      <a:pt x="240" y="0"/>
                      <a:pt x="310" y="69"/>
                      <a:pt x="310" y="155"/>
                    </a:cubicBezTo>
                    <a:cubicBezTo>
                      <a:pt x="310" y="255"/>
                      <a:pt x="310" y="255"/>
                      <a:pt x="310" y="255"/>
                    </a:cubicBezTo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95FD607-A9EB-4369-8C8B-71A1A9564207}"/>
                </a:ext>
              </a:extLst>
            </p:cNvPr>
            <p:cNvSpPr/>
            <p:nvPr/>
          </p:nvSpPr>
          <p:spPr>
            <a:xfrm>
              <a:off x="-1327308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CCAC69A-2B74-4981-825D-C3244AD95072}"/>
                </a:ext>
              </a:extLst>
            </p:cNvPr>
            <p:cNvSpPr/>
            <p:nvPr/>
          </p:nvSpPr>
          <p:spPr>
            <a:xfrm>
              <a:off x="10973671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60DB5A1-D3C7-4B82-A883-81AAAD318502}"/>
                </a:ext>
              </a:extLst>
            </p:cNvPr>
            <p:cNvSpPr/>
            <p:nvPr/>
          </p:nvSpPr>
          <p:spPr>
            <a:xfrm rot="16200000">
              <a:off x="5129275" y="-5934192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2F05F0F-A34E-4FE9-AFF6-B23AF6C59A1F}"/>
                </a:ext>
              </a:extLst>
            </p:cNvPr>
            <p:cNvSpPr/>
            <p:nvPr/>
          </p:nvSpPr>
          <p:spPr>
            <a:xfrm rot="16200000">
              <a:off x="5129270" y="643723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80" y="4185921"/>
            <a:ext cx="8290560" cy="656590"/>
          </a:xfrm>
        </p:spPr>
        <p:txBody>
          <a:bodyPr/>
          <a:lstStyle>
            <a:lvl1pPr algn="l">
              <a:defRPr sz="311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80080" y="4846320"/>
            <a:ext cx="8290560" cy="583848"/>
          </a:xfrm>
        </p:spPr>
        <p:txBody>
          <a:bodyPr/>
          <a:lstStyle>
            <a:lvl1pPr marL="0" indent="0" algn="l">
              <a:buFontTx/>
              <a:buNone/>
              <a:defRPr sz="2667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1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19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4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38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43860"/>
            <a:ext cx="11084560" cy="595034"/>
          </a:xfrm>
        </p:spPr>
        <p:txBody>
          <a:bodyPr anchor="ctr"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0B45A-9961-4F4B-8C1C-9374A2EEF1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216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  Description automatically generated">
            <a:extLst>
              <a:ext uri="{FF2B5EF4-FFF2-40B4-BE49-F238E27FC236}">
                <a16:creationId xmlns:a16="http://schemas.microsoft.com/office/drawing/2014/main" id="{DB5BC97F-BE1C-4CC1-A0F8-EF37ABD2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1_Title, Subtitle,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74167" y="2336707"/>
            <a:ext cx="11084560" cy="399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3951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—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38099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—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366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—"/>
              <a:defRPr sz="1778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3809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22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53720" y="1314815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667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25399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253997" algn="ctr" rtl="0">
              <a:lnSpc>
                <a:spcPct val="100000"/>
              </a:lnSpc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67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91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5CEBF-9338-476B-8052-A0C77DB3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49158-47CE-48EE-8573-A982767AD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FFCD0-CFA5-4BC7-BCE6-3E92554098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78" y="2942501"/>
            <a:ext cx="2239920" cy="784834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78722" y="1985663"/>
            <a:ext cx="9667451" cy="37959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535180" y="932541"/>
            <a:ext cx="9710378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5111" b="1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9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ADC5-1278-4133-995A-436CC593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35F1A-B539-4B26-A9B5-16684EEB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2A48-FAE6-4C17-9379-4062C686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71EB-985F-45D5-8259-0672593A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334B-EA65-4ECA-A3E5-891526A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1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64AE4-97B7-4C45-A0D0-BEE3BA17B7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6E4A-4011-49A2-955F-F689C05DC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E1DF3-9BB4-4DC8-8A61-394EC1805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87F1F-4ACA-4D48-ACDC-152646CBD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4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2EF0-300A-4E66-83D8-C9ED0CB2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3C3F-9CDF-447C-B5DC-240B901AE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5F39-0106-4040-88E9-7FD199203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DFA28-E498-4AE5-B9FA-DB7A061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2447E-3549-4881-B2B2-31A5CAF7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8F687-257B-48E1-A8A1-3A7DA3C1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EA7C-0F60-4598-B533-720760ED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DA2D2-765F-4C97-8C11-6E2175C8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7960-2874-4515-9CDE-D465D1A8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D25A-F57A-4B3D-A829-4B1C8A7E1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93EDD-FC65-4AC5-8760-97B0E3297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2BDAC-3B1B-492B-97B2-7C2B3676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BE702-2B4B-4998-A403-7659DEB6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8C554-79F6-4443-8041-460A08BC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CE54-0C6B-48B6-8E9A-7098C946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E412-83BA-48EE-8FD8-37DEC2A3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A675-58BB-4114-86F2-9748CC0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F09-7225-4393-B185-3F32D4F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01E98-E68F-4B34-94D3-727D5E0E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C7A51-F166-4A21-8616-FFB02A9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F6A56-D5E3-4A75-AB17-99E26691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E017-1CB3-4805-8967-6A9027F8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F009-12F1-4430-9EC2-5F15C198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215DD-AF54-4785-B23B-D459F826F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89F80-93D0-44E7-BCC1-28BD45AB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C0850-5249-4A84-B3AB-186A073B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98B1-E35A-440D-BE24-C000FC5D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67AB-2019-4CF4-BE77-5377FCD3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79E7-F290-4DB4-A92D-64540770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C9537-E21C-4E84-B57C-8C785E4F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DFF4-2158-4FED-B634-5E36E002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0C0E1-E2CD-47FA-8B27-2CB36EF0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F19E-7C65-4699-B967-087F987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58597-0C85-43FF-8FBA-61ECCDD2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11EE-73E8-4DD5-877F-AB87D9D4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333E-DC53-4D8D-866E-0BF4AB3E3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2425-0503-411D-B711-9CB193C1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34354-67F8-44DF-9463-9135C1487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579121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按一下以編輯母片標題樣式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按一下以編輯母片文字樣式</a:t>
            </a:r>
          </a:p>
          <a:p>
            <a:pPr lvl="1"/>
            <a:r>
              <a:rPr lang="en-US" dirty="0"/>
              <a:t>第二層</a:t>
            </a:r>
          </a:p>
        </p:txBody>
      </p:sp>
      <p:pic>
        <p:nvPicPr>
          <p:cNvPr id="6" name="Google Shape;78;p14">
            <a:extLst>
              <a:ext uri="{FF2B5EF4-FFF2-40B4-BE49-F238E27FC236}">
                <a16:creationId xmlns:a16="http://schemas.microsoft.com/office/drawing/2014/main" id="{314CEB40-1739-4D24-83DA-0CE9763BE5FC}"/>
              </a:ext>
            </a:extLst>
          </p:cNvPr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463" y="6428245"/>
            <a:ext cx="645207" cy="2292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4">
            <a:extLst>
              <a:ext uri="{FF2B5EF4-FFF2-40B4-BE49-F238E27FC236}">
                <a16:creationId xmlns:a16="http://schemas.microsoft.com/office/drawing/2014/main" id="{6BDE7C07-CEF7-436D-9B76-D06FF957C348}"/>
              </a:ext>
            </a:extLst>
          </p:cNvPr>
          <p:cNvSpPr txBox="1"/>
          <p:nvPr/>
        </p:nvSpPr>
        <p:spPr>
          <a:xfrm>
            <a:off x="10846948" y="6479206"/>
            <a:ext cx="356667" cy="1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"/>
              <a:buFont typeface="Trebuchet MS"/>
              <a:buNone/>
            </a:pPr>
            <a:fld id="{00000000-1234-1234-1234-123412341234}" type="slidenum">
              <a:rPr lang="en-US" sz="889" b="0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00"/>
                <a:buFont typeface="Trebuchet MS"/>
                <a:buNone/>
              </a:pPr>
              <a:t>‹#›</a:t>
            </a:fld>
            <a:r>
              <a:rPr lang="en-US" sz="1222" b="0" i="0" u="none" strike="noStrike" cap="none" dirty="0">
                <a:solidFill>
                  <a:srgbClr val="12FEB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44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04E61-6385-4795-86A9-65C7A478A8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464" y="6428244"/>
            <a:ext cx="645209" cy="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8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0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556" b="0">
          <a:solidFill>
            <a:schemeClr val="accent4"/>
          </a:solidFill>
          <a:latin typeface="Trebuchet MS" pitchFamily="34" charset="0"/>
          <a:ea typeface="+mn-ea"/>
          <a:cs typeface="+mn-cs"/>
        </a:defRPr>
      </a:lvl1pPr>
      <a:lvl2pPr marL="634994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333" b="0">
          <a:solidFill>
            <a:schemeClr val="accent4"/>
          </a:solidFill>
          <a:latin typeface="Trebuchet MS" pitchFamily="34" charset="0"/>
        </a:defRPr>
      </a:lvl2pPr>
      <a:lvl3pPr marL="1210016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008" indent="-253997" algn="l" rtl="0" eaLnBrk="1" fontAlgn="base" hangingPunct="1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5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12" Type="http://schemas.openxmlformats.org/officeDocument/2006/relationships/image" Target="../media/image34.png"/><Relationship Id="rId17" Type="http://schemas.openxmlformats.org/officeDocument/2006/relationships/image" Target="../media/image65.png"/><Relationship Id="rId2" Type="http://schemas.openxmlformats.org/officeDocument/2006/relationships/image" Target="../media/image5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33.png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4.png"/><Relationship Id="rId7" Type="http://schemas.openxmlformats.org/officeDocument/2006/relationships/image" Target="../media/image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36.png"/><Relationship Id="rId17" Type="http://schemas.openxmlformats.org/officeDocument/2006/relationships/image" Target="../media/image62.png"/><Relationship Id="rId2" Type="http://schemas.openxmlformats.org/officeDocument/2006/relationships/image" Target="../media/image37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5" Type="http://schemas.openxmlformats.org/officeDocument/2006/relationships/image" Target="../media/image76.png"/><Relationship Id="rId10" Type="http://schemas.openxmlformats.org/officeDocument/2006/relationships/image" Target="../media/image60.png"/><Relationship Id="rId4" Type="http://schemas.openxmlformats.org/officeDocument/2006/relationships/image" Target="../media/image70.png"/><Relationship Id="rId9" Type="http://schemas.openxmlformats.org/officeDocument/2006/relationships/image" Target="../media/image53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4.png"/><Relationship Id="rId21" Type="http://schemas.openxmlformats.org/officeDocument/2006/relationships/image" Target="../media/image101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7.png"/><Relationship Id="rId5" Type="http://schemas.openxmlformats.org/officeDocument/2006/relationships/image" Target="../media/image34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1C0D-FCD9-4A0E-8EE2-0527C4A6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深度學習基礎概論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0710-55AA-448B-BF91-993885B6A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0408</a:t>
            </a:r>
          </a:p>
        </p:txBody>
      </p:sp>
    </p:spTree>
    <p:extLst>
      <p:ext uri="{BB962C8B-B14F-4D97-AF65-F5344CB8AC3E}">
        <p14:creationId xmlns:p14="http://schemas.microsoft.com/office/powerpoint/2010/main" val="26249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23" y="202031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object 110"/>
              <p:cNvSpPr txBox="1"/>
              <p:nvPr/>
            </p:nvSpPr>
            <p:spPr>
              <a:xfrm>
                <a:off x="3160268" y="700268"/>
                <a:ext cx="6878193" cy="83433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spcBef>
                    <a:spcPts val="95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也是個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matrix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Calibri"/>
                      </a:rPr>
                      <m:t>=∑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1,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Calibri"/>
                      </a:rPr>
                      <m:t>∗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TW" sz="2400" b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12700" marR="5080">
                  <a:spcBef>
                    <a:spcPts val="95"/>
                  </a:spcBef>
                </a:pP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若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相關性越高，則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1,2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bSup>
                    <m:r>
                      <a:rPr lang="zh-TW" altLang="en-US" sz="2400" i="1">
                        <a:latin typeface="Cambria Math" panose="02040503050406030204" pitchFamily="18" charset="0"/>
                        <a:cs typeface="Calibri"/>
                      </a:rPr>
                      <m:t>越大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  <a:cs typeface="Calibri"/>
                      </a:rPr>
                      <m:t>，</m:t>
                    </m:r>
                  </m:oMath>
                </a14:m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p>
                    </m:sSup>
                    <m:r>
                      <a:rPr lang="zh-TW" altLang="en-US" sz="2400" i="1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  <a:cs typeface="Calibri"/>
                      </a:rPr>
                      <m:t>越像</m:t>
                    </m:r>
                  </m:oMath>
                </a14:m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endParaRPr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</p:txBody>
          </p:sp>
        </mc:Choice>
        <mc:Fallback>
          <p:sp>
            <p:nvSpPr>
              <p:cNvPr id="110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68" y="700268"/>
                <a:ext cx="6878193" cy="834331"/>
              </a:xfrm>
              <a:prstGeom prst="rect">
                <a:avLst/>
              </a:prstGeom>
              <a:blipFill>
                <a:blip r:embed="rId2"/>
                <a:stretch>
                  <a:fillRect l="-2480" t="-8029" b="-18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群組 116">
            <a:extLst>
              <a:ext uri="{FF2B5EF4-FFF2-40B4-BE49-F238E27FC236}">
                <a16:creationId xmlns:a16="http://schemas.microsoft.com/office/drawing/2014/main" id="{A3046090-FC5E-4B90-B7CD-F048742D0072}"/>
              </a:ext>
            </a:extLst>
          </p:cNvPr>
          <p:cNvGrpSpPr/>
          <p:nvPr/>
        </p:nvGrpSpPr>
        <p:grpSpPr>
          <a:xfrm>
            <a:off x="1815795" y="1296035"/>
            <a:ext cx="8292516" cy="5035067"/>
            <a:chOff x="2079955" y="1092835"/>
            <a:chExt cx="8292516" cy="5035067"/>
          </a:xfrm>
        </p:grpSpPr>
        <p:grpSp>
          <p:nvGrpSpPr>
            <p:cNvPr id="25" name="object 25"/>
            <p:cNvGrpSpPr/>
            <p:nvPr/>
          </p:nvGrpSpPr>
          <p:grpSpPr>
            <a:xfrm>
              <a:off x="2104516" y="3793109"/>
              <a:ext cx="294640" cy="546100"/>
              <a:chOff x="580516" y="3793109"/>
              <a:chExt cx="294640" cy="546100"/>
            </a:xfrm>
          </p:grpSpPr>
          <p:pic>
            <p:nvPicPr>
              <p:cNvPr id="26" name="object 2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3691" y="3796284"/>
                <a:ext cx="288036" cy="539495"/>
              </a:xfrm>
              <a:prstGeom prst="rect">
                <a:avLst/>
              </a:prstGeom>
            </p:spPr>
          </p:pic>
          <p:sp>
            <p:nvSpPr>
              <p:cNvPr id="27" name="object 27"/>
              <p:cNvSpPr/>
              <p:nvPr/>
            </p:nvSpPr>
            <p:spPr>
              <a:xfrm>
                <a:off x="583691" y="3796284"/>
                <a:ext cx="28829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539750">
                    <a:moveTo>
                      <a:pt x="0" y="539495"/>
                    </a:moveTo>
                    <a:lnTo>
                      <a:pt x="288036" y="539495"/>
                    </a:lnTo>
                    <a:lnTo>
                      <a:pt x="288036" y="0"/>
                    </a:lnTo>
                    <a:lnTo>
                      <a:pt x="0" y="0"/>
                    </a:lnTo>
                    <a:lnTo>
                      <a:pt x="0" y="539495"/>
                    </a:lnTo>
                    <a:close/>
                  </a:path>
                </a:pathLst>
              </a:custGeom>
              <a:ln w="6350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2079955" y="3757421"/>
              <a:ext cx="3937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3600" baseline="-20833" dirty="0">
                  <a:latin typeface="Cambria Math"/>
                  <a:cs typeface="Cambria Math"/>
                </a:rPr>
                <a:t>𝒒</a:t>
              </a:r>
              <a:r>
                <a:rPr sz="1750" dirty="0">
                  <a:latin typeface="Cambria Math"/>
                  <a:cs typeface="Cambria Math"/>
                </a:rPr>
                <a:t>𝟏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9237727" y="1092835"/>
              <a:ext cx="116839" cy="642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spcBef>
                  <a:spcPts val="90"/>
                </a:spcBef>
              </a:pPr>
              <a:r>
                <a:rPr sz="2050" spc="204" dirty="0">
                  <a:latin typeface="Cambria Math"/>
                  <a:cs typeface="Cambria Math"/>
                </a:rPr>
                <a:t>𝑖</a:t>
              </a:r>
              <a:endParaRPr sz="2050">
                <a:latin typeface="Cambria Math"/>
                <a:cs typeface="Cambria Math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2110435" y="5713882"/>
              <a:ext cx="157734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2400" dirty="0">
                  <a:latin typeface="Cambria Math"/>
                  <a:cs typeface="Cambria Math"/>
                </a:rPr>
                <a:t>𝒗</a:t>
              </a:r>
              <a:r>
                <a:rPr sz="2625" baseline="28571" dirty="0">
                  <a:latin typeface="Cambria Math"/>
                  <a:cs typeface="Cambria Math"/>
                </a:rPr>
                <a:t>𝟏</a:t>
              </a:r>
              <a:r>
                <a:rPr sz="2625" spc="502" baseline="28571" dirty="0">
                  <a:latin typeface="Cambria Math"/>
                  <a:cs typeface="Cambria Math"/>
                </a:rPr>
                <a:t> </a:t>
              </a:r>
              <a:r>
                <a:rPr sz="2400" dirty="0">
                  <a:latin typeface="Cambria Math"/>
                  <a:cs typeface="Cambria Math"/>
                </a:rPr>
                <a:t>=</a:t>
              </a:r>
              <a:r>
                <a:rPr sz="2400" spc="100" dirty="0">
                  <a:latin typeface="Cambria Math"/>
                  <a:cs typeface="Cambria Math"/>
                </a:rPr>
                <a:t> </a:t>
              </a:r>
              <a:r>
                <a:rPr sz="2400" spc="80" dirty="0">
                  <a:latin typeface="Cambria Math"/>
                  <a:cs typeface="Cambria Math"/>
                </a:rPr>
                <a:t>𝑊</a:t>
              </a:r>
              <a:r>
                <a:rPr sz="2625" spc="120" baseline="28571" dirty="0">
                  <a:latin typeface="Cambria Math"/>
                  <a:cs typeface="Cambria Math"/>
                </a:rPr>
                <a:t>𝑣</a:t>
              </a:r>
              <a:r>
                <a:rPr sz="2400" spc="80" dirty="0">
                  <a:latin typeface="Cambria Math"/>
                  <a:cs typeface="Cambria Math"/>
                </a:rPr>
                <a:t>𝒂</a:t>
              </a:r>
              <a:r>
                <a:rPr sz="2625" spc="120" baseline="28571" dirty="0">
                  <a:latin typeface="Cambria Math"/>
                  <a:cs typeface="Cambria Math"/>
                </a:rPr>
                <a:t>𝟏</a:t>
              </a:r>
              <a:endParaRPr sz="2625" baseline="28571">
                <a:latin typeface="Cambria Math"/>
                <a:cs typeface="Cambria Math"/>
              </a:endParaRPr>
            </a:p>
          </p:txBody>
        </p: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D74CBD59-765D-488F-89D0-0D07E39E0417}"/>
                </a:ext>
              </a:extLst>
            </p:cNvPr>
            <p:cNvGrpSpPr/>
            <p:nvPr/>
          </p:nvGrpSpPr>
          <p:grpSpPr>
            <a:xfrm>
              <a:off x="2202942" y="1266444"/>
              <a:ext cx="8169529" cy="4861458"/>
              <a:chOff x="2202942" y="1266444"/>
              <a:chExt cx="8169529" cy="4861458"/>
            </a:xfrm>
          </p:grpSpPr>
          <p:grpSp>
            <p:nvGrpSpPr>
              <p:cNvPr id="3" name="object 3"/>
              <p:cNvGrpSpPr/>
              <p:nvPr/>
            </p:nvGrpSpPr>
            <p:grpSpPr>
              <a:xfrm>
                <a:off x="2239557" y="2601215"/>
                <a:ext cx="7381875" cy="1246505"/>
                <a:chOff x="715556" y="2601214"/>
                <a:chExt cx="7381875" cy="1246505"/>
              </a:xfrm>
            </p:grpSpPr>
            <p:sp>
              <p:nvSpPr>
                <p:cNvPr id="4" name="object 4"/>
                <p:cNvSpPr/>
                <p:nvPr/>
              </p:nvSpPr>
              <p:spPr>
                <a:xfrm>
                  <a:off x="3295777" y="2766822"/>
                  <a:ext cx="318135" cy="105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35" h="1059814">
                      <a:moveTo>
                        <a:pt x="48957" y="70206"/>
                      </a:moveTo>
                      <a:lnTo>
                        <a:pt x="24436" y="76897"/>
                      </a:lnTo>
                      <a:lnTo>
                        <a:pt x="293370" y="1059307"/>
                      </a:lnTo>
                      <a:lnTo>
                        <a:pt x="317753" y="1052576"/>
                      </a:lnTo>
                      <a:lnTo>
                        <a:pt x="48957" y="70206"/>
                      </a:lnTo>
                      <a:close/>
                    </a:path>
                    <a:path w="318135" h="1059814">
                      <a:moveTo>
                        <a:pt x="16637" y="0"/>
                      </a:moveTo>
                      <a:lnTo>
                        <a:pt x="0" y="83565"/>
                      </a:lnTo>
                      <a:lnTo>
                        <a:pt x="24436" y="76897"/>
                      </a:lnTo>
                      <a:lnTo>
                        <a:pt x="21082" y="64642"/>
                      </a:lnTo>
                      <a:lnTo>
                        <a:pt x="45593" y="57912"/>
                      </a:lnTo>
                      <a:lnTo>
                        <a:pt x="68526" y="57912"/>
                      </a:lnTo>
                      <a:lnTo>
                        <a:pt x="16637" y="0"/>
                      </a:lnTo>
                      <a:close/>
                    </a:path>
                    <a:path w="318135" h="1059814">
                      <a:moveTo>
                        <a:pt x="45593" y="57912"/>
                      </a:moveTo>
                      <a:lnTo>
                        <a:pt x="21082" y="64642"/>
                      </a:lnTo>
                      <a:lnTo>
                        <a:pt x="24436" y="76897"/>
                      </a:lnTo>
                      <a:lnTo>
                        <a:pt x="48957" y="70206"/>
                      </a:lnTo>
                      <a:lnTo>
                        <a:pt x="45593" y="57912"/>
                      </a:lnTo>
                      <a:close/>
                    </a:path>
                    <a:path w="318135" h="1059814">
                      <a:moveTo>
                        <a:pt x="68526" y="57912"/>
                      </a:moveTo>
                      <a:lnTo>
                        <a:pt x="45593" y="57912"/>
                      </a:lnTo>
                      <a:lnTo>
                        <a:pt x="48957" y="70206"/>
                      </a:lnTo>
                      <a:lnTo>
                        <a:pt x="73533" y="63500"/>
                      </a:lnTo>
                      <a:lnTo>
                        <a:pt x="68526" y="579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" name="object 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233673" y="2610358"/>
                  <a:ext cx="192531" cy="192531"/>
                </a:xfrm>
                <a:prstGeom prst="rect">
                  <a:avLst/>
                </a:prstGeom>
              </p:spPr>
            </p:pic>
            <p:sp>
              <p:nvSpPr>
                <p:cNvPr id="6" name="object 6"/>
                <p:cNvSpPr/>
                <p:nvPr/>
              </p:nvSpPr>
              <p:spPr>
                <a:xfrm>
                  <a:off x="5517769" y="2766822"/>
                  <a:ext cx="318135" cy="105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35" h="1059814">
                      <a:moveTo>
                        <a:pt x="48957" y="70206"/>
                      </a:moveTo>
                      <a:lnTo>
                        <a:pt x="24436" y="76897"/>
                      </a:lnTo>
                      <a:lnTo>
                        <a:pt x="293369" y="1059307"/>
                      </a:lnTo>
                      <a:lnTo>
                        <a:pt x="317753" y="1052576"/>
                      </a:lnTo>
                      <a:lnTo>
                        <a:pt x="48957" y="70206"/>
                      </a:lnTo>
                      <a:close/>
                    </a:path>
                    <a:path w="318135" h="1059814">
                      <a:moveTo>
                        <a:pt x="16636" y="0"/>
                      </a:moveTo>
                      <a:lnTo>
                        <a:pt x="0" y="83565"/>
                      </a:lnTo>
                      <a:lnTo>
                        <a:pt x="24436" y="76897"/>
                      </a:lnTo>
                      <a:lnTo>
                        <a:pt x="21081" y="64642"/>
                      </a:lnTo>
                      <a:lnTo>
                        <a:pt x="45592" y="57912"/>
                      </a:lnTo>
                      <a:lnTo>
                        <a:pt x="68526" y="57912"/>
                      </a:lnTo>
                      <a:lnTo>
                        <a:pt x="16636" y="0"/>
                      </a:lnTo>
                      <a:close/>
                    </a:path>
                    <a:path w="318135" h="1059814">
                      <a:moveTo>
                        <a:pt x="45592" y="57912"/>
                      </a:moveTo>
                      <a:lnTo>
                        <a:pt x="21081" y="64642"/>
                      </a:lnTo>
                      <a:lnTo>
                        <a:pt x="24436" y="76897"/>
                      </a:lnTo>
                      <a:lnTo>
                        <a:pt x="48957" y="70206"/>
                      </a:lnTo>
                      <a:lnTo>
                        <a:pt x="45592" y="57912"/>
                      </a:lnTo>
                      <a:close/>
                    </a:path>
                    <a:path w="318135" h="1059814">
                      <a:moveTo>
                        <a:pt x="68526" y="57912"/>
                      </a:moveTo>
                      <a:lnTo>
                        <a:pt x="45592" y="57912"/>
                      </a:lnTo>
                      <a:lnTo>
                        <a:pt x="48957" y="70206"/>
                      </a:lnTo>
                      <a:lnTo>
                        <a:pt x="73532" y="63500"/>
                      </a:lnTo>
                      <a:lnTo>
                        <a:pt x="68526" y="579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7" name="object 7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438901" y="2617978"/>
                  <a:ext cx="192532" cy="194056"/>
                </a:xfrm>
                <a:prstGeom prst="rect">
                  <a:avLst/>
                </a:prstGeom>
              </p:spPr>
            </p:pic>
            <p:sp>
              <p:nvSpPr>
                <p:cNvPr id="8" name="object 8"/>
                <p:cNvSpPr/>
                <p:nvPr/>
              </p:nvSpPr>
              <p:spPr>
                <a:xfrm>
                  <a:off x="7779384" y="2785110"/>
                  <a:ext cx="318135" cy="105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34" h="1059814">
                      <a:moveTo>
                        <a:pt x="48957" y="70206"/>
                      </a:moveTo>
                      <a:lnTo>
                        <a:pt x="24436" y="76897"/>
                      </a:lnTo>
                      <a:lnTo>
                        <a:pt x="293370" y="1059307"/>
                      </a:lnTo>
                      <a:lnTo>
                        <a:pt x="317754" y="1052576"/>
                      </a:lnTo>
                      <a:lnTo>
                        <a:pt x="48957" y="70206"/>
                      </a:lnTo>
                      <a:close/>
                    </a:path>
                    <a:path w="318134" h="1059814">
                      <a:moveTo>
                        <a:pt x="16637" y="0"/>
                      </a:moveTo>
                      <a:lnTo>
                        <a:pt x="0" y="83565"/>
                      </a:lnTo>
                      <a:lnTo>
                        <a:pt x="24436" y="76897"/>
                      </a:lnTo>
                      <a:lnTo>
                        <a:pt x="21082" y="64642"/>
                      </a:lnTo>
                      <a:lnTo>
                        <a:pt x="45593" y="57912"/>
                      </a:lnTo>
                      <a:lnTo>
                        <a:pt x="68526" y="57912"/>
                      </a:lnTo>
                      <a:lnTo>
                        <a:pt x="16637" y="0"/>
                      </a:lnTo>
                      <a:close/>
                    </a:path>
                    <a:path w="318134" h="1059814">
                      <a:moveTo>
                        <a:pt x="45593" y="57912"/>
                      </a:moveTo>
                      <a:lnTo>
                        <a:pt x="21082" y="64642"/>
                      </a:lnTo>
                      <a:lnTo>
                        <a:pt x="24436" y="76897"/>
                      </a:lnTo>
                      <a:lnTo>
                        <a:pt x="48957" y="70206"/>
                      </a:lnTo>
                      <a:lnTo>
                        <a:pt x="45593" y="57912"/>
                      </a:lnTo>
                      <a:close/>
                    </a:path>
                    <a:path w="318134" h="1059814">
                      <a:moveTo>
                        <a:pt x="68526" y="57912"/>
                      </a:moveTo>
                      <a:lnTo>
                        <a:pt x="45593" y="57912"/>
                      </a:lnTo>
                      <a:lnTo>
                        <a:pt x="48957" y="70206"/>
                      </a:lnTo>
                      <a:lnTo>
                        <a:pt x="73533" y="63500"/>
                      </a:lnTo>
                      <a:lnTo>
                        <a:pt x="68526" y="579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689849" y="2643886"/>
                  <a:ext cx="192531" cy="192531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723150" y="2784474"/>
                  <a:ext cx="7064375" cy="106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4375" h="1062989">
                      <a:moveTo>
                        <a:pt x="7063854" y="46355"/>
                      </a:moveTo>
                      <a:lnTo>
                        <a:pt x="7052272" y="42418"/>
                      </a:lnTo>
                      <a:lnTo>
                        <a:pt x="6983209" y="18923"/>
                      </a:lnTo>
                      <a:lnTo>
                        <a:pt x="6986638" y="44145"/>
                      </a:lnTo>
                      <a:lnTo>
                        <a:pt x="574992" y="921004"/>
                      </a:lnTo>
                      <a:lnTo>
                        <a:pt x="571690" y="908951"/>
                      </a:lnTo>
                      <a:lnTo>
                        <a:pt x="4740859" y="49822"/>
                      </a:lnTo>
                      <a:lnTo>
                        <a:pt x="4745977" y="74676"/>
                      </a:lnTo>
                      <a:lnTo>
                        <a:pt x="4812411" y="22352"/>
                      </a:lnTo>
                      <a:lnTo>
                        <a:pt x="4812906" y="21971"/>
                      </a:lnTo>
                      <a:lnTo>
                        <a:pt x="4730610" y="0"/>
                      </a:lnTo>
                      <a:lnTo>
                        <a:pt x="4735728" y="24917"/>
                      </a:lnTo>
                      <a:lnTo>
                        <a:pt x="564972" y="884389"/>
                      </a:lnTo>
                      <a:lnTo>
                        <a:pt x="549694" y="828548"/>
                      </a:lnTo>
                      <a:lnTo>
                        <a:pt x="549694" y="924458"/>
                      </a:lnTo>
                      <a:lnTo>
                        <a:pt x="391248" y="946124"/>
                      </a:lnTo>
                      <a:lnTo>
                        <a:pt x="546849" y="914069"/>
                      </a:lnTo>
                      <a:lnTo>
                        <a:pt x="549694" y="924458"/>
                      </a:lnTo>
                      <a:lnTo>
                        <a:pt x="549694" y="828548"/>
                      </a:lnTo>
                      <a:lnTo>
                        <a:pt x="546785" y="817905"/>
                      </a:lnTo>
                      <a:lnTo>
                        <a:pt x="2540939" y="52057"/>
                      </a:lnTo>
                      <a:lnTo>
                        <a:pt x="2550020" y="75692"/>
                      </a:lnTo>
                      <a:lnTo>
                        <a:pt x="2597543" y="23749"/>
                      </a:lnTo>
                      <a:lnTo>
                        <a:pt x="2607551" y="12827"/>
                      </a:lnTo>
                      <a:lnTo>
                        <a:pt x="2522715" y="4572"/>
                      </a:lnTo>
                      <a:lnTo>
                        <a:pt x="2531821" y="28308"/>
                      </a:lnTo>
                      <a:lnTo>
                        <a:pt x="540131" y="793216"/>
                      </a:lnTo>
                      <a:lnTo>
                        <a:pt x="540131" y="889508"/>
                      </a:lnTo>
                      <a:lnTo>
                        <a:pt x="152184" y="969441"/>
                      </a:lnTo>
                      <a:lnTo>
                        <a:pt x="523024" y="827024"/>
                      </a:lnTo>
                      <a:lnTo>
                        <a:pt x="540131" y="889508"/>
                      </a:lnTo>
                      <a:lnTo>
                        <a:pt x="540131" y="793216"/>
                      </a:lnTo>
                      <a:lnTo>
                        <a:pt x="343242" y="73875"/>
                      </a:lnTo>
                      <a:lnTo>
                        <a:pt x="367741" y="67183"/>
                      </a:lnTo>
                      <a:lnTo>
                        <a:pt x="362737" y="61595"/>
                      </a:lnTo>
                      <a:lnTo>
                        <a:pt x="310883" y="3683"/>
                      </a:lnTo>
                      <a:lnTo>
                        <a:pt x="294246" y="87249"/>
                      </a:lnTo>
                      <a:lnTo>
                        <a:pt x="318731" y="80568"/>
                      </a:lnTo>
                      <a:lnTo>
                        <a:pt x="516280" y="802373"/>
                      </a:lnTo>
                      <a:lnTo>
                        <a:pt x="4076" y="999070"/>
                      </a:lnTo>
                      <a:lnTo>
                        <a:pt x="2832" y="999236"/>
                      </a:lnTo>
                      <a:lnTo>
                        <a:pt x="2870" y="999540"/>
                      </a:lnTo>
                      <a:lnTo>
                        <a:pt x="0" y="1000633"/>
                      </a:lnTo>
                      <a:lnTo>
                        <a:pt x="4406" y="1012139"/>
                      </a:lnTo>
                      <a:lnTo>
                        <a:pt x="4953" y="1014742"/>
                      </a:lnTo>
                      <a:lnTo>
                        <a:pt x="6273" y="1024382"/>
                      </a:lnTo>
                      <a:lnTo>
                        <a:pt x="6921" y="1024305"/>
                      </a:lnTo>
                      <a:lnTo>
                        <a:pt x="7124" y="1025271"/>
                      </a:lnTo>
                      <a:lnTo>
                        <a:pt x="21628" y="1022286"/>
                      </a:lnTo>
                      <a:lnTo>
                        <a:pt x="556450" y="949147"/>
                      </a:lnTo>
                      <a:lnTo>
                        <a:pt x="587616" y="1062990"/>
                      </a:lnTo>
                      <a:lnTo>
                        <a:pt x="612000" y="1056259"/>
                      </a:lnTo>
                      <a:lnTo>
                        <a:pt x="581748" y="945692"/>
                      </a:lnTo>
                      <a:lnTo>
                        <a:pt x="6990054" y="69291"/>
                      </a:lnTo>
                      <a:lnTo>
                        <a:pt x="6993496" y="94488"/>
                      </a:lnTo>
                      <a:lnTo>
                        <a:pt x="7063854" y="463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1" name="object 11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37005" y="2601214"/>
                  <a:ext cx="192531" cy="192532"/>
                </a:xfrm>
                <a:prstGeom prst="rect">
                  <a:avLst/>
                </a:prstGeom>
              </p:spPr>
            </p:pic>
            <p:sp>
              <p:nvSpPr>
                <p:cNvPr id="12" name="object 12"/>
                <p:cNvSpPr/>
                <p:nvPr/>
              </p:nvSpPr>
              <p:spPr>
                <a:xfrm>
                  <a:off x="715556" y="2788158"/>
                  <a:ext cx="332105" cy="101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05" h="1012189">
                      <a:moveTo>
                        <a:pt x="283211" y="69221"/>
                      </a:moveTo>
                      <a:lnTo>
                        <a:pt x="0" y="1004442"/>
                      </a:lnTo>
                      <a:lnTo>
                        <a:pt x="24307" y="1011808"/>
                      </a:lnTo>
                      <a:lnTo>
                        <a:pt x="307520" y="76586"/>
                      </a:lnTo>
                      <a:lnTo>
                        <a:pt x="283211" y="69221"/>
                      </a:lnTo>
                      <a:close/>
                    </a:path>
                    <a:path w="332105" h="1012189">
                      <a:moveTo>
                        <a:pt x="327219" y="57150"/>
                      </a:moveTo>
                      <a:lnTo>
                        <a:pt x="286867" y="57150"/>
                      </a:lnTo>
                      <a:lnTo>
                        <a:pt x="311175" y="64515"/>
                      </a:lnTo>
                      <a:lnTo>
                        <a:pt x="307520" y="76586"/>
                      </a:lnTo>
                      <a:lnTo>
                        <a:pt x="331812" y="83946"/>
                      </a:lnTo>
                      <a:lnTo>
                        <a:pt x="327219" y="57150"/>
                      </a:lnTo>
                      <a:close/>
                    </a:path>
                    <a:path w="332105" h="1012189">
                      <a:moveTo>
                        <a:pt x="286867" y="57150"/>
                      </a:moveTo>
                      <a:lnTo>
                        <a:pt x="283211" y="69221"/>
                      </a:lnTo>
                      <a:lnTo>
                        <a:pt x="307520" y="76586"/>
                      </a:lnTo>
                      <a:lnTo>
                        <a:pt x="311175" y="64515"/>
                      </a:lnTo>
                      <a:lnTo>
                        <a:pt x="286867" y="57150"/>
                      </a:lnTo>
                      <a:close/>
                    </a:path>
                    <a:path w="332105" h="1012189">
                      <a:moveTo>
                        <a:pt x="317423" y="0"/>
                      </a:moveTo>
                      <a:lnTo>
                        <a:pt x="258876" y="61849"/>
                      </a:lnTo>
                      <a:lnTo>
                        <a:pt x="283211" y="69221"/>
                      </a:lnTo>
                      <a:lnTo>
                        <a:pt x="286867" y="57150"/>
                      </a:lnTo>
                      <a:lnTo>
                        <a:pt x="327219" y="57150"/>
                      </a:lnTo>
                      <a:lnTo>
                        <a:pt x="3174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3" name="object 13"/>
              <p:cNvSpPr txBox="1"/>
              <p:nvPr/>
            </p:nvSpPr>
            <p:spPr>
              <a:xfrm>
                <a:off x="2598217" y="2335150"/>
                <a:ext cx="328295" cy="2927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750" spc="30" dirty="0">
                    <a:latin typeface="Cambria Math"/>
                    <a:cs typeface="Cambria Math"/>
                  </a:rPr>
                  <a:t>1</a:t>
                </a:r>
                <a:r>
                  <a:rPr sz="1750" dirty="0">
                    <a:latin typeface="Cambria Math"/>
                    <a:cs typeface="Cambria Math"/>
                  </a:rPr>
                  <a:t>,</a:t>
                </a:r>
                <a:r>
                  <a:rPr sz="1750" spc="40" dirty="0">
                    <a:latin typeface="Cambria Math"/>
                    <a:cs typeface="Cambria Math"/>
                  </a:rPr>
                  <a:t>1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397557" y="2068448"/>
                <a:ext cx="35369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217" baseline="-20833" dirty="0">
                    <a:latin typeface="Cambria Math"/>
                    <a:cs typeface="Cambria Math"/>
                  </a:rPr>
                  <a:t>𝛼</a:t>
                </a:r>
                <a:r>
                  <a:rPr sz="1750" spc="145" dirty="0">
                    <a:latin typeface="Cambria Math"/>
                    <a:cs typeface="Cambria Math"/>
                  </a:rPr>
                  <a:t>′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4871466" y="2335150"/>
                <a:ext cx="328295" cy="2927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750" spc="30" dirty="0">
                    <a:latin typeface="Cambria Math"/>
                    <a:cs typeface="Cambria Math"/>
                  </a:rPr>
                  <a:t>1</a:t>
                </a:r>
                <a:r>
                  <a:rPr sz="1750" dirty="0">
                    <a:latin typeface="Cambria Math"/>
                    <a:cs typeface="Cambria Math"/>
                  </a:rPr>
                  <a:t>,</a:t>
                </a:r>
                <a:r>
                  <a:rPr sz="1750" spc="40" dirty="0">
                    <a:latin typeface="Cambria Math"/>
                    <a:cs typeface="Cambria Math"/>
                  </a:rPr>
                  <a:t>2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4670806" y="2068448"/>
                <a:ext cx="35369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217" baseline="-20833" dirty="0">
                    <a:latin typeface="Cambria Math"/>
                    <a:cs typeface="Cambria Math"/>
                  </a:rPr>
                  <a:t>𝛼</a:t>
                </a:r>
                <a:r>
                  <a:rPr sz="1750" spc="145" dirty="0">
                    <a:latin typeface="Cambria Math"/>
                    <a:cs typeface="Cambria Math"/>
                  </a:rPr>
                  <a:t>′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7022973" y="2335150"/>
                <a:ext cx="328295" cy="2927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750" spc="30" dirty="0">
                    <a:latin typeface="Cambria Math"/>
                    <a:cs typeface="Cambria Math"/>
                  </a:rPr>
                  <a:t>1</a:t>
                </a:r>
                <a:r>
                  <a:rPr sz="1750" dirty="0">
                    <a:latin typeface="Cambria Math"/>
                    <a:cs typeface="Cambria Math"/>
                  </a:rPr>
                  <a:t>,</a:t>
                </a:r>
                <a:r>
                  <a:rPr sz="1750" spc="40" dirty="0">
                    <a:latin typeface="Cambria Math"/>
                    <a:cs typeface="Cambria Math"/>
                  </a:rPr>
                  <a:t>3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6822059" y="2068448"/>
                <a:ext cx="35433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217" baseline="-20833" dirty="0">
                    <a:latin typeface="Cambria Math"/>
                    <a:cs typeface="Cambria Math"/>
                  </a:rPr>
                  <a:t>𝛼</a:t>
                </a:r>
                <a:r>
                  <a:rPr sz="1750" spc="145" dirty="0">
                    <a:latin typeface="Cambria Math"/>
                    <a:cs typeface="Cambria Math"/>
                  </a:rPr>
                  <a:t>′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9379078" y="2351278"/>
                <a:ext cx="328295" cy="2927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750" spc="30" dirty="0">
                    <a:latin typeface="Cambria Math"/>
                    <a:cs typeface="Cambria Math"/>
                  </a:rPr>
                  <a:t>1</a:t>
                </a:r>
                <a:r>
                  <a:rPr sz="1750" dirty="0">
                    <a:latin typeface="Cambria Math"/>
                    <a:cs typeface="Cambria Math"/>
                  </a:rPr>
                  <a:t>,</a:t>
                </a:r>
                <a:r>
                  <a:rPr sz="1750" spc="40" dirty="0">
                    <a:latin typeface="Cambria Math"/>
                    <a:cs typeface="Cambria Math"/>
                  </a:rPr>
                  <a:t>4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20" name="object 20"/>
              <p:cNvSpPr txBox="1"/>
              <p:nvPr/>
            </p:nvSpPr>
            <p:spPr>
              <a:xfrm>
                <a:off x="9178418" y="2084578"/>
                <a:ext cx="35369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217" baseline="-20833" dirty="0">
                    <a:latin typeface="Cambria Math"/>
                    <a:cs typeface="Cambria Math"/>
                  </a:rPr>
                  <a:t>𝛼</a:t>
                </a:r>
                <a:r>
                  <a:rPr sz="1750" spc="145" dirty="0">
                    <a:latin typeface="Cambria Math"/>
                    <a:cs typeface="Cambria Math"/>
                  </a:rPr>
                  <a:t>′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21" name="object 21"/>
              <p:cNvGrpSpPr/>
              <p:nvPr/>
            </p:nvGrpSpPr>
            <p:grpSpPr>
              <a:xfrm>
                <a:off x="2666872" y="3793109"/>
                <a:ext cx="294640" cy="546100"/>
                <a:chOff x="1142872" y="3793109"/>
                <a:chExt cx="294640" cy="546100"/>
              </a:xfrm>
            </p:grpSpPr>
            <p:pic>
              <p:nvPicPr>
                <p:cNvPr id="22" name="object 22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146047" y="3796284"/>
                  <a:ext cx="288035" cy="539495"/>
                </a:xfrm>
                <a:prstGeom prst="rect">
                  <a:avLst/>
                </a:prstGeom>
              </p:spPr>
            </p:pic>
            <p:sp>
              <p:nvSpPr>
                <p:cNvPr id="23" name="object 23"/>
                <p:cNvSpPr/>
                <p:nvPr/>
              </p:nvSpPr>
              <p:spPr>
                <a:xfrm>
                  <a:off x="1146047" y="3796284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90" h="539750">
                      <a:moveTo>
                        <a:pt x="0" y="539495"/>
                      </a:moveTo>
                      <a:lnTo>
                        <a:pt x="288035" y="539495"/>
                      </a:lnTo>
                      <a:lnTo>
                        <a:pt x="288035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4" name="object 24"/>
              <p:cNvSpPr txBox="1"/>
              <p:nvPr/>
            </p:nvSpPr>
            <p:spPr>
              <a:xfrm>
                <a:off x="2642007" y="3757421"/>
                <a:ext cx="3956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𝒌</a:t>
                </a:r>
                <a:r>
                  <a:rPr sz="1750" spc="-5" dirty="0">
                    <a:latin typeface="Cambria Math"/>
                    <a:cs typeface="Cambria Math"/>
                  </a:rPr>
                  <a:t>𝟏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29" name="object 29"/>
              <p:cNvGrpSpPr/>
              <p:nvPr/>
            </p:nvGrpSpPr>
            <p:grpSpPr>
              <a:xfrm>
                <a:off x="2202942" y="3793110"/>
                <a:ext cx="1330325" cy="1057275"/>
                <a:chOff x="678941" y="3793109"/>
                <a:chExt cx="1330325" cy="1057275"/>
              </a:xfrm>
            </p:grpSpPr>
            <p:sp>
              <p:nvSpPr>
                <p:cNvPr id="30" name="object 30"/>
                <p:cNvSpPr/>
                <p:nvPr/>
              </p:nvSpPr>
              <p:spPr>
                <a:xfrm>
                  <a:off x="1261109" y="4341114"/>
                  <a:ext cx="76200" cy="509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509270">
                      <a:moveTo>
                        <a:pt x="50800" y="63500"/>
                      </a:moveTo>
                      <a:lnTo>
                        <a:pt x="25400" y="63500"/>
                      </a:lnTo>
                      <a:lnTo>
                        <a:pt x="25400" y="508888"/>
                      </a:lnTo>
                      <a:lnTo>
                        <a:pt x="50800" y="508888"/>
                      </a:lnTo>
                      <a:lnTo>
                        <a:pt x="50800" y="63500"/>
                      </a:lnTo>
                      <a:close/>
                    </a:path>
                    <a:path w="76200" h="509270">
                      <a:moveTo>
                        <a:pt x="38100" y="0"/>
                      </a:moveTo>
                      <a:lnTo>
                        <a:pt x="0" y="76200"/>
                      </a:lnTo>
                      <a:lnTo>
                        <a:pt x="25400" y="76200"/>
                      </a:lnTo>
                      <a:lnTo>
                        <a:pt x="25400" y="63500"/>
                      </a:lnTo>
                      <a:lnTo>
                        <a:pt x="69850" y="63500"/>
                      </a:lnTo>
                      <a:lnTo>
                        <a:pt x="38100" y="0"/>
                      </a:lnTo>
                      <a:close/>
                    </a:path>
                    <a:path w="76200" h="509270">
                      <a:moveTo>
                        <a:pt x="69850" y="63500"/>
                      </a:moveTo>
                      <a:lnTo>
                        <a:pt x="50800" y="63500"/>
                      </a:lnTo>
                      <a:lnTo>
                        <a:pt x="50800" y="76200"/>
                      </a:lnTo>
                      <a:lnTo>
                        <a:pt x="76200" y="76200"/>
                      </a:lnTo>
                      <a:lnTo>
                        <a:pt x="69850" y="635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31"/>
                <p:cNvSpPr/>
                <p:nvPr/>
              </p:nvSpPr>
              <p:spPr>
                <a:xfrm>
                  <a:off x="717041" y="4620006"/>
                  <a:ext cx="60579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790">
                      <a:moveTo>
                        <a:pt x="0" y="0"/>
                      </a:moveTo>
                      <a:lnTo>
                        <a:pt x="605536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" name="object 32"/>
                <p:cNvSpPr/>
                <p:nvPr/>
              </p:nvSpPr>
              <p:spPr>
                <a:xfrm>
                  <a:off x="678941" y="4338066"/>
                  <a:ext cx="7620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271779">
                      <a:moveTo>
                        <a:pt x="50800" y="63499"/>
                      </a:moveTo>
                      <a:lnTo>
                        <a:pt x="25400" y="63499"/>
                      </a:lnTo>
                      <a:lnTo>
                        <a:pt x="25400" y="271525"/>
                      </a:lnTo>
                      <a:lnTo>
                        <a:pt x="50800" y="271525"/>
                      </a:lnTo>
                      <a:lnTo>
                        <a:pt x="50800" y="63499"/>
                      </a:lnTo>
                      <a:close/>
                    </a:path>
                    <a:path w="76200" h="271779">
                      <a:moveTo>
                        <a:pt x="38100" y="0"/>
                      </a:moveTo>
                      <a:lnTo>
                        <a:pt x="0" y="76199"/>
                      </a:lnTo>
                      <a:lnTo>
                        <a:pt x="25400" y="76199"/>
                      </a:lnTo>
                      <a:lnTo>
                        <a:pt x="25400" y="63499"/>
                      </a:lnTo>
                      <a:lnTo>
                        <a:pt x="69850" y="63499"/>
                      </a:lnTo>
                      <a:lnTo>
                        <a:pt x="38100" y="0"/>
                      </a:lnTo>
                      <a:close/>
                    </a:path>
                    <a:path w="76200" h="271779">
                      <a:moveTo>
                        <a:pt x="69850" y="63499"/>
                      </a:moveTo>
                      <a:lnTo>
                        <a:pt x="50800" y="63499"/>
                      </a:lnTo>
                      <a:lnTo>
                        <a:pt x="50800" y="76199"/>
                      </a:lnTo>
                      <a:lnTo>
                        <a:pt x="76200" y="76199"/>
                      </a:lnTo>
                      <a:lnTo>
                        <a:pt x="69850" y="634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3" name="object 33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17547" y="3796284"/>
                  <a:ext cx="288036" cy="539495"/>
                </a:xfrm>
                <a:prstGeom prst="rect">
                  <a:avLst/>
                </a:prstGeom>
              </p:spPr>
            </p:pic>
            <p:sp>
              <p:nvSpPr>
                <p:cNvPr id="34" name="object 34"/>
                <p:cNvSpPr/>
                <p:nvPr/>
              </p:nvSpPr>
              <p:spPr>
                <a:xfrm>
                  <a:off x="1717547" y="3796284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89" h="539750">
                      <a:moveTo>
                        <a:pt x="0" y="539495"/>
                      </a:moveTo>
                      <a:lnTo>
                        <a:pt x="288036" y="539495"/>
                      </a:lnTo>
                      <a:lnTo>
                        <a:pt x="288036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5B9BD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5" name="object 35"/>
              <p:cNvSpPr txBox="1"/>
              <p:nvPr/>
            </p:nvSpPr>
            <p:spPr>
              <a:xfrm>
                <a:off x="3205860" y="3747007"/>
                <a:ext cx="39243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𝒗</a:t>
                </a:r>
                <a:r>
                  <a:rPr sz="1750" spc="-5" dirty="0">
                    <a:latin typeface="Cambria Math"/>
                    <a:cs typeface="Cambria Math"/>
                  </a:rPr>
                  <a:t>𝟏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36" name="object 36"/>
              <p:cNvGrpSpPr/>
              <p:nvPr/>
            </p:nvGrpSpPr>
            <p:grpSpPr>
              <a:xfrm>
                <a:off x="3348990" y="3776346"/>
                <a:ext cx="1887855" cy="833755"/>
                <a:chOff x="1824989" y="3776345"/>
                <a:chExt cx="1887855" cy="833755"/>
              </a:xfrm>
            </p:grpSpPr>
            <p:sp>
              <p:nvSpPr>
                <p:cNvPr id="37" name="object 37"/>
                <p:cNvSpPr/>
                <p:nvPr/>
              </p:nvSpPr>
              <p:spPr>
                <a:xfrm>
                  <a:off x="1824989" y="4338066"/>
                  <a:ext cx="7620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271779">
                      <a:moveTo>
                        <a:pt x="50800" y="63499"/>
                      </a:moveTo>
                      <a:lnTo>
                        <a:pt x="25400" y="63499"/>
                      </a:lnTo>
                      <a:lnTo>
                        <a:pt x="25400" y="271525"/>
                      </a:lnTo>
                      <a:lnTo>
                        <a:pt x="50800" y="271525"/>
                      </a:lnTo>
                      <a:lnTo>
                        <a:pt x="50800" y="63499"/>
                      </a:lnTo>
                      <a:close/>
                    </a:path>
                    <a:path w="76200" h="271779">
                      <a:moveTo>
                        <a:pt x="38100" y="0"/>
                      </a:moveTo>
                      <a:lnTo>
                        <a:pt x="0" y="76199"/>
                      </a:lnTo>
                      <a:lnTo>
                        <a:pt x="25400" y="76199"/>
                      </a:lnTo>
                      <a:lnTo>
                        <a:pt x="25400" y="63499"/>
                      </a:lnTo>
                      <a:lnTo>
                        <a:pt x="69850" y="63499"/>
                      </a:lnTo>
                      <a:lnTo>
                        <a:pt x="38100" y="0"/>
                      </a:lnTo>
                      <a:close/>
                    </a:path>
                    <a:path w="76200" h="271779">
                      <a:moveTo>
                        <a:pt x="69850" y="63499"/>
                      </a:moveTo>
                      <a:lnTo>
                        <a:pt x="50800" y="63499"/>
                      </a:lnTo>
                      <a:lnTo>
                        <a:pt x="50800" y="76199"/>
                      </a:lnTo>
                      <a:lnTo>
                        <a:pt x="76200" y="76199"/>
                      </a:lnTo>
                      <a:lnTo>
                        <a:pt x="69850" y="634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8" name="object 38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421379" y="3779520"/>
                  <a:ext cx="288036" cy="539495"/>
                </a:xfrm>
                <a:prstGeom prst="rect">
                  <a:avLst/>
                </a:prstGeom>
              </p:spPr>
            </p:pic>
            <p:sp>
              <p:nvSpPr>
                <p:cNvPr id="39" name="object 39"/>
                <p:cNvSpPr/>
                <p:nvPr/>
              </p:nvSpPr>
              <p:spPr>
                <a:xfrm>
                  <a:off x="3421379" y="3779520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89" h="539750">
                      <a:moveTo>
                        <a:pt x="0" y="539495"/>
                      </a:moveTo>
                      <a:lnTo>
                        <a:pt x="288036" y="539495"/>
                      </a:lnTo>
                      <a:lnTo>
                        <a:pt x="288036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object 40"/>
              <p:cNvSpPr txBox="1"/>
              <p:nvPr/>
            </p:nvSpPr>
            <p:spPr>
              <a:xfrm>
                <a:off x="4918837" y="3740277"/>
                <a:ext cx="3956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𝒌</a:t>
                </a:r>
                <a:r>
                  <a:rPr sz="1750" spc="-5" dirty="0">
                    <a:latin typeface="Cambria Math"/>
                    <a:cs typeface="Cambria Math"/>
                  </a:rPr>
                  <a:t>𝟐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41" name="object 41"/>
              <p:cNvGrpSpPr/>
              <p:nvPr/>
            </p:nvGrpSpPr>
            <p:grpSpPr>
              <a:xfrm>
                <a:off x="5060441" y="3776346"/>
                <a:ext cx="749300" cy="1057275"/>
                <a:chOff x="3536441" y="3776345"/>
                <a:chExt cx="749300" cy="1057275"/>
              </a:xfrm>
            </p:grpSpPr>
            <p:sp>
              <p:nvSpPr>
                <p:cNvPr id="42" name="object 42"/>
                <p:cNvSpPr/>
                <p:nvPr/>
              </p:nvSpPr>
              <p:spPr>
                <a:xfrm>
                  <a:off x="3536441" y="4324350"/>
                  <a:ext cx="76200" cy="509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509270">
                      <a:moveTo>
                        <a:pt x="50800" y="63500"/>
                      </a:moveTo>
                      <a:lnTo>
                        <a:pt x="25400" y="63500"/>
                      </a:lnTo>
                      <a:lnTo>
                        <a:pt x="25400" y="508888"/>
                      </a:lnTo>
                      <a:lnTo>
                        <a:pt x="50800" y="508888"/>
                      </a:lnTo>
                      <a:lnTo>
                        <a:pt x="50800" y="63500"/>
                      </a:lnTo>
                      <a:close/>
                    </a:path>
                    <a:path w="76200" h="509270">
                      <a:moveTo>
                        <a:pt x="38100" y="0"/>
                      </a:moveTo>
                      <a:lnTo>
                        <a:pt x="0" y="76200"/>
                      </a:lnTo>
                      <a:lnTo>
                        <a:pt x="25400" y="76200"/>
                      </a:lnTo>
                      <a:lnTo>
                        <a:pt x="25400" y="63500"/>
                      </a:lnTo>
                      <a:lnTo>
                        <a:pt x="69850" y="63500"/>
                      </a:lnTo>
                      <a:lnTo>
                        <a:pt x="38100" y="0"/>
                      </a:lnTo>
                      <a:close/>
                    </a:path>
                    <a:path w="76200" h="509270">
                      <a:moveTo>
                        <a:pt x="69850" y="63500"/>
                      </a:moveTo>
                      <a:lnTo>
                        <a:pt x="50800" y="63500"/>
                      </a:lnTo>
                      <a:lnTo>
                        <a:pt x="50800" y="76200"/>
                      </a:lnTo>
                      <a:lnTo>
                        <a:pt x="76200" y="76200"/>
                      </a:lnTo>
                      <a:lnTo>
                        <a:pt x="69850" y="635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43" name="object 43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994403" y="3779520"/>
                  <a:ext cx="288036" cy="539495"/>
                </a:xfrm>
                <a:prstGeom prst="rect">
                  <a:avLst/>
                </a:prstGeom>
              </p:spPr>
            </p:pic>
            <p:sp>
              <p:nvSpPr>
                <p:cNvPr id="44" name="object 44"/>
                <p:cNvSpPr/>
                <p:nvPr/>
              </p:nvSpPr>
              <p:spPr>
                <a:xfrm>
                  <a:off x="3994403" y="3779520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89" h="539750">
                      <a:moveTo>
                        <a:pt x="0" y="539495"/>
                      </a:moveTo>
                      <a:lnTo>
                        <a:pt x="288036" y="539495"/>
                      </a:lnTo>
                      <a:lnTo>
                        <a:pt x="288036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5B9BD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5" name="object 45"/>
              <p:cNvSpPr txBox="1"/>
              <p:nvPr/>
            </p:nvSpPr>
            <p:spPr>
              <a:xfrm>
                <a:off x="5482463" y="3729686"/>
                <a:ext cx="392430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𝒗</a:t>
                </a:r>
                <a:r>
                  <a:rPr sz="1750" spc="-5" dirty="0">
                    <a:latin typeface="Cambria Math"/>
                    <a:cs typeface="Cambria Math"/>
                  </a:rPr>
                  <a:t>𝟐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46" name="object 46"/>
              <p:cNvGrpSpPr/>
              <p:nvPr/>
            </p:nvGrpSpPr>
            <p:grpSpPr>
              <a:xfrm>
                <a:off x="5085842" y="3787013"/>
                <a:ext cx="2395855" cy="829310"/>
                <a:chOff x="3561841" y="3787013"/>
                <a:chExt cx="2395855" cy="829310"/>
              </a:xfrm>
            </p:grpSpPr>
            <p:sp>
              <p:nvSpPr>
                <p:cNvPr id="47" name="object 47"/>
                <p:cNvSpPr/>
                <p:nvPr/>
              </p:nvSpPr>
              <p:spPr>
                <a:xfrm>
                  <a:off x="3574541" y="4603241"/>
                  <a:ext cx="56388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79">
                      <a:moveTo>
                        <a:pt x="0" y="0"/>
                      </a:moveTo>
                      <a:lnTo>
                        <a:pt x="563753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" name="object 48"/>
                <p:cNvSpPr/>
                <p:nvPr/>
              </p:nvSpPr>
              <p:spPr>
                <a:xfrm>
                  <a:off x="4100321" y="4321302"/>
                  <a:ext cx="7620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271779">
                      <a:moveTo>
                        <a:pt x="50800" y="63500"/>
                      </a:moveTo>
                      <a:lnTo>
                        <a:pt x="25400" y="63500"/>
                      </a:lnTo>
                      <a:lnTo>
                        <a:pt x="25400" y="271525"/>
                      </a:lnTo>
                      <a:lnTo>
                        <a:pt x="50800" y="271525"/>
                      </a:lnTo>
                      <a:lnTo>
                        <a:pt x="50800" y="63500"/>
                      </a:lnTo>
                      <a:close/>
                    </a:path>
                    <a:path w="76200" h="271779">
                      <a:moveTo>
                        <a:pt x="38100" y="0"/>
                      </a:moveTo>
                      <a:lnTo>
                        <a:pt x="0" y="76200"/>
                      </a:lnTo>
                      <a:lnTo>
                        <a:pt x="25400" y="76200"/>
                      </a:lnTo>
                      <a:lnTo>
                        <a:pt x="25400" y="63500"/>
                      </a:lnTo>
                      <a:lnTo>
                        <a:pt x="69850" y="63500"/>
                      </a:lnTo>
                      <a:lnTo>
                        <a:pt x="38100" y="0"/>
                      </a:lnTo>
                      <a:close/>
                    </a:path>
                    <a:path w="76200" h="271779">
                      <a:moveTo>
                        <a:pt x="69850" y="63500"/>
                      </a:moveTo>
                      <a:lnTo>
                        <a:pt x="50800" y="63500"/>
                      </a:lnTo>
                      <a:lnTo>
                        <a:pt x="50800" y="76200"/>
                      </a:lnTo>
                      <a:lnTo>
                        <a:pt x="76200" y="76200"/>
                      </a:lnTo>
                      <a:lnTo>
                        <a:pt x="69850" y="635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49" name="object 49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666231" y="3790188"/>
                  <a:ext cx="288036" cy="539495"/>
                </a:xfrm>
                <a:prstGeom prst="rect">
                  <a:avLst/>
                </a:prstGeom>
              </p:spPr>
            </p:pic>
            <p:sp>
              <p:nvSpPr>
                <p:cNvPr id="50" name="object 50"/>
                <p:cNvSpPr/>
                <p:nvPr/>
              </p:nvSpPr>
              <p:spPr>
                <a:xfrm>
                  <a:off x="5666231" y="3790188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89" h="539750">
                      <a:moveTo>
                        <a:pt x="0" y="539495"/>
                      </a:moveTo>
                      <a:lnTo>
                        <a:pt x="288036" y="539495"/>
                      </a:lnTo>
                      <a:lnTo>
                        <a:pt x="288036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1" name="object 51"/>
              <p:cNvSpPr txBox="1"/>
              <p:nvPr/>
            </p:nvSpPr>
            <p:spPr>
              <a:xfrm>
                <a:off x="7163054" y="3750945"/>
                <a:ext cx="3956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𝒌</a:t>
                </a:r>
                <a:r>
                  <a:rPr sz="1750" spc="-5" dirty="0">
                    <a:latin typeface="Cambria Math"/>
                    <a:cs typeface="Cambria Math"/>
                  </a:rPr>
                  <a:t>𝟑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52" name="object 52"/>
              <p:cNvGrpSpPr/>
              <p:nvPr/>
            </p:nvGrpSpPr>
            <p:grpSpPr>
              <a:xfrm>
                <a:off x="7305294" y="3787013"/>
                <a:ext cx="748030" cy="1055370"/>
                <a:chOff x="5781294" y="3787013"/>
                <a:chExt cx="748030" cy="1055370"/>
              </a:xfrm>
            </p:grpSpPr>
            <p:sp>
              <p:nvSpPr>
                <p:cNvPr id="53" name="object 53"/>
                <p:cNvSpPr/>
                <p:nvPr/>
              </p:nvSpPr>
              <p:spPr>
                <a:xfrm>
                  <a:off x="5781294" y="4333494"/>
                  <a:ext cx="76200" cy="509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509270">
                      <a:moveTo>
                        <a:pt x="50800" y="63499"/>
                      </a:moveTo>
                      <a:lnTo>
                        <a:pt x="25400" y="63499"/>
                      </a:lnTo>
                      <a:lnTo>
                        <a:pt x="25400" y="508888"/>
                      </a:lnTo>
                      <a:lnTo>
                        <a:pt x="50800" y="508888"/>
                      </a:lnTo>
                      <a:lnTo>
                        <a:pt x="50800" y="63499"/>
                      </a:lnTo>
                      <a:close/>
                    </a:path>
                    <a:path w="76200" h="509270">
                      <a:moveTo>
                        <a:pt x="38100" y="0"/>
                      </a:moveTo>
                      <a:lnTo>
                        <a:pt x="0" y="76199"/>
                      </a:lnTo>
                      <a:lnTo>
                        <a:pt x="25400" y="76199"/>
                      </a:lnTo>
                      <a:lnTo>
                        <a:pt x="25400" y="63499"/>
                      </a:lnTo>
                      <a:lnTo>
                        <a:pt x="69850" y="63499"/>
                      </a:lnTo>
                      <a:lnTo>
                        <a:pt x="38100" y="0"/>
                      </a:lnTo>
                      <a:close/>
                    </a:path>
                    <a:path w="76200" h="509270">
                      <a:moveTo>
                        <a:pt x="69850" y="63499"/>
                      </a:moveTo>
                      <a:lnTo>
                        <a:pt x="50800" y="63499"/>
                      </a:lnTo>
                      <a:lnTo>
                        <a:pt x="50800" y="76199"/>
                      </a:lnTo>
                      <a:lnTo>
                        <a:pt x="76200" y="76199"/>
                      </a:lnTo>
                      <a:lnTo>
                        <a:pt x="69850" y="634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4" name="object 54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237731" y="3790188"/>
                  <a:ext cx="288036" cy="539495"/>
                </a:xfrm>
                <a:prstGeom prst="rect">
                  <a:avLst/>
                </a:prstGeom>
              </p:spPr>
            </p:pic>
            <p:sp>
              <p:nvSpPr>
                <p:cNvPr id="55" name="object 55"/>
                <p:cNvSpPr/>
                <p:nvPr/>
              </p:nvSpPr>
              <p:spPr>
                <a:xfrm>
                  <a:off x="6237731" y="3790188"/>
                  <a:ext cx="28829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90" h="539750">
                      <a:moveTo>
                        <a:pt x="0" y="539495"/>
                      </a:moveTo>
                      <a:lnTo>
                        <a:pt x="288036" y="539495"/>
                      </a:lnTo>
                      <a:lnTo>
                        <a:pt x="288036" y="0"/>
                      </a:lnTo>
                      <a:lnTo>
                        <a:pt x="0" y="0"/>
                      </a:lnTo>
                      <a:lnTo>
                        <a:pt x="0" y="539495"/>
                      </a:lnTo>
                      <a:close/>
                    </a:path>
                  </a:pathLst>
                </a:custGeom>
                <a:ln w="6350">
                  <a:solidFill>
                    <a:srgbClr val="5B9BD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6" name="object 56"/>
              <p:cNvSpPr txBox="1"/>
              <p:nvPr/>
            </p:nvSpPr>
            <p:spPr>
              <a:xfrm>
                <a:off x="7726934" y="3740657"/>
                <a:ext cx="39243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𝒗</a:t>
                </a:r>
                <a:r>
                  <a:rPr sz="1750" spc="-5" dirty="0">
                    <a:latin typeface="Cambria Math"/>
                    <a:cs typeface="Cambria Math"/>
                  </a:rPr>
                  <a:t>𝟑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57" name="object 57"/>
              <p:cNvGrpSpPr/>
              <p:nvPr/>
            </p:nvGrpSpPr>
            <p:grpSpPr>
              <a:xfrm>
                <a:off x="7330695" y="3799205"/>
                <a:ext cx="2403475" cy="827405"/>
                <a:chOff x="5806694" y="3799204"/>
                <a:chExt cx="2403475" cy="827405"/>
              </a:xfrm>
            </p:grpSpPr>
            <p:sp>
              <p:nvSpPr>
                <p:cNvPr id="58" name="object 58"/>
                <p:cNvSpPr/>
                <p:nvPr/>
              </p:nvSpPr>
              <p:spPr>
                <a:xfrm>
                  <a:off x="5819394" y="4613909"/>
                  <a:ext cx="56388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79">
                      <a:moveTo>
                        <a:pt x="0" y="0"/>
                      </a:moveTo>
                      <a:lnTo>
                        <a:pt x="563752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9" name="object 59"/>
                <p:cNvSpPr/>
                <p:nvPr/>
              </p:nvSpPr>
              <p:spPr>
                <a:xfrm>
                  <a:off x="6345174" y="4331969"/>
                  <a:ext cx="7620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271779">
                      <a:moveTo>
                        <a:pt x="50800" y="63499"/>
                      </a:moveTo>
                      <a:lnTo>
                        <a:pt x="25400" y="63499"/>
                      </a:lnTo>
                      <a:lnTo>
                        <a:pt x="25400" y="271525"/>
                      </a:lnTo>
                      <a:lnTo>
                        <a:pt x="50800" y="271525"/>
                      </a:lnTo>
                      <a:lnTo>
                        <a:pt x="50800" y="63499"/>
                      </a:lnTo>
                      <a:close/>
                    </a:path>
                    <a:path w="76200" h="271779">
                      <a:moveTo>
                        <a:pt x="38100" y="0"/>
                      </a:moveTo>
                      <a:lnTo>
                        <a:pt x="0" y="76199"/>
                      </a:lnTo>
                      <a:lnTo>
                        <a:pt x="25400" y="76199"/>
                      </a:lnTo>
                      <a:lnTo>
                        <a:pt x="25400" y="63499"/>
                      </a:lnTo>
                      <a:lnTo>
                        <a:pt x="69850" y="63499"/>
                      </a:lnTo>
                      <a:lnTo>
                        <a:pt x="38100" y="0"/>
                      </a:lnTo>
                      <a:close/>
                    </a:path>
                    <a:path w="76200" h="271779">
                      <a:moveTo>
                        <a:pt x="69850" y="63499"/>
                      </a:moveTo>
                      <a:lnTo>
                        <a:pt x="50800" y="63499"/>
                      </a:lnTo>
                      <a:lnTo>
                        <a:pt x="50800" y="76199"/>
                      </a:lnTo>
                      <a:lnTo>
                        <a:pt x="76200" y="76199"/>
                      </a:lnTo>
                      <a:lnTo>
                        <a:pt x="69850" y="634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0" name="object 60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918704" y="3802379"/>
                  <a:ext cx="288035" cy="541019"/>
                </a:xfrm>
                <a:prstGeom prst="rect">
                  <a:avLst/>
                </a:prstGeom>
              </p:spPr>
            </p:pic>
            <p:sp>
              <p:nvSpPr>
                <p:cNvPr id="61" name="object 61"/>
                <p:cNvSpPr/>
                <p:nvPr/>
              </p:nvSpPr>
              <p:spPr>
                <a:xfrm>
                  <a:off x="7918704" y="3802379"/>
                  <a:ext cx="288290" cy="54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90" h="541020">
                      <a:moveTo>
                        <a:pt x="0" y="541020"/>
                      </a:moveTo>
                      <a:lnTo>
                        <a:pt x="288035" y="541020"/>
                      </a:lnTo>
                      <a:lnTo>
                        <a:pt x="288035" y="0"/>
                      </a:lnTo>
                      <a:lnTo>
                        <a:pt x="0" y="0"/>
                      </a:lnTo>
                      <a:lnTo>
                        <a:pt x="0" y="541020"/>
                      </a:lnTo>
                      <a:close/>
                    </a:path>
                  </a:pathLst>
                </a:custGeom>
                <a:ln w="635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2" name="object 62"/>
              <p:cNvSpPr txBox="1"/>
              <p:nvPr/>
            </p:nvSpPr>
            <p:spPr>
              <a:xfrm>
                <a:off x="9416161" y="3764103"/>
                <a:ext cx="395605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𝒌</a:t>
                </a:r>
                <a:r>
                  <a:rPr sz="1750" spc="-5" dirty="0">
                    <a:latin typeface="Cambria Math"/>
                    <a:cs typeface="Cambria Math"/>
                  </a:rPr>
                  <a:t>𝟒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63" name="object 63"/>
              <p:cNvGrpSpPr/>
              <p:nvPr/>
            </p:nvGrpSpPr>
            <p:grpSpPr>
              <a:xfrm>
                <a:off x="9557766" y="3799205"/>
                <a:ext cx="748030" cy="1057275"/>
                <a:chOff x="8033766" y="3799204"/>
                <a:chExt cx="748030" cy="1057275"/>
              </a:xfrm>
            </p:grpSpPr>
            <p:sp>
              <p:nvSpPr>
                <p:cNvPr id="64" name="object 64"/>
                <p:cNvSpPr/>
                <p:nvPr/>
              </p:nvSpPr>
              <p:spPr>
                <a:xfrm>
                  <a:off x="8033766" y="4347209"/>
                  <a:ext cx="76200" cy="509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509270">
                      <a:moveTo>
                        <a:pt x="50800" y="63500"/>
                      </a:moveTo>
                      <a:lnTo>
                        <a:pt x="25400" y="63500"/>
                      </a:lnTo>
                      <a:lnTo>
                        <a:pt x="25400" y="508888"/>
                      </a:lnTo>
                      <a:lnTo>
                        <a:pt x="50800" y="508888"/>
                      </a:lnTo>
                      <a:lnTo>
                        <a:pt x="50800" y="63500"/>
                      </a:lnTo>
                      <a:close/>
                    </a:path>
                    <a:path w="76200" h="509270">
                      <a:moveTo>
                        <a:pt x="38100" y="0"/>
                      </a:moveTo>
                      <a:lnTo>
                        <a:pt x="0" y="76200"/>
                      </a:lnTo>
                      <a:lnTo>
                        <a:pt x="25400" y="76200"/>
                      </a:lnTo>
                      <a:lnTo>
                        <a:pt x="25400" y="63500"/>
                      </a:lnTo>
                      <a:lnTo>
                        <a:pt x="69850" y="63500"/>
                      </a:lnTo>
                      <a:lnTo>
                        <a:pt x="38100" y="0"/>
                      </a:lnTo>
                      <a:close/>
                    </a:path>
                    <a:path w="76200" h="509270">
                      <a:moveTo>
                        <a:pt x="69850" y="63500"/>
                      </a:moveTo>
                      <a:lnTo>
                        <a:pt x="50800" y="63500"/>
                      </a:lnTo>
                      <a:lnTo>
                        <a:pt x="50800" y="76200"/>
                      </a:lnTo>
                      <a:lnTo>
                        <a:pt x="76200" y="76200"/>
                      </a:lnTo>
                      <a:lnTo>
                        <a:pt x="69850" y="635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5" name="object 65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490204" y="3802379"/>
                  <a:ext cx="288035" cy="541019"/>
                </a:xfrm>
                <a:prstGeom prst="rect">
                  <a:avLst/>
                </a:prstGeom>
              </p:spPr>
            </p:pic>
            <p:sp>
              <p:nvSpPr>
                <p:cNvPr id="66" name="object 66"/>
                <p:cNvSpPr/>
                <p:nvPr/>
              </p:nvSpPr>
              <p:spPr>
                <a:xfrm>
                  <a:off x="8490204" y="3802379"/>
                  <a:ext cx="288290" cy="54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90" h="541020">
                      <a:moveTo>
                        <a:pt x="0" y="541020"/>
                      </a:moveTo>
                      <a:lnTo>
                        <a:pt x="288035" y="541020"/>
                      </a:lnTo>
                      <a:lnTo>
                        <a:pt x="288035" y="0"/>
                      </a:lnTo>
                      <a:lnTo>
                        <a:pt x="0" y="0"/>
                      </a:lnTo>
                      <a:lnTo>
                        <a:pt x="0" y="541020"/>
                      </a:lnTo>
                      <a:close/>
                    </a:path>
                  </a:pathLst>
                </a:custGeom>
                <a:ln w="6350">
                  <a:solidFill>
                    <a:srgbClr val="5B9BD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7" name="object 67"/>
              <p:cNvSpPr txBox="1"/>
              <p:nvPr/>
            </p:nvSpPr>
            <p:spPr>
              <a:xfrm>
                <a:off x="9980041" y="3754373"/>
                <a:ext cx="39243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𝒗</a:t>
                </a:r>
                <a:r>
                  <a:rPr sz="1750" spc="-5" dirty="0">
                    <a:latin typeface="Cambria Math"/>
                    <a:cs typeface="Cambria Math"/>
                  </a:rPr>
                  <a:t>𝟒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68" name="object 68"/>
              <p:cNvGrpSpPr/>
              <p:nvPr/>
            </p:nvGrpSpPr>
            <p:grpSpPr>
              <a:xfrm>
                <a:off x="2228341" y="4345686"/>
                <a:ext cx="7969884" cy="1165225"/>
                <a:chOff x="704341" y="4345685"/>
                <a:chExt cx="7969884" cy="1165225"/>
              </a:xfrm>
            </p:grpSpPr>
            <p:sp>
              <p:nvSpPr>
                <p:cNvPr id="69" name="object 69"/>
                <p:cNvSpPr/>
                <p:nvPr/>
              </p:nvSpPr>
              <p:spPr>
                <a:xfrm>
                  <a:off x="8084058" y="4627625"/>
                  <a:ext cx="55181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15">
                      <a:moveTo>
                        <a:pt x="0" y="0"/>
                      </a:moveTo>
                      <a:lnTo>
                        <a:pt x="551434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70"/>
                <p:cNvSpPr/>
                <p:nvPr/>
              </p:nvSpPr>
              <p:spPr>
                <a:xfrm>
                  <a:off x="8597646" y="4345685"/>
                  <a:ext cx="7620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271779">
                      <a:moveTo>
                        <a:pt x="50800" y="63500"/>
                      </a:moveTo>
                      <a:lnTo>
                        <a:pt x="25400" y="63500"/>
                      </a:lnTo>
                      <a:lnTo>
                        <a:pt x="25400" y="271525"/>
                      </a:lnTo>
                      <a:lnTo>
                        <a:pt x="50800" y="271525"/>
                      </a:lnTo>
                      <a:lnTo>
                        <a:pt x="50800" y="63500"/>
                      </a:lnTo>
                      <a:close/>
                    </a:path>
                    <a:path w="76200" h="271779">
                      <a:moveTo>
                        <a:pt x="38100" y="0"/>
                      </a:moveTo>
                      <a:lnTo>
                        <a:pt x="0" y="76200"/>
                      </a:lnTo>
                      <a:lnTo>
                        <a:pt x="25400" y="76200"/>
                      </a:lnTo>
                      <a:lnTo>
                        <a:pt x="25400" y="63500"/>
                      </a:lnTo>
                      <a:lnTo>
                        <a:pt x="69850" y="63500"/>
                      </a:lnTo>
                      <a:lnTo>
                        <a:pt x="38100" y="0"/>
                      </a:lnTo>
                      <a:close/>
                    </a:path>
                    <a:path w="76200" h="271779">
                      <a:moveTo>
                        <a:pt x="69850" y="63500"/>
                      </a:moveTo>
                      <a:lnTo>
                        <a:pt x="50800" y="63500"/>
                      </a:lnTo>
                      <a:lnTo>
                        <a:pt x="50800" y="76200"/>
                      </a:lnTo>
                      <a:lnTo>
                        <a:pt x="76200" y="76200"/>
                      </a:lnTo>
                      <a:lnTo>
                        <a:pt x="69850" y="635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object 71"/>
                <p:cNvSpPr/>
                <p:nvPr/>
              </p:nvSpPr>
              <p:spPr>
                <a:xfrm>
                  <a:off x="717041" y="4620005"/>
                  <a:ext cx="5822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94">
                      <a:moveTo>
                        <a:pt x="0" y="0"/>
                      </a:moveTo>
                      <a:lnTo>
                        <a:pt x="582041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72" name="object 72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066800" y="4873751"/>
                  <a:ext cx="461772" cy="606552"/>
                </a:xfrm>
                <a:prstGeom prst="rect">
                  <a:avLst/>
                </a:prstGeom>
              </p:spPr>
            </p:pic>
            <p:pic>
              <p:nvPicPr>
                <p:cNvPr id="73" name="object 73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342131" y="4873751"/>
                  <a:ext cx="464820" cy="606552"/>
                </a:xfrm>
                <a:prstGeom prst="rect">
                  <a:avLst/>
                </a:prstGeom>
              </p:spPr>
            </p:pic>
            <p:pic>
              <p:nvPicPr>
                <p:cNvPr id="74" name="object 74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574791" y="4888991"/>
                  <a:ext cx="464820" cy="605028"/>
                </a:xfrm>
                <a:prstGeom prst="rect">
                  <a:avLst/>
                </a:prstGeom>
              </p:spPr>
            </p:pic>
            <p:pic>
              <p:nvPicPr>
                <p:cNvPr id="75" name="object 75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825739" y="4905755"/>
                  <a:ext cx="464820" cy="605028"/>
                </a:xfrm>
                <a:prstGeom prst="rect">
                  <a:avLst/>
                </a:prstGeom>
              </p:spPr>
            </p:pic>
          </p:grpSp>
          <p:sp>
            <p:nvSpPr>
              <p:cNvPr id="76" name="object 76"/>
              <p:cNvSpPr txBox="1"/>
              <p:nvPr/>
            </p:nvSpPr>
            <p:spPr>
              <a:xfrm>
                <a:off x="9349740" y="4905756"/>
                <a:ext cx="464820" cy="346249"/>
              </a:xfrm>
              <a:prstGeom prst="rect">
                <a:avLst/>
              </a:prstGeom>
              <a:ln w="6350">
                <a:solidFill>
                  <a:srgbClr val="6FAC46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2710">
                  <a:lnSpc>
                    <a:spcPts val="2735"/>
                  </a:lnSpc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𝒂</a:t>
                </a:r>
                <a:r>
                  <a:rPr sz="1750" spc="-5" dirty="0">
                    <a:latin typeface="Cambria Math"/>
                    <a:cs typeface="Cambria Math"/>
                  </a:rPr>
                  <a:t>𝟒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77" name="object 77"/>
              <p:cNvSpPr txBox="1"/>
              <p:nvPr/>
            </p:nvSpPr>
            <p:spPr>
              <a:xfrm>
                <a:off x="7098791" y="4888992"/>
                <a:ext cx="464820" cy="359073"/>
              </a:xfrm>
              <a:prstGeom prst="rect">
                <a:avLst/>
              </a:prstGeom>
              <a:ln w="6350">
                <a:solidFill>
                  <a:srgbClr val="6FAC46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0">
                  <a:lnSpc>
                    <a:spcPts val="2780"/>
                  </a:lnSpc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𝒂</a:t>
                </a:r>
                <a:r>
                  <a:rPr sz="1750" spc="-5" dirty="0">
                    <a:latin typeface="Cambria Math"/>
                    <a:cs typeface="Cambria Math"/>
                  </a:rPr>
                  <a:t>𝟑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78" name="object 78"/>
              <p:cNvSpPr txBox="1"/>
              <p:nvPr/>
            </p:nvSpPr>
            <p:spPr>
              <a:xfrm>
                <a:off x="4866132" y="4873753"/>
                <a:ext cx="464820" cy="371897"/>
              </a:xfrm>
              <a:prstGeom prst="rect">
                <a:avLst/>
              </a:prstGeom>
              <a:ln w="6350">
                <a:solidFill>
                  <a:srgbClr val="6FAC46"/>
                </a:solidFill>
              </a:ln>
            </p:spPr>
            <p:txBody>
              <a:bodyPr vert="horz" wrap="square" lIns="0" tIns="2540" rIns="0" bIns="0" rtlCol="0">
                <a:spAutoFit/>
              </a:bodyPr>
              <a:lstStyle/>
              <a:p>
                <a:pPr marL="115570">
                  <a:spcBef>
                    <a:spcPts val="20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𝒂</a:t>
                </a:r>
                <a:r>
                  <a:rPr sz="1750" spc="-5" dirty="0">
                    <a:latin typeface="Cambria Math"/>
                    <a:cs typeface="Cambria Math"/>
                  </a:rPr>
                  <a:t>𝟐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sp>
            <p:nvSpPr>
              <p:cNvPr id="79" name="object 79"/>
              <p:cNvSpPr txBox="1"/>
              <p:nvPr/>
            </p:nvSpPr>
            <p:spPr>
              <a:xfrm>
                <a:off x="2590800" y="4873753"/>
                <a:ext cx="462280" cy="359073"/>
              </a:xfrm>
              <a:prstGeom prst="rect">
                <a:avLst/>
              </a:prstGeom>
              <a:ln w="6350">
                <a:solidFill>
                  <a:srgbClr val="6FAC46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7790">
                  <a:lnSpc>
                    <a:spcPts val="2840"/>
                  </a:lnSpc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𝒂</a:t>
                </a:r>
                <a:r>
                  <a:rPr sz="1750" spc="-5" dirty="0">
                    <a:latin typeface="Cambria Math"/>
                    <a:cs typeface="Cambria Math"/>
                  </a:rPr>
                  <a:t>𝟏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pic>
            <p:nvPicPr>
              <p:cNvPr id="80" name="object 8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578608" y="1266445"/>
                <a:ext cx="461772" cy="605027"/>
              </a:xfrm>
              <a:prstGeom prst="rect">
                <a:avLst/>
              </a:prstGeom>
            </p:spPr>
          </p:pic>
          <p:sp>
            <p:nvSpPr>
              <p:cNvPr id="81" name="object 81"/>
              <p:cNvSpPr txBox="1"/>
              <p:nvPr/>
            </p:nvSpPr>
            <p:spPr>
              <a:xfrm>
                <a:off x="2578608" y="1266444"/>
                <a:ext cx="462280" cy="373820"/>
              </a:xfrm>
              <a:prstGeom prst="rect">
                <a:avLst/>
              </a:prstGeom>
              <a:ln w="6350">
                <a:solidFill>
                  <a:srgbClr val="6FAC46"/>
                </a:solidFill>
              </a:ln>
            </p:spPr>
            <p:txBody>
              <a:bodyPr vert="horz" wrap="square" lIns="0" tIns="4445" rIns="0" bIns="0" rtlCol="0">
                <a:spAutoFit/>
              </a:bodyPr>
              <a:lstStyle/>
              <a:p>
                <a:pPr marL="94615">
                  <a:spcBef>
                    <a:spcPts val="35"/>
                  </a:spcBef>
                </a:pPr>
                <a:r>
                  <a:rPr sz="3600" spc="-7" baseline="-20833" dirty="0">
                    <a:latin typeface="Cambria Math"/>
                    <a:cs typeface="Cambria Math"/>
                  </a:rPr>
                  <a:t>𝒃</a:t>
                </a:r>
                <a:r>
                  <a:rPr sz="1750" spc="-5" dirty="0">
                    <a:latin typeface="Cambria Math"/>
                    <a:cs typeface="Cambria Math"/>
                  </a:rPr>
                  <a:t>𝟏</a:t>
                </a:r>
                <a:endParaRPr sz="1750">
                  <a:latin typeface="Cambria Math"/>
                  <a:cs typeface="Cambria Math"/>
                </a:endParaRPr>
              </a:p>
            </p:txBody>
          </p:sp>
          <p:grpSp>
            <p:nvGrpSpPr>
              <p:cNvPr id="82" name="object 82"/>
              <p:cNvGrpSpPr/>
              <p:nvPr/>
            </p:nvGrpSpPr>
            <p:grpSpPr>
              <a:xfrm>
                <a:off x="2679954" y="1530858"/>
                <a:ext cx="7611745" cy="3121660"/>
                <a:chOff x="1155953" y="1530858"/>
                <a:chExt cx="7611745" cy="3121660"/>
              </a:xfrm>
            </p:grpSpPr>
            <p:sp>
              <p:nvSpPr>
                <p:cNvPr id="83" name="object 83"/>
                <p:cNvSpPr/>
                <p:nvPr/>
              </p:nvSpPr>
              <p:spPr>
                <a:xfrm>
                  <a:off x="1824227" y="2878074"/>
                  <a:ext cx="76200" cy="8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895350">
                      <a:moveTo>
                        <a:pt x="50803" y="76072"/>
                      </a:moveTo>
                      <a:lnTo>
                        <a:pt x="25403" y="76326"/>
                      </a:lnTo>
                      <a:lnTo>
                        <a:pt x="33782" y="894842"/>
                      </a:lnTo>
                      <a:lnTo>
                        <a:pt x="59182" y="894588"/>
                      </a:lnTo>
                      <a:lnTo>
                        <a:pt x="50803" y="76072"/>
                      </a:lnTo>
                      <a:close/>
                    </a:path>
                    <a:path w="76200" h="895350">
                      <a:moveTo>
                        <a:pt x="37338" y="0"/>
                      </a:moveTo>
                      <a:lnTo>
                        <a:pt x="0" y="76580"/>
                      </a:lnTo>
                      <a:lnTo>
                        <a:pt x="25403" y="76326"/>
                      </a:lnTo>
                      <a:lnTo>
                        <a:pt x="25273" y="63626"/>
                      </a:lnTo>
                      <a:lnTo>
                        <a:pt x="69820" y="63373"/>
                      </a:lnTo>
                      <a:lnTo>
                        <a:pt x="37338" y="0"/>
                      </a:lnTo>
                      <a:close/>
                    </a:path>
                    <a:path w="76200" h="895350">
                      <a:moveTo>
                        <a:pt x="50673" y="63373"/>
                      </a:moveTo>
                      <a:lnTo>
                        <a:pt x="25273" y="63626"/>
                      </a:lnTo>
                      <a:lnTo>
                        <a:pt x="25403" y="76326"/>
                      </a:lnTo>
                      <a:lnTo>
                        <a:pt x="50803" y="76072"/>
                      </a:lnTo>
                      <a:lnTo>
                        <a:pt x="50673" y="63373"/>
                      </a:lnTo>
                      <a:close/>
                    </a:path>
                    <a:path w="76200" h="895350">
                      <a:moveTo>
                        <a:pt x="69820" y="63373"/>
                      </a:moveTo>
                      <a:lnTo>
                        <a:pt x="50673" y="63373"/>
                      </a:lnTo>
                      <a:lnTo>
                        <a:pt x="50803" y="76072"/>
                      </a:lnTo>
                      <a:lnTo>
                        <a:pt x="76200" y="75818"/>
                      </a:lnTo>
                      <a:lnTo>
                        <a:pt x="69820" y="6337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84" name="object 84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711451" y="2567940"/>
                  <a:ext cx="298704" cy="309372"/>
                </a:xfrm>
                <a:prstGeom prst="rect">
                  <a:avLst/>
                </a:prstGeom>
              </p:spPr>
            </p:pic>
            <p:sp>
              <p:nvSpPr>
                <p:cNvPr id="85" name="object 85"/>
                <p:cNvSpPr/>
                <p:nvPr/>
              </p:nvSpPr>
              <p:spPr>
                <a:xfrm>
                  <a:off x="1711451" y="2567940"/>
                  <a:ext cx="299085" cy="30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85" h="309880">
                      <a:moveTo>
                        <a:pt x="0" y="309372"/>
                      </a:moveTo>
                      <a:lnTo>
                        <a:pt x="298704" y="309372"/>
                      </a:lnTo>
                      <a:lnTo>
                        <a:pt x="298704" y="0"/>
                      </a:lnTo>
                      <a:lnTo>
                        <a:pt x="0" y="0"/>
                      </a:lnTo>
                      <a:lnTo>
                        <a:pt x="0" y="309372"/>
                      </a:lnTo>
                      <a:close/>
                    </a:path>
                  </a:pathLst>
                </a:custGeom>
                <a:ln w="6349">
                  <a:solidFill>
                    <a:srgbClr val="A4A4A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6" name="object 86"/>
                <p:cNvSpPr/>
                <p:nvPr/>
              </p:nvSpPr>
              <p:spPr>
                <a:xfrm>
                  <a:off x="1767077" y="2626613"/>
                  <a:ext cx="200025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203200">
                      <a:moveTo>
                        <a:pt x="0" y="0"/>
                      </a:moveTo>
                      <a:lnTo>
                        <a:pt x="199517" y="202819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7" name="object 87"/>
                <p:cNvSpPr/>
                <p:nvPr/>
              </p:nvSpPr>
              <p:spPr>
                <a:xfrm>
                  <a:off x="1769617" y="2632202"/>
                  <a:ext cx="18415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50" h="196850">
                      <a:moveTo>
                        <a:pt x="183895" y="0"/>
                      </a:moveTo>
                      <a:lnTo>
                        <a:pt x="0" y="196850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8" name="object 88"/>
                <p:cNvSpPr/>
                <p:nvPr/>
              </p:nvSpPr>
              <p:spPr>
                <a:xfrm>
                  <a:off x="4087368" y="2885694"/>
                  <a:ext cx="76200" cy="8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895350">
                      <a:moveTo>
                        <a:pt x="50803" y="76072"/>
                      </a:moveTo>
                      <a:lnTo>
                        <a:pt x="25403" y="76326"/>
                      </a:lnTo>
                      <a:lnTo>
                        <a:pt x="33782" y="894841"/>
                      </a:lnTo>
                      <a:lnTo>
                        <a:pt x="59182" y="894587"/>
                      </a:lnTo>
                      <a:lnTo>
                        <a:pt x="50803" y="76072"/>
                      </a:lnTo>
                      <a:close/>
                    </a:path>
                    <a:path w="76200" h="895350">
                      <a:moveTo>
                        <a:pt x="37337" y="0"/>
                      </a:moveTo>
                      <a:lnTo>
                        <a:pt x="0" y="76580"/>
                      </a:lnTo>
                      <a:lnTo>
                        <a:pt x="25403" y="76326"/>
                      </a:lnTo>
                      <a:lnTo>
                        <a:pt x="25273" y="63626"/>
                      </a:lnTo>
                      <a:lnTo>
                        <a:pt x="50673" y="63372"/>
                      </a:lnTo>
                      <a:lnTo>
                        <a:pt x="69820" y="63372"/>
                      </a:lnTo>
                      <a:lnTo>
                        <a:pt x="37337" y="0"/>
                      </a:lnTo>
                      <a:close/>
                    </a:path>
                    <a:path w="76200" h="895350">
                      <a:moveTo>
                        <a:pt x="50673" y="63372"/>
                      </a:moveTo>
                      <a:lnTo>
                        <a:pt x="25273" y="63626"/>
                      </a:lnTo>
                      <a:lnTo>
                        <a:pt x="25403" y="76326"/>
                      </a:lnTo>
                      <a:lnTo>
                        <a:pt x="50803" y="76072"/>
                      </a:lnTo>
                      <a:lnTo>
                        <a:pt x="50673" y="63372"/>
                      </a:lnTo>
                      <a:close/>
                    </a:path>
                    <a:path w="76200" h="895350">
                      <a:moveTo>
                        <a:pt x="69820" y="63372"/>
                      </a:moveTo>
                      <a:lnTo>
                        <a:pt x="50673" y="63372"/>
                      </a:lnTo>
                      <a:lnTo>
                        <a:pt x="50803" y="76072"/>
                      </a:lnTo>
                      <a:lnTo>
                        <a:pt x="76200" y="75818"/>
                      </a:lnTo>
                      <a:lnTo>
                        <a:pt x="69820" y="633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89" name="object 89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3974591" y="2575560"/>
                  <a:ext cx="298703" cy="309372"/>
                </a:xfrm>
                <a:prstGeom prst="rect">
                  <a:avLst/>
                </a:prstGeom>
              </p:spPr>
            </p:pic>
            <p:sp>
              <p:nvSpPr>
                <p:cNvPr id="90" name="object 90"/>
                <p:cNvSpPr/>
                <p:nvPr/>
              </p:nvSpPr>
              <p:spPr>
                <a:xfrm>
                  <a:off x="3974591" y="2575560"/>
                  <a:ext cx="299085" cy="30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85" h="309880">
                      <a:moveTo>
                        <a:pt x="0" y="309372"/>
                      </a:moveTo>
                      <a:lnTo>
                        <a:pt x="298703" y="309372"/>
                      </a:lnTo>
                      <a:lnTo>
                        <a:pt x="298703" y="0"/>
                      </a:lnTo>
                      <a:lnTo>
                        <a:pt x="0" y="0"/>
                      </a:lnTo>
                      <a:lnTo>
                        <a:pt x="0" y="309372"/>
                      </a:lnTo>
                      <a:close/>
                    </a:path>
                  </a:pathLst>
                </a:custGeom>
                <a:ln w="6350">
                  <a:solidFill>
                    <a:srgbClr val="A4A4A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1" name="object 91"/>
                <p:cNvSpPr/>
                <p:nvPr/>
              </p:nvSpPr>
              <p:spPr>
                <a:xfrm>
                  <a:off x="4028693" y="2634233"/>
                  <a:ext cx="200025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203200">
                      <a:moveTo>
                        <a:pt x="0" y="0"/>
                      </a:moveTo>
                      <a:lnTo>
                        <a:pt x="199516" y="202818"/>
                      </a:lnTo>
                    </a:path>
                  </a:pathLst>
                </a:custGeom>
                <a:ln w="3809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object 92"/>
                <p:cNvSpPr/>
                <p:nvPr/>
              </p:nvSpPr>
              <p:spPr>
                <a:xfrm>
                  <a:off x="4032249" y="2639822"/>
                  <a:ext cx="18415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50" h="196850">
                      <a:moveTo>
                        <a:pt x="183896" y="0"/>
                      </a:moveTo>
                      <a:lnTo>
                        <a:pt x="0" y="196850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3" name="object 93"/>
                <p:cNvSpPr/>
                <p:nvPr/>
              </p:nvSpPr>
              <p:spPr>
                <a:xfrm>
                  <a:off x="6348983" y="2902458"/>
                  <a:ext cx="76200" cy="8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895350">
                      <a:moveTo>
                        <a:pt x="50803" y="76072"/>
                      </a:moveTo>
                      <a:lnTo>
                        <a:pt x="25403" y="76326"/>
                      </a:lnTo>
                      <a:lnTo>
                        <a:pt x="33781" y="894841"/>
                      </a:lnTo>
                      <a:lnTo>
                        <a:pt x="59181" y="894587"/>
                      </a:lnTo>
                      <a:lnTo>
                        <a:pt x="50803" y="76072"/>
                      </a:lnTo>
                      <a:close/>
                    </a:path>
                    <a:path w="76200" h="895350">
                      <a:moveTo>
                        <a:pt x="37337" y="0"/>
                      </a:moveTo>
                      <a:lnTo>
                        <a:pt x="0" y="76580"/>
                      </a:lnTo>
                      <a:lnTo>
                        <a:pt x="25403" y="76326"/>
                      </a:lnTo>
                      <a:lnTo>
                        <a:pt x="25273" y="63626"/>
                      </a:lnTo>
                      <a:lnTo>
                        <a:pt x="50673" y="63372"/>
                      </a:lnTo>
                      <a:lnTo>
                        <a:pt x="69820" y="63372"/>
                      </a:lnTo>
                      <a:lnTo>
                        <a:pt x="37337" y="0"/>
                      </a:lnTo>
                      <a:close/>
                    </a:path>
                    <a:path w="76200" h="895350">
                      <a:moveTo>
                        <a:pt x="50673" y="63372"/>
                      </a:moveTo>
                      <a:lnTo>
                        <a:pt x="25273" y="63626"/>
                      </a:lnTo>
                      <a:lnTo>
                        <a:pt x="25403" y="76326"/>
                      </a:lnTo>
                      <a:lnTo>
                        <a:pt x="50803" y="76072"/>
                      </a:lnTo>
                      <a:lnTo>
                        <a:pt x="50673" y="63372"/>
                      </a:lnTo>
                      <a:close/>
                    </a:path>
                    <a:path w="76200" h="895350">
                      <a:moveTo>
                        <a:pt x="69820" y="63372"/>
                      </a:moveTo>
                      <a:lnTo>
                        <a:pt x="50673" y="63372"/>
                      </a:lnTo>
                      <a:lnTo>
                        <a:pt x="50803" y="76072"/>
                      </a:lnTo>
                      <a:lnTo>
                        <a:pt x="76200" y="75818"/>
                      </a:lnTo>
                      <a:lnTo>
                        <a:pt x="69820" y="633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4" name="object 94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6236207" y="2590800"/>
                  <a:ext cx="297180" cy="310896"/>
                </a:xfrm>
                <a:prstGeom prst="rect">
                  <a:avLst/>
                </a:prstGeom>
              </p:spPr>
            </p:pic>
            <p:sp>
              <p:nvSpPr>
                <p:cNvPr id="95" name="object 95"/>
                <p:cNvSpPr/>
                <p:nvPr/>
              </p:nvSpPr>
              <p:spPr>
                <a:xfrm>
                  <a:off x="6236207" y="2590800"/>
                  <a:ext cx="297180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79" h="311150">
                      <a:moveTo>
                        <a:pt x="0" y="310896"/>
                      </a:moveTo>
                      <a:lnTo>
                        <a:pt x="297180" y="310896"/>
                      </a:lnTo>
                      <a:lnTo>
                        <a:pt x="297180" y="0"/>
                      </a:lnTo>
                      <a:lnTo>
                        <a:pt x="0" y="0"/>
                      </a:lnTo>
                      <a:lnTo>
                        <a:pt x="0" y="310896"/>
                      </a:lnTo>
                      <a:close/>
                    </a:path>
                  </a:pathLst>
                </a:custGeom>
                <a:ln w="6350">
                  <a:solidFill>
                    <a:srgbClr val="A4A4A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6" name="object 96"/>
                <p:cNvSpPr/>
                <p:nvPr/>
              </p:nvSpPr>
              <p:spPr>
                <a:xfrm>
                  <a:off x="6290309" y="2650997"/>
                  <a:ext cx="200025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203200">
                      <a:moveTo>
                        <a:pt x="0" y="0"/>
                      </a:moveTo>
                      <a:lnTo>
                        <a:pt x="199516" y="202818"/>
                      </a:lnTo>
                    </a:path>
                  </a:pathLst>
                </a:custGeom>
                <a:ln w="3809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object 97"/>
                <p:cNvSpPr/>
                <p:nvPr/>
              </p:nvSpPr>
              <p:spPr>
                <a:xfrm>
                  <a:off x="6293612" y="2655824"/>
                  <a:ext cx="18415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50" h="196850">
                      <a:moveTo>
                        <a:pt x="183896" y="0"/>
                      </a:moveTo>
                      <a:lnTo>
                        <a:pt x="0" y="196723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8" name="object 98"/>
                <p:cNvSpPr/>
                <p:nvPr/>
              </p:nvSpPr>
              <p:spPr>
                <a:xfrm>
                  <a:off x="8578596" y="2919222"/>
                  <a:ext cx="76200" cy="8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895350">
                      <a:moveTo>
                        <a:pt x="50803" y="76072"/>
                      </a:moveTo>
                      <a:lnTo>
                        <a:pt x="25403" y="76326"/>
                      </a:lnTo>
                      <a:lnTo>
                        <a:pt x="33781" y="894841"/>
                      </a:lnTo>
                      <a:lnTo>
                        <a:pt x="59181" y="894588"/>
                      </a:lnTo>
                      <a:lnTo>
                        <a:pt x="50803" y="76072"/>
                      </a:lnTo>
                      <a:close/>
                    </a:path>
                    <a:path w="76200" h="895350">
                      <a:moveTo>
                        <a:pt x="37337" y="0"/>
                      </a:moveTo>
                      <a:lnTo>
                        <a:pt x="0" y="76580"/>
                      </a:lnTo>
                      <a:lnTo>
                        <a:pt x="25403" y="76326"/>
                      </a:lnTo>
                      <a:lnTo>
                        <a:pt x="25273" y="63626"/>
                      </a:lnTo>
                      <a:lnTo>
                        <a:pt x="69820" y="63373"/>
                      </a:lnTo>
                      <a:lnTo>
                        <a:pt x="37337" y="0"/>
                      </a:lnTo>
                      <a:close/>
                    </a:path>
                    <a:path w="76200" h="895350">
                      <a:moveTo>
                        <a:pt x="50673" y="63373"/>
                      </a:moveTo>
                      <a:lnTo>
                        <a:pt x="25273" y="63626"/>
                      </a:lnTo>
                      <a:lnTo>
                        <a:pt x="25403" y="76326"/>
                      </a:lnTo>
                      <a:lnTo>
                        <a:pt x="50803" y="76072"/>
                      </a:lnTo>
                      <a:lnTo>
                        <a:pt x="50673" y="63373"/>
                      </a:lnTo>
                      <a:close/>
                    </a:path>
                    <a:path w="76200" h="895350">
                      <a:moveTo>
                        <a:pt x="69820" y="63373"/>
                      </a:moveTo>
                      <a:lnTo>
                        <a:pt x="50673" y="63373"/>
                      </a:lnTo>
                      <a:lnTo>
                        <a:pt x="50803" y="76072"/>
                      </a:lnTo>
                      <a:lnTo>
                        <a:pt x="76200" y="75818"/>
                      </a:lnTo>
                      <a:lnTo>
                        <a:pt x="69820" y="6337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9" name="object 99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8465820" y="2607563"/>
                  <a:ext cx="298703" cy="310896"/>
                </a:xfrm>
                <a:prstGeom prst="rect">
                  <a:avLst/>
                </a:prstGeom>
              </p:spPr>
            </p:pic>
            <p:sp>
              <p:nvSpPr>
                <p:cNvPr id="100" name="object 100"/>
                <p:cNvSpPr/>
                <p:nvPr/>
              </p:nvSpPr>
              <p:spPr>
                <a:xfrm>
                  <a:off x="8465820" y="2607563"/>
                  <a:ext cx="299085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84" h="311150">
                      <a:moveTo>
                        <a:pt x="0" y="310896"/>
                      </a:moveTo>
                      <a:lnTo>
                        <a:pt x="298703" y="310896"/>
                      </a:lnTo>
                      <a:lnTo>
                        <a:pt x="298703" y="0"/>
                      </a:lnTo>
                      <a:lnTo>
                        <a:pt x="0" y="0"/>
                      </a:lnTo>
                      <a:lnTo>
                        <a:pt x="0" y="310896"/>
                      </a:lnTo>
                      <a:close/>
                    </a:path>
                  </a:pathLst>
                </a:custGeom>
                <a:ln w="6350">
                  <a:solidFill>
                    <a:srgbClr val="A4A4A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1" name="object 101"/>
                <p:cNvSpPr/>
                <p:nvPr/>
              </p:nvSpPr>
              <p:spPr>
                <a:xfrm>
                  <a:off x="8519922" y="2667761"/>
                  <a:ext cx="200025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203200">
                      <a:moveTo>
                        <a:pt x="0" y="0"/>
                      </a:moveTo>
                      <a:lnTo>
                        <a:pt x="199517" y="202818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02"/>
                <p:cNvSpPr/>
                <p:nvPr/>
              </p:nvSpPr>
              <p:spPr>
                <a:xfrm>
                  <a:off x="8523732" y="2672461"/>
                  <a:ext cx="18415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50" h="196850">
                      <a:moveTo>
                        <a:pt x="183896" y="0"/>
                      </a:moveTo>
                      <a:lnTo>
                        <a:pt x="0" y="196850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" name="object 103"/>
                <p:cNvSpPr/>
                <p:nvPr/>
              </p:nvSpPr>
              <p:spPr>
                <a:xfrm>
                  <a:off x="1870709" y="1546098"/>
                  <a:ext cx="6743700" cy="107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700" h="1073785">
                      <a:moveTo>
                        <a:pt x="0" y="1000378"/>
                      </a:moveTo>
                      <a:lnTo>
                        <a:pt x="0" y="56387"/>
                      </a:lnTo>
                    </a:path>
                    <a:path w="6743700" h="1073785">
                      <a:moveTo>
                        <a:pt x="2246376" y="1017651"/>
                      </a:moveTo>
                      <a:lnTo>
                        <a:pt x="2246376" y="30479"/>
                      </a:lnTo>
                    </a:path>
                    <a:path w="6743700" h="1073785">
                      <a:moveTo>
                        <a:pt x="4512564" y="1036319"/>
                      </a:moveTo>
                      <a:lnTo>
                        <a:pt x="4512564" y="0"/>
                      </a:lnTo>
                    </a:path>
                    <a:path w="6743700" h="1073785">
                      <a:moveTo>
                        <a:pt x="6743700" y="1073657"/>
                      </a:moveTo>
                      <a:lnTo>
                        <a:pt x="6743700" y="19812"/>
                      </a:ln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object 104"/>
                <p:cNvSpPr/>
                <p:nvPr/>
              </p:nvSpPr>
              <p:spPr>
                <a:xfrm>
                  <a:off x="1155954" y="1530857"/>
                  <a:ext cx="7448550" cy="127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550" h="1271270">
                      <a:moveTo>
                        <a:pt x="556641" y="1179576"/>
                      </a:moveTo>
                      <a:lnTo>
                        <a:pt x="531241" y="1166876"/>
                      </a:lnTo>
                      <a:lnTo>
                        <a:pt x="480441" y="1141476"/>
                      </a:lnTo>
                      <a:lnTo>
                        <a:pt x="480441" y="1166876"/>
                      </a:lnTo>
                      <a:lnTo>
                        <a:pt x="0" y="1166876"/>
                      </a:lnTo>
                      <a:lnTo>
                        <a:pt x="0" y="1192276"/>
                      </a:lnTo>
                      <a:lnTo>
                        <a:pt x="480441" y="1192276"/>
                      </a:lnTo>
                      <a:lnTo>
                        <a:pt x="480441" y="1217676"/>
                      </a:lnTo>
                      <a:lnTo>
                        <a:pt x="531241" y="1192276"/>
                      </a:lnTo>
                      <a:lnTo>
                        <a:pt x="556641" y="1179576"/>
                      </a:lnTo>
                      <a:close/>
                    </a:path>
                    <a:path w="7448550" h="1271270">
                      <a:moveTo>
                        <a:pt x="2850261" y="1197864"/>
                      </a:moveTo>
                      <a:lnTo>
                        <a:pt x="2824861" y="1185164"/>
                      </a:lnTo>
                      <a:lnTo>
                        <a:pt x="2774061" y="1159764"/>
                      </a:lnTo>
                      <a:lnTo>
                        <a:pt x="2774061" y="1185164"/>
                      </a:lnTo>
                      <a:lnTo>
                        <a:pt x="2293620" y="1185164"/>
                      </a:lnTo>
                      <a:lnTo>
                        <a:pt x="2293620" y="1210564"/>
                      </a:lnTo>
                      <a:lnTo>
                        <a:pt x="2774061" y="1210564"/>
                      </a:lnTo>
                      <a:lnTo>
                        <a:pt x="2774061" y="1235964"/>
                      </a:lnTo>
                      <a:lnTo>
                        <a:pt x="2824861" y="1210564"/>
                      </a:lnTo>
                      <a:lnTo>
                        <a:pt x="2850261" y="1197864"/>
                      </a:lnTo>
                      <a:close/>
                    </a:path>
                    <a:path w="7448550" h="1271270">
                      <a:moveTo>
                        <a:pt x="5079873" y="1216152"/>
                      </a:moveTo>
                      <a:lnTo>
                        <a:pt x="5054473" y="1203452"/>
                      </a:lnTo>
                      <a:lnTo>
                        <a:pt x="5003673" y="1178052"/>
                      </a:lnTo>
                      <a:lnTo>
                        <a:pt x="5003673" y="1203452"/>
                      </a:lnTo>
                      <a:lnTo>
                        <a:pt x="4523232" y="1203452"/>
                      </a:lnTo>
                      <a:lnTo>
                        <a:pt x="4523232" y="1228852"/>
                      </a:lnTo>
                      <a:lnTo>
                        <a:pt x="5003673" y="1228852"/>
                      </a:lnTo>
                      <a:lnTo>
                        <a:pt x="5003673" y="1254252"/>
                      </a:lnTo>
                      <a:lnTo>
                        <a:pt x="5054473" y="1228852"/>
                      </a:lnTo>
                      <a:lnTo>
                        <a:pt x="5079873" y="1216152"/>
                      </a:lnTo>
                      <a:close/>
                    </a:path>
                    <a:path w="7448550" h="1271270">
                      <a:moveTo>
                        <a:pt x="7285101" y="1232916"/>
                      </a:moveTo>
                      <a:lnTo>
                        <a:pt x="7259701" y="1220216"/>
                      </a:lnTo>
                      <a:lnTo>
                        <a:pt x="7208901" y="1194816"/>
                      </a:lnTo>
                      <a:lnTo>
                        <a:pt x="7208901" y="1220216"/>
                      </a:lnTo>
                      <a:lnTo>
                        <a:pt x="6728460" y="1220216"/>
                      </a:lnTo>
                      <a:lnTo>
                        <a:pt x="6728460" y="1245616"/>
                      </a:lnTo>
                      <a:lnTo>
                        <a:pt x="7208901" y="1245616"/>
                      </a:lnTo>
                      <a:lnTo>
                        <a:pt x="7208901" y="1271016"/>
                      </a:lnTo>
                      <a:lnTo>
                        <a:pt x="7259701" y="1245616"/>
                      </a:lnTo>
                      <a:lnTo>
                        <a:pt x="7285101" y="1232916"/>
                      </a:lnTo>
                      <a:close/>
                    </a:path>
                    <a:path w="7448550" h="1271270">
                      <a:moveTo>
                        <a:pt x="7448169" y="25400"/>
                      </a:moveTo>
                      <a:lnTo>
                        <a:pt x="446532" y="25400"/>
                      </a:lnTo>
                      <a:lnTo>
                        <a:pt x="446532" y="0"/>
                      </a:lnTo>
                      <a:lnTo>
                        <a:pt x="370332" y="38100"/>
                      </a:lnTo>
                      <a:lnTo>
                        <a:pt x="446532" y="76200"/>
                      </a:lnTo>
                      <a:lnTo>
                        <a:pt x="446532" y="50800"/>
                      </a:lnTo>
                      <a:lnTo>
                        <a:pt x="7448169" y="50800"/>
                      </a:lnTo>
                      <a:lnTo>
                        <a:pt x="7448169" y="2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5" name="object 105"/>
                <p:cNvSpPr/>
                <p:nvPr/>
              </p:nvSpPr>
              <p:spPr>
                <a:xfrm>
                  <a:off x="1322069" y="4639818"/>
                  <a:ext cx="56388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80">
                      <a:moveTo>
                        <a:pt x="0" y="0"/>
                      </a:moveTo>
                      <a:lnTo>
                        <a:pt x="563753" y="0"/>
                      </a:lnTo>
                    </a:path>
                  </a:pathLst>
                </a:custGeom>
                <a:ln w="25400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2" name="object 112"/>
              <p:cNvSpPr txBox="1"/>
              <p:nvPr/>
            </p:nvSpPr>
            <p:spPr>
              <a:xfrm>
                <a:off x="4300728" y="5736742"/>
                <a:ext cx="15767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2400" spc="-5" dirty="0">
                    <a:latin typeface="Cambria Math"/>
                    <a:cs typeface="Cambria Math"/>
                  </a:rPr>
                  <a:t>𝒗</a:t>
                </a:r>
                <a:r>
                  <a:rPr sz="2625" spc="-7" baseline="28571" dirty="0">
                    <a:latin typeface="Cambria Math"/>
                    <a:cs typeface="Cambria Math"/>
                  </a:rPr>
                  <a:t>𝟐</a:t>
                </a:r>
                <a:r>
                  <a:rPr sz="2625" spc="502" baseline="28571" dirty="0">
                    <a:latin typeface="Cambria Math"/>
                    <a:cs typeface="Cambria Math"/>
                  </a:rPr>
                  <a:t> </a:t>
                </a:r>
                <a:r>
                  <a:rPr sz="2400" dirty="0">
                    <a:latin typeface="Cambria Math"/>
                    <a:cs typeface="Cambria Math"/>
                  </a:rPr>
                  <a:t>=</a:t>
                </a:r>
                <a:r>
                  <a:rPr sz="2400" spc="100" dirty="0">
                    <a:latin typeface="Cambria Math"/>
                    <a:cs typeface="Cambria Math"/>
                  </a:rPr>
                  <a:t> </a:t>
                </a:r>
                <a:r>
                  <a:rPr sz="2400" spc="80" dirty="0">
                    <a:latin typeface="Cambria Math"/>
                    <a:cs typeface="Cambria Math"/>
                  </a:rPr>
                  <a:t>𝑊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𝑣</a:t>
                </a:r>
                <a:r>
                  <a:rPr sz="2400" spc="80" dirty="0">
                    <a:latin typeface="Cambria Math"/>
                    <a:cs typeface="Cambria Math"/>
                  </a:rPr>
                  <a:t>𝒂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𝟐</a:t>
                </a:r>
                <a:endParaRPr sz="2625" baseline="28571">
                  <a:latin typeface="Cambria Math"/>
                  <a:cs typeface="Cambria Math"/>
                </a:endParaRPr>
              </a:p>
            </p:txBody>
          </p:sp>
          <p:sp>
            <p:nvSpPr>
              <p:cNvPr id="113" name="object 113"/>
              <p:cNvSpPr txBox="1"/>
              <p:nvPr/>
            </p:nvSpPr>
            <p:spPr>
              <a:xfrm>
                <a:off x="6563868" y="5736742"/>
                <a:ext cx="15767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2400" spc="-5" dirty="0">
                    <a:latin typeface="Cambria Math"/>
                    <a:cs typeface="Cambria Math"/>
                  </a:rPr>
                  <a:t>𝒗</a:t>
                </a:r>
                <a:r>
                  <a:rPr sz="2625" spc="-7" baseline="28571" dirty="0">
                    <a:latin typeface="Cambria Math"/>
                    <a:cs typeface="Cambria Math"/>
                  </a:rPr>
                  <a:t>𝟑</a:t>
                </a:r>
                <a:r>
                  <a:rPr sz="2625" spc="502" baseline="28571" dirty="0">
                    <a:latin typeface="Cambria Math"/>
                    <a:cs typeface="Cambria Math"/>
                  </a:rPr>
                  <a:t> </a:t>
                </a:r>
                <a:r>
                  <a:rPr sz="2400" dirty="0">
                    <a:latin typeface="Cambria Math"/>
                    <a:cs typeface="Cambria Math"/>
                  </a:rPr>
                  <a:t>=</a:t>
                </a:r>
                <a:r>
                  <a:rPr sz="2400" spc="100" dirty="0">
                    <a:latin typeface="Cambria Math"/>
                    <a:cs typeface="Cambria Math"/>
                  </a:rPr>
                  <a:t> </a:t>
                </a:r>
                <a:r>
                  <a:rPr sz="2400" spc="80" dirty="0">
                    <a:latin typeface="Cambria Math"/>
                    <a:cs typeface="Cambria Math"/>
                  </a:rPr>
                  <a:t>𝑊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𝑣</a:t>
                </a:r>
                <a:r>
                  <a:rPr sz="2400" spc="80" dirty="0">
                    <a:latin typeface="Cambria Math"/>
                    <a:cs typeface="Cambria Math"/>
                  </a:rPr>
                  <a:t>𝒂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𝟑</a:t>
                </a:r>
                <a:endParaRPr sz="2625" baseline="28571">
                  <a:latin typeface="Cambria Math"/>
                  <a:cs typeface="Cambria Math"/>
                </a:endParaRPr>
              </a:p>
            </p:txBody>
          </p:sp>
          <p:sp>
            <p:nvSpPr>
              <p:cNvPr id="114" name="object 114"/>
              <p:cNvSpPr txBox="1"/>
              <p:nvPr/>
            </p:nvSpPr>
            <p:spPr>
              <a:xfrm>
                <a:off x="8788273" y="5736742"/>
                <a:ext cx="157670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spcBef>
                    <a:spcPts val="100"/>
                  </a:spcBef>
                </a:pPr>
                <a:r>
                  <a:rPr sz="2400" spc="-5" dirty="0">
                    <a:latin typeface="Cambria Math"/>
                    <a:cs typeface="Cambria Math"/>
                  </a:rPr>
                  <a:t>𝒗</a:t>
                </a:r>
                <a:r>
                  <a:rPr sz="2625" spc="-7" baseline="28571" dirty="0">
                    <a:latin typeface="Cambria Math"/>
                    <a:cs typeface="Cambria Math"/>
                  </a:rPr>
                  <a:t>𝟒</a:t>
                </a:r>
                <a:r>
                  <a:rPr sz="2625" spc="509" baseline="28571" dirty="0">
                    <a:latin typeface="Cambria Math"/>
                    <a:cs typeface="Cambria Math"/>
                  </a:rPr>
                  <a:t> </a:t>
                </a:r>
                <a:r>
                  <a:rPr sz="2400" dirty="0">
                    <a:latin typeface="Cambria Math"/>
                    <a:cs typeface="Cambria Math"/>
                  </a:rPr>
                  <a:t>=</a:t>
                </a:r>
                <a:r>
                  <a:rPr sz="2400" spc="100" dirty="0">
                    <a:latin typeface="Cambria Math"/>
                    <a:cs typeface="Cambria Math"/>
                  </a:rPr>
                  <a:t> </a:t>
                </a:r>
                <a:r>
                  <a:rPr sz="2400" spc="80" dirty="0">
                    <a:latin typeface="Cambria Math"/>
                    <a:cs typeface="Cambria Math"/>
                  </a:rPr>
                  <a:t>𝑊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𝑣</a:t>
                </a:r>
                <a:r>
                  <a:rPr sz="2400" spc="80" dirty="0">
                    <a:latin typeface="Cambria Math"/>
                    <a:cs typeface="Cambria Math"/>
                  </a:rPr>
                  <a:t>𝒂</a:t>
                </a:r>
                <a:r>
                  <a:rPr sz="2625" spc="120" baseline="28571" dirty="0">
                    <a:latin typeface="Cambria Math"/>
                    <a:cs typeface="Cambria Math"/>
                  </a:rPr>
                  <a:t>𝟒</a:t>
                </a:r>
                <a:endParaRPr sz="2625" baseline="28571">
                  <a:latin typeface="Cambria Math"/>
                  <a:cs typeface="Cambria Math"/>
                </a:endParaRPr>
              </a:p>
            </p:txBody>
          </p:sp>
        </p:grpSp>
      </p:grpSp>
      <p:sp>
        <p:nvSpPr>
          <p:cNvPr id="118" name="object 110">
            <a:extLst>
              <a:ext uri="{FF2B5EF4-FFF2-40B4-BE49-F238E27FC236}">
                <a16:creationId xmlns:a16="http://schemas.microsoft.com/office/drawing/2014/main" id="{3545227F-7D13-4C5C-ADD6-A2B9E6FECDBE}"/>
              </a:ext>
            </a:extLst>
          </p:cNvPr>
          <p:cNvSpPr txBox="1"/>
          <p:nvPr/>
        </p:nvSpPr>
        <p:spPr>
          <a:xfrm>
            <a:off x="3120644" y="172069"/>
            <a:ext cx="70981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latin typeface="Calibri"/>
                <a:cs typeface="Calibri"/>
              </a:rPr>
              <a:t>Extract </a:t>
            </a:r>
            <a:r>
              <a:rPr sz="2400" spc="-15" dirty="0">
                <a:latin typeface="Calibri"/>
                <a:cs typeface="Calibri"/>
              </a:rPr>
              <a:t>information </a:t>
            </a:r>
            <a:r>
              <a:rPr sz="2400" spc="-10" dirty="0">
                <a:latin typeface="Calibri"/>
                <a:cs typeface="Calibri"/>
              </a:rPr>
              <a:t>based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attention scores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90" y="155877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ECE4DAA8-3D98-4AAD-9B00-484BE256455A}"/>
              </a:ext>
            </a:extLst>
          </p:cNvPr>
          <p:cNvGrpSpPr/>
          <p:nvPr/>
        </p:nvGrpSpPr>
        <p:grpSpPr>
          <a:xfrm>
            <a:off x="2058035" y="1903983"/>
            <a:ext cx="8075930" cy="4504564"/>
            <a:chOff x="2143505" y="1009903"/>
            <a:chExt cx="8075930" cy="4504564"/>
          </a:xfrm>
        </p:grpSpPr>
        <p:grpSp>
          <p:nvGrpSpPr>
            <p:cNvPr id="3" name="object 3"/>
            <p:cNvGrpSpPr/>
            <p:nvPr/>
          </p:nvGrpSpPr>
          <p:grpSpPr>
            <a:xfrm>
              <a:off x="2587626" y="4870577"/>
              <a:ext cx="7230109" cy="643890"/>
              <a:chOff x="1063625" y="4870577"/>
              <a:chExt cx="7230109" cy="643890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66800" y="4873752"/>
                <a:ext cx="461772" cy="606552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1066800" y="4873752"/>
                <a:ext cx="46228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607060">
                    <a:moveTo>
                      <a:pt x="0" y="606552"/>
                    </a:moveTo>
                    <a:lnTo>
                      <a:pt x="461772" y="606552"/>
                    </a:lnTo>
                    <a:lnTo>
                      <a:pt x="461772" y="0"/>
                    </a:lnTo>
                    <a:lnTo>
                      <a:pt x="0" y="0"/>
                    </a:lnTo>
                    <a:lnTo>
                      <a:pt x="0" y="606552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42132" y="4873752"/>
                <a:ext cx="464820" cy="606552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3342132" y="4873752"/>
                <a:ext cx="46482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7060">
                    <a:moveTo>
                      <a:pt x="0" y="606552"/>
                    </a:moveTo>
                    <a:lnTo>
                      <a:pt x="464820" y="606552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6552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74791" y="4888992"/>
                <a:ext cx="464820" cy="605028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5574791" y="4888992"/>
                <a:ext cx="464820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5154">
                    <a:moveTo>
                      <a:pt x="0" y="605028"/>
                    </a:moveTo>
                    <a:lnTo>
                      <a:pt x="464820" y="605028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5028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25740" y="4905756"/>
                <a:ext cx="464820" cy="605028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7825740" y="4905756"/>
                <a:ext cx="464820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5154">
                    <a:moveTo>
                      <a:pt x="0" y="605028"/>
                    </a:moveTo>
                    <a:lnTo>
                      <a:pt x="464820" y="605028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5028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9327515" y="4874767"/>
              <a:ext cx="50927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4935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𝒂</a:t>
              </a:r>
              <a:r>
                <a:rPr sz="1750" spc="-5" dirty="0">
                  <a:latin typeface="Cambria Math"/>
                  <a:cs typeface="Cambria Math"/>
                </a:rPr>
                <a:t>𝟒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076566" y="4863845"/>
              <a:ext cx="50927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7475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𝒂</a:t>
              </a:r>
              <a:r>
                <a:rPr sz="1750" spc="-5" dirty="0">
                  <a:latin typeface="Cambria Math"/>
                  <a:cs typeface="Cambria Math"/>
                </a:rPr>
                <a:t>𝟑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843907" y="4863845"/>
              <a:ext cx="50927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37795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𝒂</a:t>
              </a:r>
              <a:r>
                <a:rPr sz="1750" spc="-5" dirty="0">
                  <a:latin typeface="Cambria Math"/>
                  <a:cs typeface="Cambria Math"/>
                </a:rPr>
                <a:t>𝟐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568575" y="4855922"/>
              <a:ext cx="506730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014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𝒂</a:t>
              </a:r>
              <a:r>
                <a:rPr sz="1750" spc="-5" dirty="0">
                  <a:latin typeface="Cambria Math"/>
                  <a:cs typeface="Cambria Math"/>
                </a:rPr>
                <a:t>𝟏</a:t>
              </a:r>
              <a:endParaRPr sz="1750">
                <a:latin typeface="Cambria Math"/>
                <a:cs typeface="Cambria Math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2572386" y="1025525"/>
              <a:ext cx="7232015" cy="643890"/>
              <a:chOff x="1048385" y="1025525"/>
              <a:chExt cx="7232015" cy="643890"/>
            </a:xfrm>
          </p:grpSpPr>
          <p:pic>
            <p:nvPicPr>
              <p:cNvPr id="17" name="object 1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51560" y="1028700"/>
                <a:ext cx="461772" cy="606551"/>
              </a:xfrm>
              <a:prstGeom prst="rect">
                <a:avLst/>
              </a:prstGeom>
            </p:spPr>
          </p:pic>
          <p:sp>
            <p:nvSpPr>
              <p:cNvPr id="18" name="object 18"/>
              <p:cNvSpPr/>
              <p:nvPr/>
            </p:nvSpPr>
            <p:spPr>
              <a:xfrm>
                <a:off x="1051560" y="1028700"/>
                <a:ext cx="46228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607060">
                    <a:moveTo>
                      <a:pt x="0" y="606551"/>
                    </a:moveTo>
                    <a:lnTo>
                      <a:pt x="461772" y="606551"/>
                    </a:lnTo>
                    <a:lnTo>
                      <a:pt x="461772" y="0"/>
                    </a:lnTo>
                    <a:lnTo>
                      <a:pt x="0" y="0"/>
                    </a:lnTo>
                    <a:lnTo>
                      <a:pt x="0" y="606551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28416" y="1028700"/>
                <a:ext cx="464820" cy="606551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3328416" y="1028700"/>
                <a:ext cx="46482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7060">
                    <a:moveTo>
                      <a:pt x="0" y="606551"/>
                    </a:moveTo>
                    <a:lnTo>
                      <a:pt x="464820" y="606551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6551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12024" y="1060703"/>
                <a:ext cx="464820" cy="605027"/>
              </a:xfrm>
              <a:prstGeom prst="rect">
                <a:avLst/>
              </a:prstGeom>
            </p:spPr>
          </p:pic>
          <p:sp>
            <p:nvSpPr>
              <p:cNvPr id="22" name="object 22"/>
              <p:cNvSpPr/>
              <p:nvPr/>
            </p:nvSpPr>
            <p:spPr>
              <a:xfrm>
                <a:off x="7812024" y="1060703"/>
                <a:ext cx="464820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5155">
                    <a:moveTo>
                      <a:pt x="0" y="605027"/>
                    </a:moveTo>
                    <a:lnTo>
                      <a:pt x="464820" y="605027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5027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2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61075" y="1043940"/>
                <a:ext cx="464820" cy="605027"/>
              </a:xfrm>
              <a:prstGeom prst="rect">
                <a:avLst/>
              </a:prstGeom>
            </p:spPr>
          </p:pic>
          <p:sp>
            <p:nvSpPr>
              <p:cNvPr id="24" name="object 24"/>
              <p:cNvSpPr/>
              <p:nvPr/>
            </p:nvSpPr>
            <p:spPr>
              <a:xfrm>
                <a:off x="5561075" y="1043940"/>
                <a:ext cx="464820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605155">
                    <a:moveTo>
                      <a:pt x="0" y="605027"/>
                    </a:moveTo>
                    <a:lnTo>
                      <a:pt x="464820" y="605027"/>
                    </a:lnTo>
                    <a:lnTo>
                      <a:pt x="464820" y="0"/>
                    </a:lnTo>
                    <a:lnTo>
                      <a:pt x="0" y="0"/>
                    </a:lnTo>
                    <a:lnTo>
                      <a:pt x="0" y="605027"/>
                    </a:lnTo>
                    <a:close/>
                  </a:path>
                </a:pathLst>
              </a:custGeom>
              <a:ln w="6350">
                <a:solidFill>
                  <a:srgbClr val="6FAC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9392158" y="1028142"/>
              <a:ext cx="394335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-5" dirty="0">
                  <a:latin typeface="Cambria Math"/>
                  <a:cs typeface="Cambria Math"/>
                </a:rPr>
                <a:t>𝟒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7143877" y="1017523"/>
              <a:ext cx="3937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-5" dirty="0">
                  <a:latin typeface="Cambria Math"/>
                  <a:cs typeface="Cambria Math"/>
                </a:rPr>
                <a:t>𝟑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931409" y="1017523"/>
              <a:ext cx="3937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-5" dirty="0">
                  <a:latin typeface="Cambria Math"/>
                  <a:cs typeface="Cambria Math"/>
                </a:rPr>
                <a:t>𝟐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637740" y="1009903"/>
              <a:ext cx="3943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-5" dirty="0">
                  <a:latin typeface="Cambria Math"/>
                  <a:cs typeface="Cambria Math"/>
                </a:rPr>
                <a:t>𝟏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3505" y="2082547"/>
              <a:ext cx="8075676" cy="240944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43505" y="2082547"/>
              <a:ext cx="8075930" cy="2409825"/>
            </a:xfrm>
            <a:custGeom>
              <a:avLst/>
              <a:gdLst/>
              <a:ahLst/>
              <a:cxnLst/>
              <a:rect l="l" t="t" r="r" b="b"/>
              <a:pathLst>
                <a:path w="8075930" h="2409825">
                  <a:moveTo>
                    <a:pt x="0" y="401574"/>
                  </a:moveTo>
                  <a:lnTo>
                    <a:pt x="2701" y="354749"/>
                  </a:lnTo>
                  <a:lnTo>
                    <a:pt x="10606" y="309509"/>
                  </a:lnTo>
                  <a:lnTo>
                    <a:pt x="23411" y="266155"/>
                  </a:lnTo>
                  <a:lnTo>
                    <a:pt x="40817" y="224989"/>
                  </a:lnTo>
                  <a:lnTo>
                    <a:pt x="62521" y="186313"/>
                  </a:lnTo>
                  <a:lnTo>
                    <a:pt x="88223" y="150427"/>
                  </a:lnTo>
                  <a:lnTo>
                    <a:pt x="117621" y="117633"/>
                  </a:lnTo>
                  <a:lnTo>
                    <a:pt x="150413" y="88234"/>
                  </a:lnTo>
                  <a:lnTo>
                    <a:pt x="186299" y="62530"/>
                  </a:lnTo>
                  <a:lnTo>
                    <a:pt x="224977" y="40823"/>
                  </a:lnTo>
                  <a:lnTo>
                    <a:pt x="266147" y="23415"/>
                  </a:lnTo>
                  <a:lnTo>
                    <a:pt x="309505" y="10608"/>
                  </a:lnTo>
                  <a:lnTo>
                    <a:pt x="354752" y="2702"/>
                  </a:lnTo>
                  <a:lnTo>
                    <a:pt x="401586" y="0"/>
                  </a:lnTo>
                  <a:lnTo>
                    <a:pt x="7674102" y="0"/>
                  </a:lnTo>
                  <a:lnTo>
                    <a:pt x="7720926" y="2702"/>
                  </a:lnTo>
                  <a:lnTo>
                    <a:pt x="7766166" y="10608"/>
                  </a:lnTo>
                  <a:lnTo>
                    <a:pt x="7809520" y="23415"/>
                  </a:lnTo>
                  <a:lnTo>
                    <a:pt x="7850686" y="40823"/>
                  </a:lnTo>
                  <a:lnTo>
                    <a:pt x="7889362" y="62530"/>
                  </a:lnTo>
                  <a:lnTo>
                    <a:pt x="7925248" y="88234"/>
                  </a:lnTo>
                  <a:lnTo>
                    <a:pt x="7958042" y="117633"/>
                  </a:lnTo>
                  <a:lnTo>
                    <a:pt x="7987441" y="150427"/>
                  </a:lnTo>
                  <a:lnTo>
                    <a:pt x="8013145" y="186313"/>
                  </a:lnTo>
                  <a:lnTo>
                    <a:pt x="8034852" y="224989"/>
                  </a:lnTo>
                  <a:lnTo>
                    <a:pt x="8052260" y="266155"/>
                  </a:lnTo>
                  <a:lnTo>
                    <a:pt x="8065067" y="309509"/>
                  </a:lnTo>
                  <a:lnTo>
                    <a:pt x="8072973" y="354749"/>
                  </a:lnTo>
                  <a:lnTo>
                    <a:pt x="8075676" y="401574"/>
                  </a:lnTo>
                  <a:lnTo>
                    <a:pt x="8075676" y="2007870"/>
                  </a:lnTo>
                  <a:lnTo>
                    <a:pt x="8072973" y="2054694"/>
                  </a:lnTo>
                  <a:lnTo>
                    <a:pt x="8065067" y="2099934"/>
                  </a:lnTo>
                  <a:lnTo>
                    <a:pt x="8052260" y="2143288"/>
                  </a:lnTo>
                  <a:lnTo>
                    <a:pt x="8034852" y="2184454"/>
                  </a:lnTo>
                  <a:lnTo>
                    <a:pt x="8013145" y="2223130"/>
                  </a:lnTo>
                  <a:lnTo>
                    <a:pt x="7987441" y="2259016"/>
                  </a:lnTo>
                  <a:lnTo>
                    <a:pt x="7958042" y="2291810"/>
                  </a:lnTo>
                  <a:lnTo>
                    <a:pt x="7925248" y="2321209"/>
                  </a:lnTo>
                  <a:lnTo>
                    <a:pt x="7889362" y="2346913"/>
                  </a:lnTo>
                  <a:lnTo>
                    <a:pt x="7850686" y="2368620"/>
                  </a:lnTo>
                  <a:lnTo>
                    <a:pt x="7809520" y="2386028"/>
                  </a:lnTo>
                  <a:lnTo>
                    <a:pt x="7766166" y="2398835"/>
                  </a:lnTo>
                  <a:lnTo>
                    <a:pt x="7720926" y="2406741"/>
                  </a:lnTo>
                  <a:lnTo>
                    <a:pt x="7674102" y="2409443"/>
                  </a:lnTo>
                  <a:lnTo>
                    <a:pt x="401586" y="2409443"/>
                  </a:lnTo>
                  <a:lnTo>
                    <a:pt x="354752" y="2406741"/>
                  </a:lnTo>
                  <a:lnTo>
                    <a:pt x="309505" y="2398835"/>
                  </a:lnTo>
                  <a:lnTo>
                    <a:pt x="266147" y="2386028"/>
                  </a:lnTo>
                  <a:lnTo>
                    <a:pt x="224977" y="2368620"/>
                  </a:lnTo>
                  <a:lnTo>
                    <a:pt x="186299" y="2346913"/>
                  </a:lnTo>
                  <a:lnTo>
                    <a:pt x="150413" y="2321209"/>
                  </a:lnTo>
                  <a:lnTo>
                    <a:pt x="117621" y="2291810"/>
                  </a:lnTo>
                  <a:lnTo>
                    <a:pt x="88223" y="2259016"/>
                  </a:lnTo>
                  <a:lnTo>
                    <a:pt x="62521" y="2223130"/>
                  </a:lnTo>
                  <a:lnTo>
                    <a:pt x="40817" y="2184454"/>
                  </a:lnTo>
                  <a:lnTo>
                    <a:pt x="23411" y="2143288"/>
                  </a:lnTo>
                  <a:lnTo>
                    <a:pt x="10606" y="2099934"/>
                  </a:lnTo>
                  <a:lnTo>
                    <a:pt x="2701" y="2054694"/>
                  </a:lnTo>
                  <a:lnTo>
                    <a:pt x="0" y="2007870"/>
                  </a:lnTo>
                  <a:lnTo>
                    <a:pt x="0" y="40157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43200" y="1654302"/>
              <a:ext cx="6894830" cy="3253104"/>
            </a:xfrm>
            <a:custGeom>
              <a:avLst/>
              <a:gdLst/>
              <a:ahLst/>
              <a:cxnLst/>
              <a:rect l="l" t="t" r="r" b="b"/>
              <a:pathLst>
                <a:path w="6894830" h="3253104">
                  <a:moveTo>
                    <a:pt x="76200" y="2701163"/>
                  </a:moveTo>
                  <a:lnTo>
                    <a:pt x="38100" y="2701163"/>
                  </a:lnTo>
                  <a:lnTo>
                    <a:pt x="38100" y="2739263"/>
                  </a:lnTo>
                  <a:lnTo>
                    <a:pt x="76200" y="2739263"/>
                  </a:lnTo>
                  <a:lnTo>
                    <a:pt x="76200" y="2701163"/>
                  </a:lnTo>
                  <a:close/>
                </a:path>
                <a:path w="6894830" h="3253104">
                  <a:moveTo>
                    <a:pt x="76200" y="2624963"/>
                  </a:moveTo>
                  <a:lnTo>
                    <a:pt x="38100" y="2624963"/>
                  </a:lnTo>
                  <a:lnTo>
                    <a:pt x="38100" y="2663063"/>
                  </a:lnTo>
                  <a:lnTo>
                    <a:pt x="76200" y="2663063"/>
                  </a:lnTo>
                  <a:lnTo>
                    <a:pt x="76200" y="2624963"/>
                  </a:lnTo>
                  <a:close/>
                </a:path>
                <a:path w="6894830" h="3253104">
                  <a:moveTo>
                    <a:pt x="76200" y="2548763"/>
                  </a:moveTo>
                  <a:lnTo>
                    <a:pt x="38100" y="2548763"/>
                  </a:lnTo>
                  <a:lnTo>
                    <a:pt x="38100" y="2586863"/>
                  </a:lnTo>
                  <a:lnTo>
                    <a:pt x="76200" y="2586863"/>
                  </a:lnTo>
                  <a:lnTo>
                    <a:pt x="76200" y="2548763"/>
                  </a:lnTo>
                  <a:close/>
                </a:path>
                <a:path w="6894830" h="3253104">
                  <a:moveTo>
                    <a:pt x="76200" y="2472563"/>
                  </a:moveTo>
                  <a:lnTo>
                    <a:pt x="38100" y="2472563"/>
                  </a:lnTo>
                  <a:lnTo>
                    <a:pt x="38100" y="2510663"/>
                  </a:lnTo>
                  <a:lnTo>
                    <a:pt x="76200" y="2510663"/>
                  </a:lnTo>
                  <a:lnTo>
                    <a:pt x="76200" y="2472563"/>
                  </a:lnTo>
                  <a:close/>
                </a:path>
                <a:path w="6894830" h="3253104">
                  <a:moveTo>
                    <a:pt x="76200" y="2396363"/>
                  </a:moveTo>
                  <a:lnTo>
                    <a:pt x="38100" y="2396363"/>
                  </a:lnTo>
                  <a:lnTo>
                    <a:pt x="38100" y="2434463"/>
                  </a:lnTo>
                  <a:lnTo>
                    <a:pt x="76200" y="2434463"/>
                  </a:lnTo>
                  <a:lnTo>
                    <a:pt x="76200" y="2396363"/>
                  </a:lnTo>
                  <a:close/>
                </a:path>
                <a:path w="6894830" h="3253104">
                  <a:moveTo>
                    <a:pt x="76200" y="2320163"/>
                  </a:moveTo>
                  <a:lnTo>
                    <a:pt x="38100" y="2320163"/>
                  </a:lnTo>
                  <a:lnTo>
                    <a:pt x="38100" y="2358263"/>
                  </a:lnTo>
                  <a:lnTo>
                    <a:pt x="76200" y="2358263"/>
                  </a:lnTo>
                  <a:lnTo>
                    <a:pt x="76200" y="2320163"/>
                  </a:lnTo>
                  <a:close/>
                </a:path>
                <a:path w="6894830" h="3253104">
                  <a:moveTo>
                    <a:pt x="76200" y="2243963"/>
                  </a:moveTo>
                  <a:lnTo>
                    <a:pt x="38100" y="2243963"/>
                  </a:lnTo>
                  <a:lnTo>
                    <a:pt x="38100" y="2282063"/>
                  </a:lnTo>
                  <a:lnTo>
                    <a:pt x="76200" y="2282063"/>
                  </a:lnTo>
                  <a:lnTo>
                    <a:pt x="76200" y="2243963"/>
                  </a:lnTo>
                  <a:close/>
                </a:path>
                <a:path w="6894830" h="3253104">
                  <a:moveTo>
                    <a:pt x="76200" y="2167763"/>
                  </a:moveTo>
                  <a:lnTo>
                    <a:pt x="38100" y="2167763"/>
                  </a:lnTo>
                  <a:lnTo>
                    <a:pt x="38100" y="2205863"/>
                  </a:lnTo>
                  <a:lnTo>
                    <a:pt x="76200" y="2205863"/>
                  </a:lnTo>
                  <a:lnTo>
                    <a:pt x="76200" y="2167763"/>
                  </a:lnTo>
                  <a:close/>
                </a:path>
                <a:path w="6894830" h="3253104">
                  <a:moveTo>
                    <a:pt x="76200" y="2091563"/>
                  </a:moveTo>
                  <a:lnTo>
                    <a:pt x="38100" y="2091563"/>
                  </a:lnTo>
                  <a:lnTo>
                    <a:pt x="38100" y="2129663"/>
                  </a:lnTo>
                  <a:lnTo>
                    <a:pt x="76200" y="2129663"/>
                  </a:lnTo>
                  <a:lnTo>
                    <a:pt x="76200" y="2091563"/>
                  </a:lnTo>
                  <a:close/>
                </a:path>
                <a:path w="6894830" h="3253104">
                  <a:moveTo>
                    <a:pt x="76200" y="2015363"/>
                  </a:moveTo>
                  <a:lnTo>
                    <a:pt x="38100" y="2015363"/>
                  </a:lnTo>
                  <a:lnTo>
                    <a:pt x="38100" y="2053463"/>
                  </a:lnTo>
                  <a:lnTo>
                    <a:pt x="76200" y="2053463"/>
                  </a:lnTo>
                  <a:lnTo>
                    <a:pt x="76200" y="2015363"/>
                  </a:lnTo>
                  <a:close/>
                </a:path>
                <a:path w="6894830" h="3253104">
                  <a:moveTo>
                    <a:pt x="76200" y="1939163"/>
                  </a:moveTo>
                  <a:lnTo>
                    <a:pt x="38100" y="1939163"/>
                  </a:lnTo>
                  <a:lnTo>
                    <a:pt x="38100" y="1977263"/>
                  </a:lnTo>
                  <a:lnTo>
                    <a:pt x="76200" y="1977263"/>
                  </a:lnTo>
                  <a:lnTo>
                    <a:pt x="76200" y="1939163"/>
                  </a:lnTo>
                  <a:close/>
                </a:path>
                <a:path w="6894830" h="3253104">
                  <a:moveTo>
                    <a:pt x="76200" y="1862963"/>
                  </a:moveTo>
                  <a:lnTo>
                    <a:pt x="38100" y="1862963"/>
                  </a:lnTo>
                  <a:lnTo>
                    <a:pt x="38100" y="1901063"/>
                  </a:lnTo>
                  <a:lnTo>
                    <a:pt x="76200" y="1901063"/>
                  </a:lnTo>
                  <a:lnTo>
                    <a:pt x="76200" y="1862963"/>
                  </a:lnTo>
                  <a:close/>
                </a:path>
                <a:path w="6894830" h="3253104">
                  <a:moveTo>
                    <a:pt x="76200" y="1786763"/>
                  </a:moveTo>
                  <a:lnTo>
                    <a:pt x="38100" y="1786763"/>
                  </a:lnTo>
                  <a:lnTo>
                    <a:pt x="38100" y="1824863"/>
                  </a:lnTo>
                  <a:lnTo>
                    <a:pt x="76200" y="1824863"/>
                  </a:lnTo>
                  <a:lnTo>
                    <a:pt x="76200" y="1786763"/>
                  </a:lnTo>
                  <a:close/>
                </a:path>
                <a:path w="6894830" h="3253104">
                  <a:moveTo>
                    <a:pt x="76200" y="1710563"/>
                  </a:moveTo>
                  <a:lnTo>
                    <a:pt x="38100" y="1710563"/>
                  </a:lnTo>
                  <a:lnTo>
                    <a:pt x="38100" y="1748663"/>
                  </a:lnTo>
                  <a:lnTo>
                    <a:pt x="76200" y="1748663"/>
                  </a:lnTo>
                  <a:lnTo>
                    <a:pt x="76200" y="1710563"/>
                  </a:lnTo>
                  <a:close/>
                </a:path>
                <a:path w="6894830" h="3253104">
                  <a:moveTo>
                    <a:pt x="76200" y="1634363"/>
                  </a:moveTo>
                  <a:lnTo>
                    <a:pt x="38100" y="1634363"/>
                  </a:lnTo>
                  <a:lnTo>
                    <a:pt x="38100" y="1672463"/>
                  </a:lnTo>
                  <a:lnTo>
                    <a:pt x="76200" y="1672463"/>
                  </a:lnTo>
                  <a:lnTo>
                    <a:pt x="76200" y="1634363"/>
                  </a:lnTo>
                  <a:close/>
                </a:path>
                <a:path w="6894830" h="3253104">
                  <a:moveTo>
                    <a:pt x="76200" y="1558163"/>
                  </a:moveTo>
                  <a:lnTo>
                    <a:pt x="38100" y="1558163"/>
                  </a:lnTo>
                  <a:lnTo>
                    <a:pt x="38100" y="1596263"/>
                  </a:lnTo>
                  <a:lnTo>
                    <a:pt x="76200" y="1596263"/>
                  </a:lnTo>
                  <a:lnTo>
                    <a:pt x="76200" y="1558163"/>
                  </a:lnTo>
                  <a:close/>
                </a:path>
                <a:path w="6894830" h="3253104">
                  <a:moveTo>
                    <a:pt x="76200" y="1481963"/>
                  </a:moveTo>
                  <a:lnTo>
                    <a:pt x="38100" y="1481963"/>
                  </a:lnTo>
                  <a:lnTo>
                    <a:pt x="38100" y="1520063"/>
                  </a:lnTo>
                  <a:lnTo>
                    <a:pt x="76200" y="1520063"/>
                  </a:lnTo>
                  <a:lnTo>
                    <a:pt x="76200" y="1481963"/>
                  </a:lnTo>
                  <a:close/>
                </a:path>
                <a:path w="6894830" h="3253104">
                  <a:moveTo>
                    <a:pt x="76200" y="1405763"/>
                  </a:moveTo>
                  <a:lnTo>
                    <a:pt x="38100" y="1405763"/>
                  </a:lnTo>
                  <a:lnTo>
                    <a:pt x="38100" y="1443863"/>
                  </a:lnTo>
                  <a:lnTo>
                    <a:pt x="76200" y="1443863"/>
                  </a:lnTo>
                  <a:lnTo>
                    <a:pt x="76200" y="1405763"/>
                  </a:lnTo>
                  <a:close/>
                </a:path>
                <a:path w="6894830" h="3253104">
                  <a:moveTo>
                    <a:pt x="76200" y="1329563"/>
                  </a:moveTo>
                  <a:lnTo>
                    <a:pt x="38100" y="1329563"/>
                  </a:lnTo>
                  <a:lnTo>
                    <a:pt x="38100" y="1367663"/>
                  </a:lnTo>
                  <a:lnTo>
                    <a:pt x="76200" y="1367663"/>
                  </a:lnTo>
                  <a:lnTo>
                    <a:pt x="76200" y="1329563"/>
                  </a:lnTo>
                  <a:close/>
                </a:path>
                <a:path w="6894830" h="3253104">
                  <a:moveTo>
                    <a:pt x="76200" y="1253363"/>
                  </a:moveTo>
                  <a:lnTo>
                    <a:pt x="38100" y="1253363"/>
                  </a:lnTo>
                  <a:lnTo>
                    <a:pt x="38100" y="1291463"/>
                  </a:lnTo>
                  <a:lnTo>
                    <a:pt x="76200" y="1291463"/>
                  </a:lnTo>
                  <a:lnTo>
                    <a:pt x="76200" y="1253363"/>
                  </a:lnTo>
                  <a:close/>
                </a:path>
                <a:path w="6894830" h="3253104">
                  <a:moveTo>
                    <a:pt x="76200" y="1177163"/>
                  </a:moveTo>
                  <a:lnTo>
                    <a:pt x="38100" y="1177163"/>
                  </a:lnTo>
                  <a:lnTo>
                    <a:pt x="38100" y="1215263"/>
                  </a:lnTo>
                  <a:lnTo>
                    <a:pt x="76200" y="1215263"/>
                  </a:lnTo>
                  <a:lnTo>
                    <a:pt x="76200" y="1177163"/>
                  </a:lnTo>
                  <a:close/>
                </a:path>
                <a:path w="6894830" h="3253104">
                  <a:moveTo>
                    <a:pt x="76200" y="1100963"/>
                  </a:moveTo>
                  <a:lnTo>
                    <a:pt x="38100" y="1100963"/>
                  </a:lnTo>
                  <a:lnTo>
                    <a:pt x="38100" y="1139063"/>
                  </a:lnTo>
                  <a:lnTo>
                    <a:pt x="76200" y="1139063"/>
                  </a:lnTo>
                  <a:lnTo>
                    <a:pt x="76200" y="1100963"/>
                  </a:lnTo>
                  <a:close/>
                </a:path>
                <a:path w="6894830" h="3253104">
                  <a:moveTo>
                    <a:pt x="76200" y="1024763"/>
                  </a:moveTo>
                  <a:lnTo>
                    <a:pt x="38100" y="1024763"/>
                  </a:lnTo>
                  <a:lnTo>
                    <a:pt x="38100" y="1062863"/>
                  </a:lnTo>
                  <a:lnTo>
                    <a:pt x="76200" y="1062863"/>
                  </a:lnTo>
                  <a:lnTo>
                    <a:pt x="76200" y="1024763"/>
                  </a:lnTo>
                  <a:close/>
                </a:path>
                <a:path w="6894830" h="3253104">
                  <a:moveTo>
                    <a:pt x="76200" y="948563"/>
                  </a:moveTo>
                  <a:lnTo>
                    <a:pt x="38100" y="948563"/>
                  </a:lnTo>
                  <a:lnTo>
                    <a:pt x="38100" y="986663"/>
                  </a:lnTo>
                  <a:lnTo>
                    <a:pt x="76200" y="986663"/>
                  </a:lnTo>
                  <a:lnTo>
                    <a:pt x="76200" y="948563"/>
                  </a:lnTo>
                  <a:close/>
                </a:path>
                <a:path w="6894830" h="3253104">
                  <a:moveTo>
                    <a:pt x="76200" y="872363"/>
                  </a:moveTo>
                  <a:lnTo>
                    <a:pt x="38100" y="872363"/>
                  </a:lnTo>
                  <a:lnTo>
                    <a:pt x="38100" y="910463"/>
                  </a:lnTo>
                  <a:lnTo>
                    <a:pt x="76200" y="910463"/>
                  </a:lnTo>
                  <a:lnTo>
                    <a:pt x="76200" y="872363"/>
                  </a:lnTo>
                  <a:close/>
                </a:path>
                <a:path w="6894830" h="3253104">
                  <a:moveTo>
                    <a:pt x="76200" y="796163"/>
                  </a:moveTo>
                  <a:lnTo>
                    <a:pt x="38100" y="796163"/>
                  </a:lnTo>
                  <a:lnTo>
                    <a:pt x="38100" y="834263"/>
                  </a:lnTo>
                  <a:lnTo>
                    <a:pt x="76200" y="834263"/>
                  </a:lnTo>
                  <a:lnTo>
                    <a:pt x="76200" y="796163"/>
                  </a:lnTo>
                  <a:close/>
                </a:path>
                <a:path w="6894830" h="3253104">
                  <a:moveTo>
                    <a:pt x="76200" y="719963"/>
                  </a:moveTo>
                  <a:lnTo>
                    <a:pt x="38100" y="719963"/>
                  </a:lnTo>
                  <a:lnTo>
                    <a:pt x="38100" y="758063"/>
                  </a:lnTo>
                  <a:lnTo>
                    <a:pt x="76200" y="758063"/>
                  </a:lnTo>
                  <a:lnTo>
                    <a:pt x="76200" y="719963"/>
                  </a:lnTo>
                  <a:close/>
                </a:path>
                <a:path w="6894830" h="3253104">
                  <a:moveTo>
                    <a:pt x="76200" y="643763"/>
                  </a:moveTo>
                  <a:lnTo>
                    <a:pt x="38100" y="643763"/>
                  </a:lnTo>
                  <a:lnTo>
                    <a:pt x="38100" y="681863"/>
                  </a:lnTo>
                  <a:lnTo>
                    <a:pt x="76200" y="681863"/>
                  </a:lnTo>
                  <a:lnTo>
                    <a:pt x="76200" y="643763"/>
                  </a:lnTo>
                  <a:close/>
                </a:path>
                <a:path w="6894830" h="3253104">
                  <a:moveTo>
                    <a:pt x="114300" y="609600"/>
                  </a:moveTo>
                  <a:lnTo>
                    <a:pt x="112331" y="605663"/>
                  </a:lnTo>
                  <a:lnTo>
                    <a:pt x="104775" y="590550"/>
                  </a:lnTo>
                  <a:lnTo>
                    <a:pt x="57150" y="495300"/>
                  </a:lnTo>
                  <a:lnTo>
                    <a:pt x="0" y="609600"/>
                  </a:lnTo>
                  <a:lnTo>
                    <a:pt x="114300" y="609600"/>
                  </a:lnTo>
                  <a:close/>
                </a:path>
                <a:path w="6894830" h="3253104">
                  <a:moveTo>
                    <a:pt x="121920" y="114300"/>
                  </a:moveTo>
                  <a:lnTo>
                    <a:pt x="112395" y="95250"/>
                  </a:lnTo>
                  <a:lnTo>
                    <a:pt x="64770" y="0"/>
                  </a:lnTo>
                  <a:lnTo>
                    <a:pt x="7620" y="114300"/>
                  </a:lnTo>
                  <a:lnTo>
                    <a:pt x="45720" y="114300"/>
                  </a:lnTo>
                  <a:lnTo>
                    <a:pt x="45720" y="382905"/>
                  </a:lnTo>
                  <a:lnTo>
                    <a:pt x="83820" y="382905"/>
                  </a:lnTo>
                  <a:lnTo>
                    <a:pt x="83820" y="114300"/>
                  </a:lnTo>
                  <a:lnTo>
                    <a:pt x="121920" y="114300"/>
                  </a:lnTo>
                  <a:close/>
                </a:path>
                <a:path w="6894830" h="3253104">
                  <a:moveTo>
                    <a:pt x="146304" y="2930652"/>
                  </a:moveTo>
                  <a:lnTo>
                    <a:pt x="136779" y="2911602"/>
                  </a:lnTo>
                  <a:lnTo>
                    <a:pt x="102628" y="2843314"/>
                  </a:lnTo>
                  <a:lnTo>
                    <a:pt x="105537" y="2842260"/>
                  </a:lnTo>
                  <a:lnTo>
                    <a:pt x="92710" y="2806446"/>
                  </a:lnTo>
                  <a:lnTo>
                    <a:pt x="76200" y="2812338"/>
                  </a:lnTo>
                  <a:lnTo>
                    <a:pt x="76200" y="2777363"/>
                  </a:lnTo>
                  <a:lnTo>
                    <a:pt x="38100" y="2777363"/>
                  </a:lnTo>
                  <a:lnTo>
                    <a:pt x="38100" y="2815463"/>
                  </a:lnTo>
                  <a:lnTo>
                    <a:pt x="67437" y="2815463"/>
                  </a:lnTo>
                  <a:lnTo>
                    <a:pt x="56769" y="2819273"/>
                  </a:lnTo>
                  <a:lnTo>
                    <a:pt x="69723" y="2855087"/>
                  </a:lnTo>
                  <a:lnTo>
                    <a:pt x="32004" y="2930652"/>
                  </a:lnTo>
                  <a:lnTo>
                    <a:pt x="70104" y="2930652"/>
                  </a:lnTo>
                  <a:lnTo>
                    <a:pt x="70104" y="3199257"/>
                  </a:lnTo>
                  <a:lnTo>
                    <a:pt x="108204" y="3199257"/>
                  </a:lnTo>
                  <a:lnTo>
                    <a:pt x="108204" y="2930652"/>
                  </a:lnTo>
                  <a:lnTo>
                    <a:pt x="146304" y="2930652"/>
                  </a:lnTo>
                  <a:close/>
                </a:path>
                <a:path w="6894830" h="3253104">
                  <a:moveTo>
                    <a:pt x="177292" y="2816606"/>
                  </a:moveTo>
                  <a:lnTo>
                    <a:pt x="164465" y="2780792"/>
                  </a:lnTo>
                  <a:lnTo>
                    <a:pt x="151879" y="2785287"/>
                  </a:lnTo>
                  <a:lnTo>
                    <a:pt x="133350" y="2767838"/>
                  </a:lnTo>
                  <a:lnTo>
                    <a:pt x="107315" y="2795651"/>
                  </a:lnTo>
                  <a:lnTo>
                    <a:pt x="116865" y="2804642"/>
                  </a:lnTo>
                  <a:lnTo>
                    <a:pt x="112141" y="2807208"/>
                  </a:lnTo>
                  <a:lnTo>
                    <a:pt x="130175" y="2840736"/>
                  </a:lnTo>
                  <a:lnTo>
                    <a:pt x="163703" y="2822575"/>
                  </a:lnTo>
                  <a:lnTo>
                    <a:pt x="163182" y="2821648"/>
                  </a:lnTo>
                  <a:lnTo>
                    <a:pt x="177292" y="2816606"/>
                  </a:lnTo>
                  <a:close/>
                </a:path>
                <a:path w="6894830" h="3253104">
                  <a:moveTo>
                    <a:pt x="213233" y="2738374"/>
                  </a:moveTo>
                  <a:lnTo>
                    <a:pt x="185420" y="2712339"/>
                  </a:lnTo>
                  <a:lnTo>
                    <a:pt x="159385" y="2740152"/>
                  </a:lnTo>
                  <a:lnTo>
                    <a:pt x="187198" y="2766187"/>
                  </a:lnTo>
                  <a:lnTo>
                    <a:pt x="213233" y="2738374"/>
                  </a:lnTo>
                  <a:close/>
                </a:path>
                <a:path w="6894830" h="3253104">
                  <a:moveTo>
                    <a:pt x="249047" y="2790952"/>
                  </a:moveTo>
                  <a:lnTo>
                    <a:pt x="236220" y="2755138"/>
                  </a:lnTo>
                  <a:lnTo>
                    <a:pt x="217474" y="2761831"/>
                  </a:lnTo>
                  <a:lnTo>
                    <a:pt x="212598" y="2752852"/>
                  </a:lnTo>
                  <a:lnTo>
                    <a:pt x="179070" y="2770886"/>
                  </a:lnTo>
                  <a:lnTo>
                    <a:pt x="197231" y="2804414"/>
                  </a:lnTo>
                  <a:lnTo>
                    <a:pt x="210705" y="2797111"/>
                  </a:lnTo>
                  <a:lnTo>
                    <a:pt x="213106" y="2803779"/>
                  </a:lnTo>
                  <a:lnTo>
                    <a:pt x="249047" y="2790952"/>
                  </a:lnTo>
                  <a:close/>
                </a:path>
                <a:path w="6894830" h="3253104">
                  <a:moveTo>
                    <a:pt x="265303" y="2682748"/>
                  </a:moveTo>
                  <a:lnTo>
                    <a:pt x="237490" y="2656713"/>
                  </a:lnTo>
                  <a:lnTo>
                    <a:pt x="211455" y="2684526"/>
                  </a:lnTo>
                  <a:lnTo>
                    <a:pt x="239268" y="2710561"/>
                  </a:lnTo>
                  <a:lnTo>
                    <a:pt x="265303" y="2682748"/>
                  </a:lnTo>
                  <a:close/>
                </a:path>
                <a:path w="6894830" h="3253104">
                  <a:moveTo>
                    <a:pt x="293116" y="554228"/>
                  </a:moveTo>
                  <a:lnTo>
                    <a:pt x="172974" y="510540"/>
                  </a:lnTo>
                  <a:lnTo>
                    <a:pt x="210058" y="632841"/>
                  </a:lnTo>
                  <a:lnTo>
                    <a:pt x="237718" y="606666"/>
                  </a:lnTo>
                  <a:lnTo>
                    <a:pt x="246634" y="616077"/>
                  </a:lnTo>
                  <a:lnTo>
                    <a:pt x="274320" y="589788"/>
                  </a:lnTo>
                  <a:lnTo>
                    <a:pt x="265442" y="580415"/>
                  </a:lnTo>
                  <a:lnTo>
                    <a:pt x="280098" y="566547"/>
                  </a:lnTo>
                  <a:lnTo>
                    <a:pt x="293116" y="554228"/>
                  </a:lnTo>
                  <a:close/>
                </a:path>
                <a:path w="6894830" h="3253104">
                  <a:moveTo>
                    <a:pt x="317373" y="2627122"/>
                  </a:moveTo>
                  <a:lnTo>
                    <a:pt x="289560" y="2601087"/>
                  </a:lnTo>
                  <a:lnTo>
                    <a:pt x="263525" y="2628900"/>
                  </a:lnTo>
                  <a:lnTo>
                    <a:pt x="291338" y="2654935"/>
                  </a:lnTo>
                  <a:lnTo>
                    <a:pt x="317373" y="2627122"/>
                  </a:lnTo>
                  <a:close/>
                </a:path>
                <a:path w="6894830" h="3253104">
                  <a:moveTo>
                    <a:pt x="320802" y="2765298"/>
                  </a:moveTo>
                  <a:lnTo>
                    <a:pt x="307975" y="2729357"/>
                  </a:lnTo>
                  <a:lnTo>
                    <a:pt x="290055" y="2735757"/>
                  </a:lnTo>
                  <a:lnTo>
                    <a:pt x="279654" y="2716530"/>
                  </a:lnTo>
                  <a:lnTo>
                    <a:pt x="246126" y="2734691"/>
                  </a:lnTo>
                  <a:lnTo>
                    <a:pt x="264287" y="2768219"/>
                  </a:lnTo>
                  <a:lnTo>
                    <a:pt x="278561" y="2760497"/>
                  </a:lnTo>
                  <a:lnTo>
                    <a:pt x="284861" y="2778125"/>
                  </a:lnTo>
                  <a:lnTo>
                    <a:pt x="320802" y="2765298"/>
                  </a:lnTo>
                  <a:close/>
                </a:path>
                <a:path w="6894830" h="3253104">
                  <a:moveTo>
                    <a:pt x="326644" y="645160"/>
                  </a:moveTo>
                  <a:lnTo>
                    <a:pt x="300482" y="617474"/>
                  </a:lnTo>
                  <a:lnTo>
                    <a:pt x="272796" y="643636"/>
                  </a:lnTo>
                  <a:lnTo>
                    <a:pt x="299085" y="671322"/>
                  </a:lnTo>
                  <a:lnTo>
                    <a:pt x="326644" y="645160"/>
                  </a:lnTo>
                  <a:close/>
                </a:path>
                <a:path w="6894830" h="3253104">
                  <a:moveTo>
                    <a:pt x="369443" y="2571496"/>
                  </a:moveTo>
                  <a:lnTo>
                    <a:pt x="341630" y="2545461"/>
                  </a:lnTo>
                  <a:lnTo>
                    <a:pt x="315595" y="2573274"/>
                  </a:lnTo>
                  <a:lnTo>
                    <a:pt x="343408" y="2599309"/>
                  </a:lnTo>
                  <a:lnTo>
                    <a:pt x="369443" y="2571496"/>
                  </a:lnTo>
                  <a:close/>
                </a:path>
                <a:path w="6894830" h="3253104">
                  <a:moveTo>
                    <a:pt x="379095" y="700532"/>
                  </a:moveTo>
                  <a:lnTo>
                    <a:pt x="352933" y="672846"/>
                  </a:lnTo>
                  <a:lnTo>
                    <a:pt x="325247" y="699008"/>
                  </a:lnTo>
                  <a:lnTo>
                    <a:pt x="351409" y="726694"/>
                  </a:lnTo>
                  <a:lnTo>
                    <a:pt x="379095" y="700532"/>
                  </a:lnTo>
                  <a:close/>
                </a:path>
                <a:path w="6894830" h="3253104">
                  <a:moveTo>
                    <a:pt x="392557" y="2739644"/>
                  </a:moveTo>
                  <a:lnTo>
                    <a:pt x="379730" y="2703703"/>
                  </a:lnTo>
                  <a:lnTo>
                    <a:pt x="362623" y="2709811"/>
                  </a:lnTo>
                  <a:lnTo>
                    <a:pt x="346710" y="2680208"/>
                  </a:lnTo>
                  <a:lnTo>
                    <a:pt x="313182" y="2698369"/>
                  </a:lnTo>
                  <a:lnTo>
                    <a:pt x="331216" y="2731897"/>
                  </a:lnTo>
                  <a:lnTo>
                    <a:pt x="346341" y="2723705"/>
                  </a:lnTo>
                  <a:lnTo>
                    <a:pt x="356616" y="2752471"/>
                  </a:lnTo>
                  <a:lnTo>
                    <a:pt x="392557" y="2739644"/>
                  </a:lnTo>
                  <a:close/>
                </a:path>
                <a:path w="6894830" h="3253104">
                  <a:moveTo>
                    <a:pt x="421513" y="2515870"/>
                  </a:moveTo>
                  <a:lnTo>
                    <a:pt x="393827" y="2489835"/>
                  </a:lnTo>
                  <a:lnTo>
                    <a:pt x="367665" y="2517648"/>
                  </a:lnTo>
                  <a:lnTo>
                    <a:pt x="395478" y="2543683"/>
                  </a:lnTo>
                  <a:lnTo>
                    <a:pt x="421513" y="2515870"/>
                  </a:lnTo>
                  <a:close/>
                </a:path>
                <a:path w="6894830" h="3253104">
                  <a:moveTo>
                    <a:pt x="431292" y="563118"/>
                  </a:moveTo>
                  <a:lnTo>
                    <a:pt x="404444" y="548424"/>
                  </a:lnTo>
                  <a:lnTo>
                    <a:pt x="406400" y="544830"/>
                  </a:lnTo>
                  <a:lnTo>
                    <a:pt x="422656" y="514985"/>
                  </a:lnTo>
                  <a:lnTo>
                    <a:pt x="294894" y="510540"/>
                  </a:lnTo>
                  <a:lnTo>
                    <a:pt x="368046" y="615315"/>
                  </a:lnTo>
                  <a:lnTo>
                    <a:pt x="386207" y="581939"/>
                  </a:lnTo>
                  <a:lnTo>
                    <a:pt x="413131" y="596519"/>
                  </a:lnTo>
                  <a:lnTo>
                    <a:pt x="431292" y="563118"/>
                  </a:lnTo>
                  <a:close/>
                </a:path>
                <a:path w="6894830" h="3253104">
                  <a:moveTo>
                    <a:pt x="431533" y="755777"/>
                  </a:moveTo>
                  <a:lnTo>
                    <a:pt x="405257" y="728091"/>
                  </a:lnTo>
                  <a:lnTo>
                    <a:pt x="377698" y="754380"/>
                  </a:lnTo>
                  <a:lnTo>
                    <a:pt x="403860" y="781939"/>
                  </a:lnTo>
                  <a:lnTo>
                    <a:pt x="431533" y="755777"/>
                  </a:lnTo>
                  <a:close/>
                </a:path>
                <a:path w="6894830" h="3253104">
                  <a:moveTo>
                    <a:pt x="431800" y="2677541"/>
                  </a:moveTo>
                  <a:lnTo>
                    <a:pt x="413639" y="2644013"/>
                  </a:lnTo>
                  <a:lnTo>
                    <a:pt x="380111" y="2662174"/>
                  </a:lnTo>
                  <a:lnTo>
                    <a:pt x="398272" y="2695702"/>
                  </a:lnTo>
                  <a:lnTo>
                    <a:pt x="431800" y="2677541"/>
                  </a:lnTo>
                  <a:close/>
                </a:path>
                <a:path w="6894830" h="3253104">
                  <a:moveTo>
                    <a:pt x="464312" y="2713990"/>
                  </a:moveTo>
                  <a:lnTo>
                    <a:pt x="451358" y="2678049"/>
                  </a:lnTo>
                  <a:lnTo>
                    <a:pt x="415544" y="2690876"/>
                  </a:lnTo>
                  <a:lnTo>
                    <a:pt x="428358" y="2726817"/>
                  </a:lnTo>
                  <a:lnTo>
                    <a:pt x="464312" y="2713990"/>
                  </a:lnTo>
                  <a:close/>
                </a:path>
                <a:path w="6894830" h="3253104">
                  <a:moveTo>
                    <a:pt x="473710" y="2460244"/>
                  </a:moveTo>
                  <a:lnTo>
                    <a:pt x="445897" y="2434209"/>
                  </a:lnTo>
                  <a:lnTo>
                    <a:pt x="419862" y="2462022"/>
                  </a:lnTo>
                  <a:lnTo>
                    <a:pt x="447675" y="2488057"/>
                  </a:lnTo>
                  <a:lnTo>
                    <a:pt x="473710" y="2460244"/>
                  </a:lnTo>
                  <a:close/>
                </a:path>
                <a:path w="6894830" h="3253104">
                  <a:moveTo>
                    <a:pt x="483870" y="811149"/>
                  </a:moveTo>
                  <a:lnTo>
                    <a:pt x="457708" y="783463"/>
                  </a:lnTo>
                  <a:lnTo>
                    <a:pt x="430022" y="809625"/>
                  </a:lnTo>
                  <a:lnTo>
                    <a:pt x="456184" y="837311"/>
                  </a:lnTo>
                  <a:lnTo>
                    <a:pt x="483870" y="811149"/>
                  </a:lnTo>
                  <a:close/>
                </a:path>
                <a:path w="6894830" h="3253104">
                  <a:moveTo>
                    <a:pt x="498221" y="599440"/>
                  </a:moveTo>
                  <a:lnTo>
                    <a:pt x="464820" y="581279"/>
                  </a:lnTo>
                  <a:lnTo>
                    <a:pt x="446532" y="614807"/>
                  </a:lnTo>
                  <a:lnTo>
                    <a:pt x="480060" y="632968"/>
                  </a:lnTo>
                  <a:lnTo>
                    <a:pt x="498221" y="599440"/>
                  </a:lnTo>
                  <a:close/>
                </a:path>
                <a:path w="6894830" h="3253104">
                  <a:moveTo>
                    <a:pt x="498856" y="2641219"/>
                  </a:moveTo>
                  <a:lnTo>
                    <a:pt x="480695" y="2607691"/>
                  </a:lnTo>
                  <a:lnTo>
                    <a:pt x="447167" y="2625852"/>
                  </a:lnTo>
                  <a:lnTo>
                    <a:pt x="465328" y="2659380"/>
                  </a:lnTo>
                  <a:lnTo>
                    <a:pt x="498856" y="2641219"/>
                  </a:lnTo>
                  <a:close/>
                </a:path>
                <a:path w="6894830" h="3253104">
                  <a:moveTo>
                    <a:pt x="525780" y="2404618"/>
                  </a:moveTo>
                  <a:lnTo>
                    <a:pt x="497967" y="2378583"/>
                  </a:lnTo>
                  <a:lnTo>
                    <a:pt x="471932" y="2406396"/>
                  </a:lnTo>
                  <a:lnTo>
                    <a:pt x="499745" y="2432431"/>
                  </a:lnTo>
                  <a:lnTo>
                    <a:pt x="525780" y="2404618"/>
                  </a:lnTo>
                  <a:close/>
                </a:path>
                <a:path w="6894830" h="3253104">
                  <a:moveTo>
                    <a:pt x="535940" y="2688209"/>
                  </a:moveTo>
                  <a:lnTo>
                    <a:pt x="523113" y="2652395"/>
                  </a:lnTo>
                  <a:lnTo>
                    <a:pt x="487299" y="2665222"/>
                  </a:lnTo>
                  <a:lnTo>
                    <a:pt x="500126" y="2701036"/>
                  </a:lnTo>
                  <a:lnTo>
                    <a:pt x="535940" y="2688209"/>
                  </a:lnTo>
                  <a:close/>
                </a:path>
                <a:path w="6894830" h="3253104">
                  <a:moveTo>
                    <a:pt x="536321" y="866394"/>
                  </a:moveTo>
                  <a:lnTo>
                    <a:pt x="510159" y="838835"/>
                  </a:lnTo>
                  <a:lnTo>
                    <a:pt x="482473" y="864997"/>
                  </a:lnTo>
                  <a:lnTo>
                    <a:pt x="508635" y="892683"/>
                  </a:lnTo>
                  <a:lnTo>
                    <a:pt x="536321" y="866394"/>
                  </a:lnTo>
                  <a:close/>
                </a:path>
                <a:path w="6894830" h="3253104">
                  <a:moveTo>
                    <a:pt x="565150" y="635889"/>
                  </a:moveTo>
                  <a:lnTo>
                    <a:pt x="531749" y="617728"/>
                  </a:lnTo>
                  <a:lnTo>
                    <a:pt x="513461" y="651129"/>
                  </a:lnTo>
                  <a:lnTo>
                    <a:pt x="546989" y="669417"/>
                  </a:lnTo>
                  <a:lnTo>
                    <a:pt x="565150" y="635889"/>
                  </a:lnTo>
                  <a:close/>
                </a:path>
                <a:path w="6894830" h="3253104">
                  <a:moveTo>
                    <a:pt x="565785" y="2605024"/>
                  </a:moveTo>
                  <a:lnTo>
                    <a:pt x="547751" y="2571496"/>
                  </a:lnTo>
                  <a:lnTo>
                    <a:pt x="514223" y="2589657"/>
                  </a:lnTo>
                  <a:lnTo>
                    <a:pt x="532384" y="2623185"/>
                  </a:lnTo>
                  <a:lnTo>
                    <a:pt x="565785" y="2605024"/>
                  </a:lnTo>
                  <a:close/>
                </a:path>
                <a:path w="6894830" h="3253104">
                  <a:moveTo>
                    <a:pt x="577850" y="2348992"/>
                  </a:moveTo>
                  <a:lnTo>
                    <a:pt x="550037" y="2322957"/>
                  </a:lnTo>
                  <a:lnTo>
                    <a:pt x="524002" y="2350770"/>
                  </a:lnTo>
                  <a:lnTo>
                    <a:pt x="551815" y="2376805"/>
                  </a:lnTo>
                  <a:lnTo>
                    <a:pt x="577850" y="2348992"/>
                  </a:lnTo>
                  <a:close/>
                </a:path>
                <a:path w="6894830" h="3253104">
                  <a:moveTo>
                    <a:pt x="588645" y="921766"/>
                  </a:moveTo>
                  <a:lnTo>
                    <a:pt x="562483" y="894080"/>
                  </a:lnTo>
                  <a:lnTo>
                    <a:pt x="534797" y="920242"/>
                  </a:lnTo>
                  <a:lnTo>
                    <a:pt x="561086" y="947928"/>
                  </a:lnTo>
                  <a:lnTo>
                    <a:pt x="588645" y="921766"/>
                  </a:lnTo>
                  <a:close/>
                </a:path>
                <a:path w="6894830" h="3253104">
                  <a:moveTo>
                    <a:pt x="597027" y="480568"/>
                  </a:moveTo>
                  <a:lnTo>
                    <a:pt x="470154" y="495300"/>
                  </a:lnTo>
                  <a:lnTo>
                    <a:pt x="558165" y="588010"/>
                  </a:lnTo>
                  <a:lnTo>
                    <a:pt x="597027" y="480568"/>
                  </a:lnTo>
                  <a:close/>
                </a:path>
                <a:path w="6894830" h="3253104">
                  <a:moveTo>
                    <a:pt x="607695" y="2662555"/>
                  </a:moveTo>
                  <a:lnTo>
                    <a:pt x="594868" y="2626741"/>
                  </a:lnTo>
                  <a:lnTo>
                    <a:pt x="559054" y="2639568"/>
                  </a:lnTo>
                  <a:lnTo>
                    <a:pt x="571881" y="2675382"/>
                  </a:lnTo>
                  <a:lnTo>
                    <a:pt x="607695" y="2662555"/>
                  </a:lnTo>
                  <a:close/>
                </a:path>
                <a:path w="6894830" h="3253104">
                  <a:moveTo>
                    <a:pt x="625602" y="531368"/>
                  </a:moveTo>
                  <a:lnTo>
                    <a:pt x="589788" y="518414"/>
                  </a:lnTo>
                  <a:lnTo>
                    <a:pt x="576707" y="554228"/>
                  </a:lnTo>
                  <a:lnTo>
                    <a:pt x="612521" y="567182"/>
                  </a:lnTo>
                  <a:lnTo>
                    <a:pt x="625602" y="531368"/>
                  </a:lnTo>
                  <a:close/>
                </a:path>
                <a:path w="6894830" h="3253104">
                  <a:moveTo>
                    <a:pt x="629920" y="2293493"/>
                  </a:moveTo>
                  <a:lnTo>
                    <a:pt x="602107" y="2267331"/>
                  </a:lnTo>
                  <a:lnTo>
                    <a:pt x="576072" y="2295144"/>
                  </a:lnTo>
                  <a:lnTo>
                    <a:pt x="603885" y="2321179"/>
                  </a:lnTo>
                  <a:lnTo>
                    <a:pt x="629920" y="2293493"/>
                  </a:lnTo>
                  <a:close/>
                </a:path>
                <a:path w="6894830" h="3253104">
                  <a:moveTo>
                    <a:pt x="632079" y="672338"/>
                  </a:moveTo>
                  <a:lnTo>
                    <a:pt x="598678" y="654050"/>
                  </a:lnTo>
                  <a:lnTo>
                    <a:pt x="580517" y="687578"/>
                  </a:lnTo>
                  <a:lnTo>
                    <a:pt x="613918" y="705739"/>
                  </a:lnTo>
                  <a:lnTo>
                    <a:pt x="632079" y="672338"/>
                  </a:lnTo>
                  <a:close/>
                </a:path>
                <a:path w="6894830" h="3253104">
                  <a:moveTo>
                    <a:pt x="632841" y="2568702"/>
                  </a:moveTo>
                  <a:lnTo>
                    <a:pt x="614680" y="2535174"/>
                  </a:lnTo>
                  <a:lnTo>
                    <a:pt x="581279" y="2553335"/>
                  </a:lnTo>
                  <a:lnTo>
                    <a:pt x="599313" y="2586863"/>
                  </a:lnTo>
                  <a:lnTo>
                    <a:pt x="632841" y="2568702"/>
                  </a:lnTo>
                  <a:close/>
                </a:path>
                <a:path w="6894830" h="3253104">
                  <a:moveTo>
                    <a:pt x="641096" y="977138"/>
                  </a:moveTo>
                  <a:lnTo>
                    <a:pt x="614934" y="949452"/>
                  </a:lnTo>
                  <a:lnTo>
                    <a:pt x="587248" y="975614"/>
                  </a:lnTo>
                  <a:lnTo>
                    <a:pt x="613410" y="1003300"/>
                  </a:lnTo>
                  <a:lnTo>
                    <a:pt x="641096" y="977138"/>
                  </a:lnTo>
                  <a:close/>
                </a:path>
                <a:path w="6894830" h="3253104">
                  <a:moveTo>
                    <a:pt x="679450" y="2636901"/>
                  </a:moveTo>
                  <a:lnTo>
                    <a:pt x="666623" y="2601087"/>
                  </a:lnTo>
                  <a:lnTo>
                    <a:pt x="630809" y="2613914"/>
                  </a:lnTo>
                  <a:lnTo>
                    <a:pt x="643636" y="2649728"/>
                  </a:lnTo>
                  <a:lnTo>
                    <a:pt x="679450" y="2636901"/>
                  </a:lnTo>
                  <a:close/>
                </a:path>
                <a:path w="6894830" h="3253104">
                  <a:moveTo>
                    <a:pt x="681990" y="2237867"/>
                  </a:moveTo>
                  <a:lnTo>
                    <a:pt x="654177" y="2211832"/>
                  </a:lnTo>
                  <a:lnTo>
                    <a:pt x="628142" y="2239518"/>
                  </a:lnTo>
                  <a:lnTo>
                    <a:pt x="655955" y="2265680"/>
                  </a:lnTo>
                  <a:lnTo>
                    <a:pt x="681990" y="2237867"/>
                  </a:lnTo>
                  <a:close/>
                </a:path>
                <a:path w="6894830" h="3253104">
                  <a:moveTo>
                    <a:pt x="693547" y="1032383"/>
                  </a:moveTo>
                  <a:lnTo>
                    <a:pt x="667258" y="1004697"/>
                  </a:lnTo>
                  <a:lnTo>
                    <a:pt x="639699" y="1030986"/>
                  </a:lnTo>
                  <a:lnTo>
                    <a:pt x="665861" y="1058672"/>
                  </a:lnTo>
                  <a:lnTo>
                    <a:pt x="693547" y="1032383"/>
                  </a:lnTo>
                  <a:close/>
                </a:path>
                <a:path w="6894830" h="3253104">
                  <a:moveTo>
                    <a:pt x="697230" y="557403"/>
                  </a:moveTo>
                  <a:lnTo>
                    <a:pt x="661416" y="544322"/>
                  </a:lnTo>
                  <a:lnTo>
                    <a:pt x="648335" y="580136"/>
                  </a:lnTo>
                  <a:lnTo>
                    <a:pt x="684149" y="593217"/>
                  </a:lnTo>
                  <a:lnTo>
                    <a:pt x="697230" y="557403"/>
                  </a:lnTo>
                  <a:close/>
                </a:path>
                <a:path w="6894830" h="3253104">
                  <a:moveTo>
                    <a:pt x="699135" y="708660"/>
                  </a:moveTo>
                  <a:lnTo>
                    <a:pt x="665607" y="690499"/>
                  </a:lnTo>
                  <a:lnTo>
                    <a:pt x="647446" y="724027"/>
                  </a:lnTo>
                  <a:lnTo>
                    <a:pt x="680847" y="742188"/>
                  </a:lnTo>
                  <a:lnTo>
                    <a:pt x="699135" y="708660"/>
                  </a:lnTo>
                  <a:close/>
                </a:path>
                <a:path w="6894830" h="3253104">
                  <a:moveTo>
                    <a:pt x="699897" y="2532507"/>
                  </a:moveTo>
                  <a:lnTo>
                    <a:pt x="681736" y="2498979"/>
                  </a:lnTo>
                  <a:lnTo>
                    <a:pt x="648208" y="2517140"/>
                  </a:lnTo>
                  <a:lnTo>
                    <a:pt x="666369" y="2550541"/>
                  </a:lnTo>
                  <a:lnTo>
                    <a:pt x="699897" y="2532507"/>
                  </a:lnTo>
                  <a:close/>
                </a:path>
                <a:path w="6894830" h="3253104">
                  <a:moveTo>
                    <a:pt x="734187" y="2182241"/>
                  </a:moveTo>
                  <a:lnTo>
                    <a:pt x="706374" y="2156206"/>
                  </a:lnTo>
                  <a:lnTo>
                    <a:pt x="680339" y="2184019"/>
                  </a:lnTo>
                  <a:lnTo>
                    <a:pt x="708025" y="2210054"/>
                  </a:lnTo>
                  <a:lnTo>
                    <a:pt x="734187" y="2182241"/>
                  </a:lnTo>
                  <a:close/>
                </a:path>
                <a:path w="6894830" h="3253104">
                  <a:moveTo>
                    <a:pt x="745871" y="1087755"/>
                  </a:moveTo>
                  <a:lnTo>
                    <a:pt x="719709" y="1060069"/>
                  </a:lnTo>
                  <a:lnTo>
                    <a:pt x="692023" y="1086231"/>
                  </a:lnTo>
                  <a:lnTo>
                    <a:pt x="718185" y="1113917"/>
                  </a:lnTo>
                  <a:lnTo>
                    <a:pt x="745871" y="1087755"/>
                  </a:lnTo>
                  <a:close/>
                </a:path>
                <a:path w="6894830" h="3253104">
                  <a:moveTo>
                    <a:pt x="751205" y="2611247"/>
                  </a:moveTo>
                  <a:lnTo>
                    <a:pt x="738378" y="2575306"/>
                  </a:lnTo>
                  <a:lnTo>
                    <a:pt x="702564" y="2588133"/>
                  </a:lnTo>
                  <a:lnTo>
                    <a:pt x="715391" y="2624074"/>
                  </a:lnTo>
                  <a:lnTo>
                    <a:pt x="751205" y="2611247"/>
                  </a:lnTo>
                  <a:close/>
                </a:path>
                <a:path w="6894830" h="3253104">
                  <a:moveTo>
                    <a:pt x="766064" y="745109"/>
                  </a:moveTo>
                  <a:lnTo>
                    <a:pt x="732536" y="726948"/>
                  </a:lnTo>
                  <a:lnTo>
                    <a:pt x="714375" y="760349"/>
                  </a:lnTo>
                  <a:lnTo>
                    <a:pt x="747776" y="778637"/>
                  </a:lnTo>
                  <a:lnTo>
                    <a:pt x="766064" y="745109"/>
                  </a:lnTo>
                  <a:close/>
                </a:path>
                <a:path w="6894830" h="3253104">
                  <a:moveTo>
                    <a:pt x="766953" y="2496185"/>
                  </a:moveTo>
                  <a:lnTo>
                    <a:pt x="748792" y="2462657"/>
                  </a:lnTo>
                  <a:lnTo>
                    <a:pt x="715264" y="2480818"/>
                  </a:lnTo>
                  <a:lnTo>
                    <a:pt x="733425" y="2514346"/>
                  </a:lnTo>
                  <a:lnTo>
                    <a:pt x="766953" y="2496185"/>
                  </a:lnTo>
                  <a:close/>
                </a:path>
                <a:path w="6894830" h="3253104">
                  <a:moveTo>
                    <a:pt x="768858" y="583311"/>
                  </a:moveTo>
                  <a:lnTo>
                    <a:pt x="733044" y="570357"/>
                  </a:lnTo>
                  <a:lnTo>
                    <a:pt x="719963" y="606171"/>
                  </a:lnTo>
                  <a:lnTo>
                    <a:pt x="755904" y="619125"/>
                  </a:lnTo>
                  <a:lnTo>
                    <a:pt x="768858" y="583311"/>
                  </a:lnTo>
                  <a:close/>
                </a:path>
                <a:path w="6894830" h="3253104">
                  <a:moveTo>
                    <a:pt x="786257" y="2126615"/>
                  </a:moveTo>
                  <a:lnTo>
                    <a:pt x="758444" y="2100580"/>
                  </a:lnTo>
                  <a:lnTo>
                    <a:pt x="732409" y="2128393"/>
                  </a:lnTo>
                  <a:lnTo>
                    <a:pt x="760222" y="2154428"/>
                  </a:lnTo>
                  <a:lnTo>
                    <a:pt x="786257" y="2126615"/>
                  </a:lnTo>
                  <a:close/>
                </a:path>
                <a:path w="6894830" h="3253104">
                  <a:moveTo>
                    <a:pt x="798322" y="1143000"/>
                  </a:moveTo>
                  <a:lnTo>
                    <a:pt x="772160" y="1115441"/>
                  </a:lnTo>
                  <a:lnTo>
                    <a:pt x="744474" y="1141603"/>
                  </a:lnTo>
                  <a:lnTo>
                    <a:pt x="770636" y="1169289"/>
                  </a:lnTo>
                  <a:lnTo>
                    <a:pt x="798322" y="1143000"/>
                  </a:lnTo>
                  <a:close/>
                </a:path>
                <a:path w="6894830" h="3253104">
                  <a:moveTo>
                    <a:pt x="822960" y="2585593"/>
                  </a:moveTo>
                  <a:lnTo>
                    <a:pt x="810133" y="2549652"/>
                  </a:lnTo>
                  <a:lnTo>
                    <a:pt x="774319" y="2562479"/>
                  </a:lnTo>
                  <a:lnTo>
                    <a:pt x="787146" y="2598420"/>
                  </a:lnTo>
                  <a:lnTo>
                    <a:pt x="822960" y="2585593"/>
                  </a:lnTo>
                  <a:close/>
                </a:path>
                <a:path w="6894830" h="3253104">
                  <a:moveTo>
                    <a:pt x="832993" y="781558"/>
                  </a:moveTo>
                  <a:lnTo>
                    <a:pt x="799465" y="763397"/>
                  </a:lnTo>
                  <a:lnTo>
                    <a:pt x="781304" y="796798"/>
                  </a:lnTo>
                  <a:lnTo>
                    <a:pt x="814705" y="814959"/>
                  </a:lnTo>
                  <a:lnTo>
                    <a:pt x="832993" y="781558"/>
                  </a:lnTo>
                  <a:close/>
                </a:path>
                <a:path w="6894830" h="3253104">
                  <a:moveTo>
                    <a:pt x="833882" y="2459990"/>
                  </a:moveTo>
                  <a:lnTo>
                    <a:pt x="815848" y="2426462"/>
                  </a:lnTo>
                  <a:lnTo>
                    <a:pt x="782320" y="2444623"/>
                  </a:lnTo>
                  <a:lnTo>
                    <a:pt x="800354" y="2478024"/>
                  </a:lnTo>
                  <a:lnTo>
                    <a:pt x="833882" y="2459990"/>
                  </a:lnTo>
                  <a:close/>
                </a:path>
                <a:path w="6894830" h="3253104">
                  <a:moveTo>
                    <a:pt x="838327" y="2070989"/>
                  </a:moveTo>
                  <a:lnTo>
                    <a:pt x="810514" y="2044954"/>
                  </a:lnTo>
                  <a:lnTo>
                    <a:pt x="784479" y="2072767"/>
                  </a:lnTo>
                  <a:lnTo>
                    <a:pt x="812292" y="2098802"/>
                  </a:lnTo>
                  <a:lnTo>
                    <a:pt x="838327" y="2070989"/>
                  </a:lnTo>
                  <a:close/>
                </a:path>
                <a:path w="6894830" h="3253104">
                  <a:moveTo>
                    <a:pt x="840486" y="609346"/>
                  </a:moveTo>
                  <a:lnTo>
                    <a:pt x="804672" y="596265"/>
                  </a:lnTo>
                  <a:lnTo>
                    <a:pt x="791718" y="632079"/>
                  </a:lnTo>
                  <a:lnTo>
                    <a:pt x="827532" y="645160"/>
                  </a:lnTo>
                  <a:lnTo>
                    <a:pt x="840486" y="609346"/>
                  </a:lnTo>
                  <a:close/>
                </a:path>
                <a:path w="6894830" h="3253104">
                  <a:moveTo>
                    <a:pt x="850646" y="1198372"/>
                  </a:moveTo>
                  <a:lnTo>
                    <a:pt x="824484" y="1170686"/>
                  </a:lnTo>
                  <a:lnTo>
                    <a:pt x="796798" y="1196975"/>
                  </a:lnTo>
                  <a:lnTo>
                    <a:pt x="823087" y="1224534"/>
                  </a:lnTo>
                  <a:lnTo>
                    <a:pt x="850646" y="1198372"/>
                  </a:lnTo>
                  <a:close/>
                </a:path>
                <a:path w="6894830" h="3253104">
                  <a:moveTo>
                    <a:pt x="890397" y="2015363"/>
                  </a:moveTo>
                  <a:lnTo>
                    <a:pt x="862584" y="1989328"/>
                  </a:lnTo>
                  <a:lnTo>
                    <a:pt x="836549" y="2017141"/>
                  </a:lnTo>
                  <a:lnTo>
                    <a:pt x="864362" y="2043176"/>
                  </a:lnTo>
                  <a:lnTo>
                    <a:pt x="890397" y="2015363"/>
                  </a:lnTo>
                  <a:close/>
                </a:path>
                <a:path w="6894830" h="3253104">
                  <a:moveTo>
                    <a:pt x="894715" y="2559812"/>
                  </a:moveTo>
                  <a:lnTo>
                    <a:pt x="881888" y="2523998"/>
                  </a:lnTo>
                  <a:lnTo>
                    <a:pt x="845947" y="2536825"/>
                  </a:lnTo>
                  <a:lnTo>
                    <a:pt x="858901" y="2572766"/>
                  </a:lnTo>
                  <a:lnTo>
                    <a:pt x="894715" y="2559812"/>
                  </a:lnTo>
                  <a:close/>
                </a:path>
                <a:path w="6894830" h="3253104">
                  <a:moveTo>
                    <a:pt x="899922" y="818007"/>
                  </a:moveTo>
                  <a:lnTo>
                    <a:pt x="866394" y="799719"/>
                  </a:lnTo>
                  <a:lnTo>
                    <a:pt x="848233" y="833247"/>
                  </a:lnTo>
                  <a:lnTo>
                    <a:pt x="881634" y="851408"/>
                  </a:lnTo>
                  <a:lnTo>
                    <a:pt x="899922" y="818007"/>
                  </a:lnTo>
                  <a:close/>
                </a:path>
                <a:path w="6894830" h="3253104">
                  <a:moveTo>
                    <a:pt x="900938" y="2423668"/>
                  </a:moveTo>
                  <a:lnTo>
                    <a:pt x="882777" y="2390140"/>
                  </a:lnTo>
                  <a:lnTo>
                    <a:pt x="849249" y="2408301"/>
                  </a:lnTo>
                  <a:lnTo>
                    <a:pt x="867410" y="2441829"/>
                  </a:lnTo>
                  <a:lnTo>
                    <a:pt x="900938" y="2423668"/>
                  </a:lnTo>
                  <a:close/>
                </a:path>
                <a:path w="6894830" h="3253104">
                  <a:moveTo>
                    <a:pt x="903097" y="1253744"/>
                  </a:moveTo>
                  <a:lnTo>
                    <a:pt x="876935" y="1226058"/>
                  </a:lnTo>
                  <a:lnTo>
                    <a:pt x="849249" y="1252220"/>
                  </a:lnTo>
                  <a:lnTo>
                    <a:pt x="875411" y="1279906"/>
                  </a:lnTo>
                  <a:lnTo>
                    <a:pt x="903097" y="1253744"/>
                  </a:lnTo>
                  <a:close/>
                </a:path>
                <a:path w="6894830" h="3253104">
                  <a:moveTo>
                    <a:pt x="912114" y="635254"/>
                  </a:moveTo>
                  <a:lnTo>
                    <a:pt x="876300" y="622300"/>
                  </a:lnTo>
                  <a:lnTo>
                    <a:pt x="863346" y="658114"/>
                  </a:lnTo>
                  <a:lnTo>
                    <a:pt x="899160" y="671068"/>
                  </a:lnTo>
                  <a:lnTo>
                    <a:pt x="912114" y="635254"/>
                  </a:lnTo>
                  <a:close/>
                </a:path>
                <a:path w="6894830" h="3253104">
                  <a:moveTo>
                    <a:pt x="942467" y="1959737"/>
                  </a:moveTo>
                  <a:lnTo>
                    <a:pt x="914654" y="1933702"/>
                  </a:lnTo>
                  <a:lnTo>
                    <a:pt x="888619" y="1961515"/>
                  </a:lnTo>
                  <a:lnTo>
                    <a:pt x="916432" y="1987550"/>
                  </a:lnTo>
                  <a:lnTo>
                    <a:pt x="942467" y="1959737"/>
                  </a:lnTo>
                  <a:close/>
                </a:path>
                <a:path w="6894830" h="3253104">
                  <a:moveTo>
                    <a:pt x="955548" y="1308989"/>
                  </a:moveTo>
                  <a:lnTo>
                    <a:pt x="929259" y="1281303"/>
                  </a:lnTo>
                  <a:lnTo>
                    <a:pt x="901700" y="1307592"/>
                  </a:lnTo>
                  <a:lnTo>
                    <a:pt x="927862" y="1335278"/>
                  </a:lnTo>
                  <a:lnTo>
                    <a:pt x="955548" y="1308989"/>
                  </a:lnTo>
                  <a:close/>
                </a:path>
                <a:path w="6894830" h="3253104">
                  <a:moveTo>
                    <a:pt x="966470" y="2534158"/>
                  </a:moveTo>
                  <a:lnTo>
                    <a:pt x="953643" y="2498344"/>
                  </a:lnTo>
                  <a:lnTo>
                    <a:pt x="917702" y="2511171"/>
                  </a:lnTo>
                  <a:lnTo>
                    <a:pt x="930529" y="2546985"/>
                  </a:lnTo>
                  <a:lnTo>
                    <a:pt x="966470" y="2534158"/>
                  </a:lnTo>
                  <a:close/>
                </a:path>
                <a:path w="6894830" h="3253104">
                  <a:moveTo>
                    <a:pt x="966851" y="854329"/>
                  </a:moveTo>
                  <a:lnTo>
                    <a:pt x="933323" y="836168"/>
                  </a:lnTo>
                  <a:lnTo>
                    <a:pt x="915162" y="869569"/>
                  </a:lnTo>
                  <a:lnTo>
                    <a:pt x="948563" y="887857"/>
                  </a:lnTo>
                  <a:lnTo>
                    <a:pt x="966851" y="854329"/>
                  </a:lnTo>
                  <a:close/>
                </a:path>
                <a:path w="6894830" h="3253104">
                  <a:moveTo>
                    <a:pt x="967994" y="2387473"/>
                  </a:moveTo>
                  <a:lnTo>
                    <a:pt x="949833" y="2353945"/>
                  </a:lnTo>
                  <a:lnTo>
                    <a:pt x="916305" y="2371979"/>
                  </a:lnTo>
                  <a:lnTo>
                    <a:pt x="934466" y="2405507"/>
                  </a:lnTo>
                  <a:lnTo>
                    <a:pt x="967994" y="2387473"/>
                  </a:lnTo>
                  <a:close/>
                </a:path>
                <a:path w="6894830" h="3253104">
                  <a:moveTo>
                    <a:pt x="983742" y="661289"/>
                  </a:moveTo>
                  <a:lnTo>
                    <a:pt x="947928" y="648208"/>
                  </a:lnTo>
                  <a:lnTo>
                    <a:pt x="934974" y="684022"/>
                  </a:lnTo>
                  <a:lnTo>
                    <a:pt x="970788" y="697103"/>
                  </a:lnTo>
                  <a:lnTo>
                    <a:pt x="983742" y="661289"/>
                  </a:lnTo>
                  <a:close/>
                </a:path>
                <a:path w="6894830" h="3253104">
                  <a:moveTo>
                    <a:pt x="994537" y="1904111"/>
                  </a:moveTo>
                  <a:lnTo>
                    <a:pt x="966851" y="1878076"/>
                  </a:lnTo>
                  <a:lnTo>
                    <a:pt x="940689" y="1905889"/>
                  </a:lnTo>
                  <a:lnTo>
                    <a:pt x="968502" y="1931924"/>
                  </a:lnTo>
                  <a:lnTo>
                    <a:pt x="994537" y="1904111"/>
                  </a:lnTo>
                  <a:close/>
                </a:path>
                <a:path w="6894830" h="3253104">
                  <a:moveTo>
                    <a:pt x="1007872" y="1364361"/>
                  </a:moveTo>
                  <a:lnTo>
                    <a:pt x="981710" y="1336675"/>
                  </a:lnTo>
                  <a:lnTo>
                    <a:pt x="954024" y="1362837"/>
                  </a:lnTo>
                  <a:lnTo>
                    <a:pt x="980186" y="1390523"/>
                  </a:lnTo>
                  <a:lnTo>
                    <a:pt x="1007872" y="1364361"/>
                  </a:lnTo>
                  <a:close/>
                </a:path>
                <a:path w="6894830" h="3253104">
                  <a:moveTo>
                    <a:pt x="1033780" y="890778"/>
                  </a:moveTo>
                  <a:lnTo>
                    <a:pt x="1000252" y="872617"/>
                  </a:lnTo>
                  <a:lnTo>
                    <a:pt x="982091" y="906018"/>
                  </a:lnTo>
                  <a:lnTo>
                    <a:pt x="1015492" y="924306"/>
                  </a:lnTo>
                  <a:lnTo>
                    <a:pt x="1033780" y="890778"/>
                  </a:lnTo>
                  <a:close/>
                </a:path>
                <a:path w="6894830" h="3253104">
                  <a:moveTo>
                    <a:pt x="1034923" y="2351151"/>
                  </a:moveTo>
                  <a:lnTo>
                    <a:pt x="1016889" y="2317623"/>
                  </a:lnTo>
                  <a:lnTo>
                    <a:pt x="983361" y="2335784"/>
                  </a:lnTo>
                  <a:lnTo>
                    <a:pt x="1001522" y="2369312"/>
                  </a:lnTo>
                  <a:lnTo>
                    <a:pt x="1034923" y="2351151"/>
                  </a:lnTo>
                  <a:close/>
                </a:path>
                <a:path w="6894830" h="3253104">
                  <a:moveTo>
                    <a:pt x="1038225" y="2508504"/>
                  </a:moveTo>
                  <a:lnTo>
                    <a:pt x="1025398" y="2472690"/>
                  </a:lnTo>
                  <a:lnTo>
                    <a:pt x="989457" y="2485517"/>
                  </a:lnTo>
                  <a:lnTo>
                    <a:pt x="1002284" y="2521331"/>
                  </a:lnTo>
                  <a:lnTo>
                    <a:pt x="1038225" y="2508504"/>
                  </a:lnTo>
                  <a:close/>
                </a:path>
                <a:path w="6894830" h="3253104">
                  <a:moveTo>
                    <a:pt x="1046734" y="1848485"/>
                  </a:moveTo>
                  <a:lnTo>
                    <a:pt x="1018921" y="1822450"/>
                  </a:lnTo>
                  <a:lnTo>
                    <a:pt x="992886" y="1850263"/>
                  </a:lnTo>
                  <a:lnTo>
                    <a:pt x="1020699" y="1876298"/>
                  </a:lnTo>
                  <a:lnTo>
                    <a:pt x="1046734" y="1848485"/>
                  </a:lnTo>
                  <a:close/>
                </a:path>
                <a:path w="6894830" h="3253104">
                  <a:moveTo>
                    <a:pt x="1055370" y="687197"/>
                  </a:moveTo>
                  <a:lnTo>
                    <a:pt x="1019556" y="674243"/>
                  </a:lnTo>
                  <a:lnTo>
                    <a:pt x="1006602" y="710057"/>
                  </a:lnTo>
                  <a:lnTo>
                    <a:pt x="1042416" y="723011"/>
                  </a:lnTo>
                  <a:lnTo>
                    <a:pt x="1055370" y="687197"/>
                  </a:lnTo>
                  <a:close/>
                </a:path>
                <a:path w="6894830" h="3253104">
                  <a:moveTo>
                    <a:pt x="1060323" y="1419733"/>
                  </a:moveTo>
                  <a:lnTo>
                    <a:pt x="1034161" y="1392047"/>
                  </a:lnTo>
                  <a:lnTo>
                    <a:pt x="1006475" y="1418209"/>
                  </a:lnTo>
                  <a:lnTo>
                    <a:pt x="1032637" y="1445895"/>
                  </a:lnTo>
                  <a:lnTo>
                    <a:pt x="1060323" y="1419733"/>
                  </a:lnTo>
                  <a:close/>
                </a:path>
                <a:path w="6894830" h="3253104">
                  <a:moveTo>
                    <a:pt x="1098804" y="1792859"/>
                  </a:moveTo>
                  <a:lnTo>
                    <a:pt x="1070991" y="1766824"/>
                  </a:lnTo>
                  <a:lnTo>
                    <a:pt x="1044956" y="1794637"/>
                  </a:lnTo>
                  <a:lnTo>
                    <a:pt x="1072769" y="1820672"/>
                  </a:lnTo>
                  <a:lnTo>
                    <a:pt x="1098804" y="1792859"/>
                  </a:lnTo>
                  <a:close/>
                </a:path>
                <a:path w="6894830" h="3253104">
                  <a:moveTo>
                    <a:pt x="1100709" y="927227"/>
                  </a:moveTo>
                  <a:lnTo>
                    <a:pt x="1067181" y="908939"/>
                  </a:lnTo>
                  <a:lnTo>
                    <a:pt x="1049020" y="942467"/>
                  </a:lnTo>
                  <a:lnTo>
                    <a:pt x="1082548" y="960628"/>
                  </a:lnTo>
                  <a:lnTo>
                    <a:pt x="1100709" y="927227"/>
                  </a:lnTo>
                  <a:close/>
                </a:path>
                <a:path w="6894830" h="3253104">
                  <a:moveTo>
                    <a:pt x="1101979" y="2314956"/>
                  </a:moveTo>
                  <a:lnTo>
                    <a:pt x="1083818" y="2281428"/>
                  </a:lnTo>
                  <a:lnTo>
                    <a:pt x="1050290" y="2299462"/>
                  </a:lnTo>
                  <a:lnTo>
                    <a:pt x="1068451" y="2332990"/>
                  </a:lnTo>
                  <a:lnTo>
                    <a:pt x="1101979" y="2314956"/>
                  </a:lnTo>
                  <a:close/>
                </a:path>
                <a:path w="6894830" h="3253104">
                  <a:moveTo>
                    <a:pt x="1109980" y="2482850"/>
                  </a:moveTo>
                  <a:lnTo>
                    <a:pt x="1097153" y="2446909"/>
                  </a:lnTo>
                  <a:lnTo>
                    <a:pt x="1061212" y="2459863"/>
                  </a:lnTo>
                  <a:lnTo>
                    <a:pt x="1074039" y="2495677"/>
                  </a:lnTo>
                  <a:lnTo>
                    <a:pt x="1109980" y="2482850"/>
                  </a:lnTo>
                  <a:close/>
                </a:path>
                <a:path w="6894830" h="3253104">
                  <a:moveTo>
                    <a:pt x="1112647" y="1474978"/>
                  </a:moveTo>
                  <a:lnTo>
                    <a:pt x="1086485" y="1447292"/>
                  </a:lnTo>
                  <a:lnTo>
                    <a:pt x="1058799" y="1473581"/>
                  </a:lnTo>
                  <a:lnTo>
                    <a:pt x="1085088" y="1501140"/>
                  </a:lnTo>
                  <a:lnTo>
                    <a:pt x="1112647" y="1474978"/>
                  </a:lnTo>
                  <a:close/>
                </a:path>
                <a:path w="6894830" h="3253104">
                  <a:moveTo>
                    <a:pt x="1126998" y="713105"/>
                  </a:moveTo>
                  <a:lnTo>
                    <a:pt x="1091184" y="700151"/>
                  </a:lnTo>
                  <a:lnTo>
                    <a:pt x="1078230" y="735965"/>
                  </a:lnTo>
                  <a:lnTo>
                    <a:pt x="1114044" y="749046"/>
                  </a:lnTo>
                  <a:lnTo>
                    <a:pt x="1126998" y="713105"/>
                  </a:lnTo>
                  <a:close/>
                </a:path>
                <a:path w="6894830" h="3253104">
                  <a:moveTo>
                    <a:pt x="1150874" y="1737360"/>
                  </a:moveTo>
                  <a:lnTo>
                    <a:pt x="1123061" y="1711198"/>
                  </a:lnTo>
                  <a:lnTo>
                    <a:pt x="1097026" y="1739011"/>
                  </a:lnTo>
                  <a:lnTo>
                    <a:pt x="1124839" y="1765173"/>
                  </a:lnTo>
                  <a:lnTo>
                    <a:pt x="1150874" y="1737360"/>
                  </a:lnTo>
                  <a:close/>
                </a:path>
                <a:path w="6894830" h="3253104">
                  <a:moveTo>
                    <a:pt x="1165098" y="1530350"/>
                  </a:moveTo>
                  <a:lnTo>
                    <a:pt x="1138936" y="1502664"/>
                  </a:lnTo>
                  <a:lnTo>
                    <a:pt x="1111250" y="1528826"/>
                  </a:lnTo>
                  <a:lnTo>
                    <a:pt x="1137412" y="1556512"/>
                  </a:lnTo>
                  <a:lnTo>
                    <a:pt x="1165098" y="1530350"/>
                  </a:lnTo>
                  <a:close/>
                </a:path>
                <a:path w="6894830" h="3253104">
                  <a:moveTo>
                    <a:pt x="1167638" y="963549"/>
                  </a:moveTo>
                  <a:lnTo>
                    <a:pt x="1134110" y="945388"/>
                  </a:lnTo>
                  <a:lnTo>
                    <a:pt x="1115949" y="978916"/>
                  </a:lnTo>
                  <a:lnTo>
                    <a:pt x="1149477" y="997077"/>
                  </a:lnTo>
                  <a:lnTo>
                    <a:pt x="1167638" y="963549"/>
                  </a:lnTo>
                  <a:close/>
                </a:path>
                <a:path w="6894830" h="3253104">
                  <a:moveTo>
                    <a:pt x="1169035" y="2278634"/>
                  </a:moveTo>
                  <a:lnTo>
                    <a:pt x="1150874" y="2245106"/>
                  </a:lnTo>
                  <a:lnTo>
                    <a:pt x="1117346" y="2263267"/>
                  </a:lnTo>
                  <a:lnTo>
                    <a:pt x="1135507" y="2296795"/>
                  </a:lnTo>
                  <a:lnTo>
                    <a:pt x="1169035" y="2278634"/>
                  </a:lnTo>
                  <a:close/>
                </a:path>
                <a:path w="6894830" h="3253104">
                  <a:moveTo>
                    <a:pt x="1181735" y="2457196"/>
                  </a:moveTo>
                  <a:lnTo>
                    <a:pt x="1168908" y="2421255"/>
                  </a:lnTo>
                  <a:lnTo>
                    <a:pt x="1132967" y="2434082"/>
                  </a:lnTo>
                  <a:lnTo>
                    <a:pt x="1145794" y="2470023"/>
                  </a:lnTo>
                  <a:lnTo>
                    <a:pt x="1181735" y="2457196"/>
                  </a:lnTo>
                  <a:close/>
                </a:path>
                <a:path w="6894830" h="3253104">
                  <a:moveTo>
                    <a:pt x="1198626" y="739140"/>
                  </a:moveTo>
                  <a:lnTo>
                    <a:pt x="1162812" y="726186"/>
                  </a:lnTo>
                  <a:lnTo>
                    <a:pt x="1149858" y="762000"/>
                  </a:lnTo>
                  <a:lnTo>
                    <a:pt x="1185672" y="774954"/>
                  </a:lnTo>
                  <a:lnTo>
                    <a:pt x="1198626" y="739140"/>
                  </a:lnTo>
                  <a:close/>
                </a:path>
                <a:path w="6894830" h="3253104">
                  <a:moveTo>
                    <a:pt x="1202944" y="1681734"/>
                  </a:moveTo>
                  <a:lnTo>
                    <a:pt x="1175131" y="1655699"/>
                  </a:lnTo>
                  <a:lnTo>
                    <a:pt x="1149096" y="1683512"/>
                  </a:lnTo>
                  <a:lnTo>
                    <a:pt x="1176909" y="1709547"/>
                  </a:lnTo>
                  <a:lnTo>
                    <a:pt x="1202944" y="1681734"/>
                  </a:lnTo>
                  <a:close/>
                </a:path>
                <a:path w="6894830" h="3253104">
                  <a:moveTo>
                    <a:pt x="1217549" y="1585595"/>
                  </a:moveTo>
                  <a:lnTo>
                    <a:pt x="1191260" y="1558036"/>
                  </a:lnTo>
                  <a:lnTo>
                    <a:pt x="1163701" y="1584198"/>
                  </a:lnTo>
                  <a:lnTo>
                    <a:pt x="1189863" y="1611884"/>
                  </a:lnTo>
                  <a:lnTo>
                    <a:pt x="1217549" y="1585595"/>
                  </a:lnTo>
                  <a:close/>
                </a:path>
                <a:path w="6894830" h="3253104">
                  <a:moveTo>
                    <a:pt x="1234567" y="999998"/>
                  </a:moveTo>
                  <a:lnTo>
                    <a:pt x="1201166" y="981837"/>
                  </a:lnTo>
                  <a:lnTo>
                    <a:pt x="1182878" y="1015238"/>
                  </a:lnTo>
                  <a:lnTo>
                    <a:pt x="1216406" y="1033526"/>
                  </a:lnTo>
                  <a:lnTo>
                    <a:pt x="1234567" y="999998"/>
                  </a:lnTo>
                  <a:close/>
                </a:path>
                <a:path w="6894830" h="3253104">
                  <a:moveTo>
                    <a:pt x="1236091" y="2242312"/>
                  </a:moveTo>
                  <a:lnTo>
                    <a:pt x="1217930" y="2208911"/>
                  </a:lnTo>
                  <a:lnTo>
                    <a:pt x="1184402" y="2226945"/>
                  </a:lnTo>
                  <a:lnTo>
                    <a:pt x="1202563" y="2260473"/>
                  </a:lnTo>
                  <a:lnTo>
                    <a:pt x="1236091" y="2242312"/>
                  </a:lnTo>
                  <a:close/>
                </a:path>
                <a:path w="6894830" h="3253104">
                  <a:moveTo>
                    <a:pt x="1253490" y="2431542"/>
                  </a:moveTo>
                  <a:lnTo>
                    <a:pt x="1240536" y="2395601"/>
                  </a:lnTo>
                  <a:lnTo>
                    <a:pt x="1204722" y="2408428"/>
                  </a:lnTo>
                  <a:lnTo>
                    <a:pt x="1217549" y="2444369"/>
                  </a:lnTo>
                  <a:lnTo>
                    <a:pt x="1253490" y="2431542"/>
                  </a:lnTo>
                  <a:close/>
                </a:path>
                <a:path w="6894830" h="3253104">
                  <a:moveTo>
                    <a:pt x="1269873" y="1640967"/>
                  </a:moveTo>
                  <a:lnTo>
                    <a:pt x="1243711" y="1613281"/>
                  </a:lnTo>
                  <a:lnTo>
                    <a:pt x="1242504" y="1614411"/>
                  </a:lnTo>
                  <a:lnTo>
                    <a:pt x="1227201" y="1600073"/>
                  </a:lnTo>
                  <a:lnTo>
                    <a:pt x="1201166" y="1627886"/>
                  </a:lnTo>
                  <a:lnTo>
                    <a:pt x="1228979" y="1653921"/>
                  </a:lnTo>
                  <a:lnTo>
                    <a:pt x="1229334" y="1653540"/>
                  </a:lnTo>
                  <a:lnTo>
                    <a:pt x="1242187" y="1667129"/>
                  </a:lnTo>
                  <a:lnTo>
                    <a:pt x="1269873" y="1640967"/>
                  </a:lnTo>
                  <a:close/>
                </a:path>
                <a:path w="6894830" h="3253104">
                  <a:moveTo>
                    <a:pt x="1270254" y="765048"/>
                  </a:moveTo>
                  <a:lnTo>
                    <a:pt x="1234440" y="752094"/>
                  </a:lnTo>
                  <a:lnTo>
                    <a:pt x="1221486" y="787908"/>
                  </a:lnTo>
                  <a:lnTo>
                    <a:pt x="1257300" y="800989"/>
                  </a:lnTo>
                  <a:lnTo>
                    <a:pt x="1270254" y="765048"/>
                  </a:lnTo>
                  <a:close/>
                </a:path>
                <a:path w="6894830" h="3253104">
                  <a:moveTo>
                    <a:pt x="1301496" y="1036447"/>
                  </a:moveTo>
                  <a:lnTo>
                    <a:pt x="1268095" y="1018286"/>
                  </a:lnTo>
                  <a:lnTo>
                    <a:pt x="1249807" y="1051687"/>
                  </a:lnTo>
                  <a:lnTo>
                    <a:pt x="1283335" y="1069848"/>
                  </a:lnTo>
                  <a:lnTo>
                    <a:pt x="1301496" y="1036447"/>
                  </a:lnTo>
                  <a:close/>
                </a:path>
                <a:path w="6894830" h="3253104">
                  <a:moveTo>
                    <a:pt x="1303020" y="2206117"/>
                  </a:moveTo>
                  <a:lnTo>
                    <a:pt x="1284859" y="2172589"/>
                  </a:lnTo>
                  <a:lnTo>
                    <a:pt x="1251458" y="2190750"/>
                  </a:lnTo>
                  <a:lnTo>
                    <a:pt x="1269492" y="2224278"/>
                  </a:lnTo>
                  <a:lnTo>
                    <a:pt x="1303020" y="2206117"/>
                  </a:lnTo>
                  <a:close/>
                </a:path>
                <a:path w="6894830" h="3253104">
                  <a:moveTo>
                    <a:pt x="1307211" y="1570482"/>
                  </a:moveTo>
                  <a:lnTo>
                    <a:pt x="1279398" y="1544447"/>
                  </a:lnTo>
                  <a:lnTo>
                    <a:pt x="1253363" y="1572260"/>
                  </a:lnTo>
                  <a:lnTo>
                    <a:pt x="1281049" y="1598295"/>
                  </a:lnTo>
                  <a:lnTo>
                    <a:pt x="1307211" y="1570482"/>
                  </a:lnTo>
                  <a:close/>
                </a:path>
                <a:path w="6894830" h="3253104">
                  <a:moveTo>
                    <a:pt x="1322324" y="1696339"/>
                  </a:moveTo>
                  <a:lnTo>
                    <a:pt x="1296162" y="1668653"/>
                  </a:lnTo>
                  <a:lnTo>
                    <a:pt x="1268476" y="1694815"/>
                  </a:lnTo>
                  <a:lnTo>
                    <a:pt x="1294638" y="1722501"/>
                  </a:lnTo>
                  <a:lnTo>
                    <a:pt x="1322324" y="1696339"/>
                  </a:lnTo>
                  <a:close/>
                </a:path>
                <a:path w="6894830" h="3253104">
                  <a:moveTo>
                    <a:pt x="1325118" y="2405761"/>
                  </a:moveTo>
                  <a:lnTo>
                    <a:pt x="1312291" y="2369947"/>
                  </a:lnTo>
                  <a:lnTo>
                    <a:pt x="1276477" y="2382774"/>
                  </a:lnTo>
                  <a:lnTo>
                    <a:pt x="1289304" y="2418588"/>
                  </a:lnTo>
                  <a:lnTo>
                    <a:pt x="1325118" y="2405761"/>
                  </a:lnTo>
                  <a:close/>
                </a:path>
                <a:path w="6894830" h="3253104">
                  <a:moveTo>
                    <a:pt x="1341882" y="791083"/>
                  </a:moveTo>
                  <a:lnTo>
                    <a:pt x="1306068" y="778129"/>
                  </a:lnTo>
                  <a:lnTo>
                    <a:pt x="1293114" y="813943"/>
                  </a:lnTo>
                  <a:lnTo>
                    <a:pt x="1328928" y="826897"/>
                  </a:lnTo>
                  <a:lnTo>
                    <a:pt x="1341882" y="791083"/>
                  </a:lnTo>
                  <a:close/>
                </a:path>
                <a:path w="6894830" h="3253104">
                  <a:moveTo>
                    <a:pt x="1359281" y="1514856"/>
                  </a:moveTo>
                  <a:lnTo>
                    <a:pt x="1331468" y="1488821"/>
                  </a:lnTo>
                  <a:lnTo>
                    <a:pt x="1305433" y="1516634"/>
                  </a:lnTo>
                  <a:lnTo>
                    <a:pt x="1333246" y="1542669"/>
                  </a:lnTo>
                  <a:lnTo>
                    <a:pt x="1359281" y="1514856"/>
                  </a:lnTo>
                  <a:close/>
                </a:path>
                <a:path w="6894830" h="3253104">
                  <a:moveTo>
                    <a:pt x="1368425" y="1072896"/>
                  </a:moveTo>
                  <a:lnTo>
                    <a:pt x="1335024" y="1054608"/>
                  </a:lnTo>
                  <a:lnTo>
                    <a:pt x="1316736" y="1088136"/>
                  </a:lnTo>
                  <a:lnTo>
                    <a:pt x="1350264" y="1106297"/>
                  </a:lnTo>
                  <a:lnTo>
                    <a:pt x="1368425" y="1072896"/>
                  </a:lnTo>
                  <a:close/>
                </a:path>
                <a:path w="6894830" h="3253104">
                  <a:moveTo>
                    <a:pt x="1370076" y="2169795"/>
                  </a:moveTo>
                  <a:lnTo>
                    <a:pt x="1351915" y="2136394"/>
                  </a:lnTo>
                  <a:lnTo>
                    <a:pt x="1318387" y="2154428"/>
                  </a:lnTo>
                  <a:lnTo>
                    <a:pt x="1336548" y="2187956"/>
                  </a:lnTo>
                  <a:lnTo>
                    <a:pt x="1370076" y="2169795"/>
                  </a:lnTo>
                  <a:close/>
                </a:path>
                <a:path w="6894830" h="3253104">
                  <a:moveTo>
                    <a:pt x="1374648" y="1751584"/>
                  </a:moveTo>
                  <a:lnTo>
                    <a:pt x="1348486" y="1723898"/>
                  </a:lnTo>
                  <a:lnTo>
                    <a:pt x="1320800" y="1750187"/>
                  </a:lnTo>
                  <a:lnTo>
                    <a:pt x="1347089" y="1777873"/>
                  </a:lnTo>
                  <a:lnTo>
                    <a:pt x="1374648" y="1751584"/>
                  </a:lnTo>
                  <a:close/>
                </a:path>
                <a:path w="6894830" h="3253104">
                  <a:moveTo>
                    <a:pt x="1396873" y="2380107"/>
                  </a:moveTo>
                  <a:lnTo>
                    <a:pt x="1384046" y="2344293"/>
                  </a:lnTo>
                  <a:lnTo>
                    <a:pt x="1348232" y="2357120"/>
                  </a:lnTo>
                  <a:lnTo>
                    <a:pt x="1361059" y="2392934"/>
                  </a:lnTo>
                  <a:lnTo>
                    <a:pt x="1396873" y="2380107"/>
                  </a:lnTo>
                  <a:close/>
                </a:path>
                <a:path w="6894830" h="3253104">
                  <a:moveTo>
                    <a:pt x="1411351" y="1459230"/>
                  </a:moveTo>
                  <a:lnTo>
                    <a:pt x="1383538" y="1433195"/>
                  </a:lnTo>
                  <a:lnTo>
                    <a:pt x="1357503" y="1461008"/>
                  </a:lnTo>
                  <a:lnTo>
                    <a:pt x="1385316" y="1487043"/>
                  </a:lnTo>
                  <a:lnTo>
                    <a:pt x="1411351" y="1459230"/>
                  </a:lnTo>
                  <a:close/>
                </a:path>
                <a:path w="6894830" h="3253104">
                  <a:moveTo>
                    <a:pt x="1413510" y="816991"/>
                  </a:moveTo>
                  <a:lnTo>
                    <a:pt x="1377696" y="804037"/>
                  </a:lnTo>
                  <a:lnTo>
                    <a:pt x="1364742" y="839851"/>
                  </a:lnTo>
                  <a:lnTo>
                    <a:pt x="1400556" y="852932"/>
                  </a:lnTo>
                  <a:lnTo>
                    <a:pt x="1413510" y="816991"/>
                  </a:lnTo>
                  <a:close/>
                </a:path>
                <a:path w="6894830" h="3253104">
                  <a:moveTo>
                    <a:pt x="1427099" y="1806956"/>
                  </a:moveTo>
                  <a:lnTo>
                    <a:pt x="1400937" y="1779270"/>
                  </a:lnTo>
                  <a:lnTo>
                    <a:pt x="1373251" y="1805432"/>
                  </a:lnTo>
                  <a:lnTo>
                    <a:pt x="1399413" y="1833118"/>
                  </a:lnTo>
                  <a:lnTo>
                    <a:pt x="1427099" y="1806956"/>
                  </a:lnTo>
                  <a:close/>
                </a:path>
                <a:path w="6894830" h="3253104">
                  <a:moveTo>
                    <a:pt x="1435354" y="1109218"/>
                  </a:moveTo>
                  <a:lnTo>
                    <a:pt x="1401953" y="1091057"/>
                  </a:lnTo>
                  <a:lnTo>
                    <a:pt x="1383665" y="1124458"/>
                  </a:lnTo>
                  <a:lnTo>
                    <a:pt x="1417193" y="1142746"/>
                  </a:lnTo>
                  <a:lnTo>
                    <a:pt x="1435354" y="1109218"/>
                  </a:lnTo>
                  <a:close/>
                </a:path>
                <a:path w="6894830" h="3253104">
                  <a:moveTo>
                    <a:pt x="1437132" y="2133600"/>
                  </a:moveTo>
                  <a:lnTo>
                    <a:pt x="1418971" y="2100072"/>
                  </a:lnTo>
                  <a:lnTo>
                    <a:pt x="1385443" y="2118233"/>
                  </a:lnTo>
                  <a:lnTo>
                    <a:pt x="1403604" y="2151761"/>
                  </a:lnTo>
                  <a:lnTo>
                    <a:pt x="1437132" y="2133600"/>
                  </a:lnTo>
                  <a:close/>
                </a:path>
                <a:path w="6894830" h="3253104">
                  <a:moveTo>
                    <a:pt x="1463421" y="1403604"/>
                  </a:moveTo>
                  <a:lnTo>
                    <a:pt x="1435608" y="1377569"/>
                  </a:lnTo>
                  <a:lnTo>
                    <a:pt x="1409573" y="1405382"/>
                  </a:lnTo>
                  <a:lnTo>
                    <a:pt x="1437386" y="1431417"/>
                  </a:lnTo>
                  <a:lnTo>
                    <a:pt x="1463421" y="1403604"/>
                  </a:lnTo>
                  <a:close/>
                </a:path>
                <a:path w="6894830" h="3253104">
                  <a:moveTo>
                    <a:pt x="1468628" y="2354453"/>
                  </a:moveTo>
                  <a:lnTo>
                    <a:pt x="1455801" y="2318639"/>
                  </a:lnTo>
                  <a:lnTo>
                    <a:pt x="1419987" y="2331466"/>
                  </a:lnTo>
                  <a:lnTo>
                    <a:pt x="1432814" y="2367280"/>
                  </a:lnTo>
                  <a:lnTo>
                    <a:pt x="1468628" y="2354453"/>
                  </a:lnTo>
                  <a:close/>
                </a:path>
                <a:path w="6894830" h="3253104">
                  <a:moveTo>
                    <a:pt x="1479550" y="1862201"/>
                  </a:moveTo>
                  <a:lnTo>
                    <a:pt x="1453261" y="1834642"/>
                  </a:lnTo>
                  <a:lnTo>
                    <a:pt x="1425702" y="1860804"/>
                  </a:lnTo>
                  <a:lnTo>
                    <a:pt x="1451864" y="1888490"/>
                  </a:lnTo>
                  <a:lnTo>
                    <a:pt x="1479550" y="1862201"/>
                  </a:lnTo>
                  <a:close/>
                </a:path>
                <a:path w="6894830" h="3253104">
                  <a:moveTo>
                    <a:pt x="1485265" y="843026"/>
                  </a:moveTo>
                  <a:lnTo>
                    <a:pt x="1449324" y="830072"/>
                  </a:lnTo>
                  <a:lnTo>
                    <a:pt x="1436370" y="865886"/>
                  </a:lnTo>
                  <a:lnTo>
                    <a:pt x="1472184" y="878840"/>
                  </a:lnTo>
                  <a:lnTo>
                    <a:pt x="1485265" y="843026"/>
                  </a:lnTo>
                  <a:close/>
                </a:path>
                <a:path w="6894830" h="3253104">
                  <a:moveTo>
                    <a:pt x="1502283" y="1145667"/>
                  </a:moveTo>
                  <a:lnTo>
                    <a:pt x="1468882" y="1127506"/>
                  </a:lnTo>
                  <a:lnTo>
                    <a:pt x="1450594" y="1160907"/>
                  </a:lnTo>
                  <a:lnTo>
                    <a:pt x="1484122" y="1179195"/>
                  </a:lnTo>
                  <a:lnTo>
                    <a:pt x="1502283" y="1145667"/>
                  </a:lnTo>
                  <a:close/>
                </a:path>
                <a:path w="6894830" h="3253104">
                  <a:moveTo>
                    <a:pt x="1504061" y="2097278"/>
                  </a:moveTo>
                  <a:lnTo>
                    <a:pt x="1486027" y="2063877"/>
                  </a:lnTo>
                  <a:lnTo>
                    <a:pt x="1452499" y="2081911"/>
                  </a:lnTo>
                  <a:lnTo>
                    <a:pt x="1470533" y="2115439"/>
                  </a:lnTo>
                  <a:lnTo>
                    <a:pt x="1504061" y="2097278"/>
                  </a:lnTo>
                  <a:close/>
                </a:path>
                <a:path w="6894830" h="3253104">
                  <a:moveTo>
                    <a:pt x="1515491" y="1347978"/>
                  </a:moveTo>
                  <a:lnTo>
                    <a:pt x="1487678" y="1321943"/>
                  </a:lnTo>
                  <a:lnTo>
                    <a:pt x="1461643" y="1349756"/>
                  </a:lnTo>
                  <a:lnTo>
                    <a:pt x="1489456" y="1375791"/>
                  </a:lnTo>
                  <a:lnTo>
                    <a:pt x="1515491" y="1347978"/>
                  </a:lnTo>
                  <a:close/>
                </a:path>
                <a:path w="6894830" h="3253104">
                  <a:moveTo>
                    <a:pt x="1531874" y="1917573"/>
                  </a:moveTo>
                  <a:lnTo>
                    <a:pt x="1505712" y="1889887"/>
                  </a:lnTo>
                  <a:lnTo>
                    <a:pt x="1478026" y="1916176"/>
                  </a:lnTo>
                  <a:lnTo>
                    <a:pt x="1504188" y="1943735"/>
                  </a:lnTo>
                  <a:lnTo>
                    <a:pt x="1531874" y="1917573"/>
                  </a:lnTo>
                  <a:close/>
                </a:path>
                <a:path w="6894830" h="3253104">
                  <a:moveTo>
                    <a:pt x="1540383" y="2328799"/>
                  </a:moveTo>
                  <a:lnTo>
                    <a:pt x="1527556" y="2292858"/>
                  </a:lnTo>
                  <a:lnTo>
                    <a:pt x="1491742" y="2305685"/>
                  </a:lnTo>
                  <a:lnTo>
                    <a:pt x="1504569" y="2341626"/>
                  </a:lnTo>
                  <a:lnTo>
                    <a:pt x="1540383" y="2328799"/>
                  </a:lnTo>
                  <a:close/>
                </a:path>
                <a:path w="6894830" h="3253104">
                  <a:moveTo>
                    <a:pt x="1556893" y="868934"/>
                  </a:moveTo>
                  <a:lnTo>
                    <a:pt x="1521079" y="855980"/>
                  </a:lnTo>
                  <a:lnTo>
                    <a:pt x="1507998" y="891794"/>
                  </a:lnTo>
                  <a:lnTo>
                    <a:pt x="1543812" y="904748"/>
                  </a:lnTo>
                  <a:lnTo>
                    <a:pt x="1556893" y="868934"/>
                  </a:lnTo>
                  <a:close/>
                </a:path>
                <a:path w="6894830" h="3253104">
                  <a:moveTo>
                    <a:pt x="1567561" y="1292352"/>
                  </a:moveTo>
                  <a:lnTo>
                    <a:pt x="1539875" y="1266317"/>
                  </a:lnTo>
                  <a:lnTo>
                    <a:pt x="1513713" y="1294130"/>
                  </a:lnTo>
                  <a:lnTo>
                    <a:pt x="1541526" y="1320165"/>
                  </a:lnTo>
                  <a:lnTo>
                    <a:pt x="1567561" y="1292352"/>
                  </a:lnTo>
                  <a:close/>
                </a:path>
                <a:path w="6894830" h="3253104">
                  <a:moveTo>
                    <a:pt x="1569212" y="1182116"/>
                  </a:moveTo>
                  <a:lnTo>
                    <a:pt x="1535811" y="1163828"/>
                  </a:lnTo>
                  <a:lnTo>
                    <a:pt x="1517523" y="1197356"/>
                  </a:lnTo>
                  <a:lnTo>
                    <a:pt x="1551051" y="1215517"/>
                  </a:lnTo>
                  <a:lnTo>
                    <a:pt x="1569212" y="1182116"/>
                  </a:lnTo>
                  <a:close/>
                </a:path>
                <a:path w="6894830" h="3253104">
                  <a:moveTo>
                    <a:pt x="1571117" y="2061083"/>
                  </a:moveTo>
                  <a:lnTo>
                    <a:pt x="1552956" y="2027555"/>
                  </a:lnTo>
                  <a:lnTo>
                    <a:pt x="1519428" y="2045716"/>
                  </a:lnTo>
                  <a:lnTo>
                    <a:pt x="1537589" y="2079244"/>
                  </a:lnTo>
                  <a:lnTo>
                    <a:pt x="1571117" y="2061083"/>
                  </a:lnTo>
                  <a:close/>
                </a:path>
                <a:path w="6894830" h="3253104">
                  <a:moveTo>
                    <a:pt x="1584325" y="1972945"/>
                  </a:moveTo>
                  <a:lnTo>
                    <a:pt x="1558163" y="1945259"/>
                  </a:lnTo>
                  <a:lnTo>
                    <a:pt x="1530477" y="1971421"/>
                  </a:lnTo>
                  <a:lnTo>
                    <a:pt x="1556639" y="1999107"/>
                  </a:lnTo>
                  <a:lnTo>
                    <a:pt x="1584325" y="1972945"/>
                  </a:lnTo>
                  <a:close/>
                </a:path>
                <a:path w="6894830" h="3253104">
                  <a:moveTo>
                    <a:pt x="1612138" y="2303145"/>
                  </a:moveTo>
                  <a:lnTo>
                    <a:pt x="1599311" y="2267204"/>
                  </a:lnTo>
                  <a:lnTo>
                    <a:pt x="1563497" y="2280031"/>
                  </a:lnTo>
                  <a:lnTo>
                    <a:pt x="1576324" y="2315972"/>
                  </a:lnTo>
                  <a:lnTo>
                    <a:pt x="1612138" y="2303145"/>
                  </a:lnTo>
                  <a:close/>
                </a:path>
                <a:path w="6894830" h="3253104">
                  <a:moveTo>
                    <a:pt x="1628521" y="894969"/>
                  </a:moveTo>
                  <a:lnTo>
                    <a:pt x="1592707" y="882015"/>
                  </a:lnTo>
                  <a:lnTo>
                    <a:pt x="1579626" y="917829"/>
                  </a:lnTo>
                  <a:lnTo>
                    <a:pt x="1615440" y="930783"/>
                  </a:lnTo>
                  <a:lnTo>
                    <a:pt x="1628521" y="894969"/>
                  </a:lnTo>
                  <a:close/>
                </a:path>
                <a:path w="6894830" h="3253104">
                  <a:moveTo>
                    <a:pt x="1636141" y="1218438"/>
                  </a:moveTo>
                  <a:lnTo>
                    <a:pt x="1602740" y="1200277"/>
                  </a:lnTo>
                  <a:lnTo>
                    <a:pt x="1595348" y="1213904"/>
                  </a:lnTo>
                  <a:lnTo>
                    <a:pt x="1591945" y="1210691"/>
                  </a:lnTo>
                  <a:lnTo>
                    <a:pt x="1565910" y="1238504"/>
                  </a:lnTo>
                  <a:lnTo>
                    <a:pt x="1593723" y="1264666"/>
                  </a:lnTo>
                  <a:lnTo>
                    <a:pt x="1609775" y="1247521"/>
                  </a:lnTo>
                  <a:lnTo>
                    <a:pt x="1617980" y="1251966"/>
                  </a:lnTo>
                  <a:lnTo>
                    <a:pt x="1636141" y="1218438"/>
                  </a:lnTo>
                  <a:close/>
                </a:path>
                <a:path w="6894830" h="3253104">
                  <a:moveTo>
                    <a:pt x="1638173" y="2024761"/>
                  </a:moveTo>
                  <a:lnTo>
                    <a:pt x="1620012" y="1991233"/>
                  </a:lnTo>
                  <a:lnTo>
                    <a:pt x="1586484" y="2009394"/>
                  </a:lnTo>
                  <a:lnTo>
                    <a:pt x="1591449" y="2018576"/>
                  </a:lnTo>
                  <a:lnTo>
                    <a:pt x="1582801" y="2026793"/>
                  </a:lnTo>
                  <a:lnTo>
                    <a:pt x="1609090" y="2054479"/>
                  </a:lnTo>
                  <a:lnTo>
                    <a:pt x="1636649" y="2028190"/>
                  </a:lnTo>
                  <a:lnTo>
                    <a:pt x="1635010" y="2026475"/>
                  </a:lnTo>
                  <a:lnTo>
                    <a:pt x="1638173" y="2024761"/>
                  </a:lnTo>
                  <a:close/>
                </a:path>
                <a:path w="6894830" h="3253104">
                  <a:moveTo>
                    <a:pt x="1671828" y="1181227"/>
                  </a:moveTo>
                  <a:lnTo>
                    <a:pt x="1644015" y="1155192"/>
                  </a:lnTo>
                  <a:lnTo>
                    <a:pt x="1617980" y="1183005"/>
                  </a:lnTo>
                  <a:lnTo>
                    <a:pt x="1645793" y="1209040"/>
                  </a:lnTo>
                  <a:lnTo>
                    <a:pt x="1671828" y="1181227"/>
                  </a:lnTo>
                  <a:close/>
                </a:path>
                <a:path w="6894830" h="3253104">
                  <a:moveTo>
                    <a:pt x="1683893" y="2277491"/>
                  </a:moveTo>
                  <a:lnTo>
                    <a:pt x="1671066" y="2241550"/>
                  </a:lnTo>
                  <a:lnTo>
                    <a:pt x="1635125" y="2254377"/>
                  </a:lnTo>
                  <a:lnTo>
                    <a:pt x="1648079" y="2290318"/>
                  </a:lnTo>
                  <a:lnTo>
                    <a:pt x="1683893" y="2277491"/>
                  </a:lnTo>
                  <a:close/>
                </a:path>
                <a:path w="6894830" h="3253104">
                  <a:moveTo>
                    <a:pt x="1689100" y="2083562"/>
                  </a:moveTo>
                  <a:lnTo>
                    <a:pt x="1662938" y="2055876"/>
                  </a:lnTo>
                  <a:lnTo>
                    <a:pt x="1635252" y="2082038"/>
                  </a:lnTo>
                  <a:lnTo>
                    <a:pt x="1661414" y="2109724"/>
                  </a:lnTo>
                  <a:lnTo>
                    <a:pt x="1689100" y="2083562"/>
                  </a:lnTo>
                  <a:close/>
                </a:path>
                <a:path w="6894830" h="3253104">
                  <a:moveTo>
                    <a:pt x="1700149" y="920877"/>
                  </a:moveTo>
                  <a:lnTo>
                    <a:pt x="1664335" y="907923"/>
                  </a:lnTo>
                  <a:lnTo>
                    <a:pt x="1651254" y="943737"/>
                  </a:lnTo>
                  <a:lnTo>
                    <a:pt x="1687195" y="956691"/>
                  </a:lnTo>
                  <a:lnTo>
                    <a:pt x="1700149" y="920877"/>
                  </a:lnTo>
                  <a:close/>
                </a:path>
                <a:path w="6894830" h="3253104">
                  <a:moveTo>
                    <a:pt x="1703197" y="1254887"/>
                  </a:moveTo>
                  <a:lnTo>
                    <a:pt x="1669669" y="1236726"/>
                  </a:lnTo>
                  <a:lnTo>
                    <a:pt x="1651508" y="1270127"/>
                  </a:lnTo>
                  <a:lnTo>
                    <a:pt x="1684909" y="1288415"/>
                  </a:lnTo>
                  <a:lnTo>
                    <a:pt x="1703197" y="1254887"/>
                  </a:lnTo>
                  <a:close/>
                </a:path>
                <a:path w="6894830" h="3253104">
                  <a:moveTo>
                    <a:pt x="1705102" y="1988566"/>
                  </a:moveTo>
                  <a:lnTo>
                    <a:pt x="1687068" y="1955038"/>
                  </a:lnTo>
                  <a:lnTo>
                    <a:pt x="1653540" y="1973199"/>
                  </a:lnTo>
                  <a:lnTo>
                    <a:pt x="1671701" y="2006727"/>
                  </a:lnTo>
                  <a:lnTo>
                    <a:pt x="1705102" y="1988566"/>
                  </a:lnTo>
                  <a:close/>
                </a:path>
                <a:path w="6894830" h="3253104">
                  <a:moveTo>
                    <a:pt x="1723898" y="1125601"/>
                  </a:moveTo>
                  <a:lnTo>
                    <a:pt x="1696085" y="1099566"/>
                  </a:lnTo>
                  <a:lnTo>
                    <a:pt x="1670050" y="1127379"/>
                  </a:lnTo>
                  <a:lnTo>
                    <a:pt x="1697863" y="1153414"/>
                  </a:lnTo>
                  <a:lnTo>
                    <a:pt x="1723898" y="1125601"/>
                  </a:lnTo>
                  <a:close/>
                </a:path>
                <a:path w="6894830" h="3253104">
                  <a:moveTo>
                    <a:pt x="1741551" y="2138934"/>
                  </a:moveTo>
                  <a:lnTo>
                    <a:pt x="1715262" y="2111248"/>
                  </a:lnTo>
                  <a:lnTo>
                    <a:pt x="1687703" y="2137410"/>
                  </a:lnTo>
                  <a:lnTo>
                    <a:pt x="1713865" y="2165096"/>
                  </a:lnTo>
                  <a:lnTo>
                    <a:pt x="1741551" y="2138934"/>
                  </a:lnTo>
                  <a:close/>
                </a:path>
                <a:path w="6894830" h="3253104">
                  <a:moveTo>
                    <a:pt x="1755648" y="2251710"/>
                  </a:moveTo>
                  <a:lnTo>
                    <a:pt x="1742821" y="2215896"/>
                  </a:lnTo>
                  <a:lnTo>
                    <a:pt x="1706880" y="2228723"/>
                  </a:lnTo>
                  <a:lnTo>
                    <a:pt x="1719707" y="2264537"/>
                  </a:lnTo>
                  <a:lnTo>
                    <a:pt x="1755648" y="2251710"/>
                  </a:lnTo>
                  <a:close/>
                </a:path>
                <a:path w="6894830" h="3253104">
                  <a:moveTo>
                    <a:pt x="1770126" y="1291336"/>
                  </a:moveTo>
                  <a:lnTo>
                    <a:pt x="1736598" y="1273048"/>
                  </a:lnTo>
                  <a:lnTo>
                    <a:pt x="1718437" y="1306576"/>
                  </a:lnTo>
                  <a:lnTo>
                    <a:pt x="1751838" y="1324737"/>
                  </a:lnTo>
                  <a:lnTo>
                    <a:pt x="1770126" y="1291336"/>
                  </a:lnTo>
                  <a:close/>
                </a:path>
                <a:path w="6894830" h="3253104">
                  <a:moveTo>
                    <a:pt x="1771777" y="946912"/>
                  </a:moveTo>
                  <a:lnTo>
                    <a:pt x="1735963" y="933958"/>
                  </a:lnTo>
                  <a:lnTo>
                    <a:pt x="1723009" y="969772"/>
                  </a:lnTo>
                  <a:lnTo>
                    <a:pt x="1758823" y="982726"/>
                  </a:lnTo>
                  <a:lnTo>
                    <a:pt x="1771777" y="946912"/>
                  </a:lnTo>
                  <a:close/>
                </a:path>
                <a:path w="6894830" h="3253104">
                  <a:moveTo>
                    <a:pt x="1772158" y="1952256"/>
                  </a:moveTo>
                  <a:lnTo>
                    <a:pt x="1753997" y="1918716"/>
                  </a:lnTo>
                  <a:lnTo>
                    <a:pt x="1720596" y="1936877"/>
                  </a:lnTo>
                  <a:lnTo>
                    <a:pt x="1738630" y="1970405"/>
                  </a:lnTo>
                  <a:lnTo>
                    <a:pt x="1772158" y="1952256"/>
                  </a:lnTo>
                  <a:close/>
                </a:path>
                <a:path w="6894830" h="3253104">
                  <a:moveTo>
                    <a:pt x="1775968" y="1069975"/>
                  </a:moveTo>
                  <a:lnTo>
                    <a:pt x="1748155" y="1043940"/>
                  </a:lnTo>
                  <a:lnTo>
                    <a:pt x="1722120" y="1071753"/>
                  </a:lnTo>
                  <a:lnTo>
                    <a:pt x="1749933" y="1097788"/>
                  </a:lnTo>
                  <a:lnTo>
                    <a:pt x="1775968" y="1069975"/>
                  </a:lnTo>
                  <a:close/>
                </a:path>
                <a:path w="6894830" h="3253104">
                  <a:moveTo>
                    <a:pt x="1837055" y="1327785"/>
                  </a:moveTo>
                  <a:lnTo>
                    <a:pt x="1803527" y="1309497"/>
                  </a:lnTo>
                  <a:lnTo>
                    <a:pt x="1785366" y="1343025"/>
                  </a:lnTo>
                  <a:lnTo>
                    <a:pt x="1818767" y="1361186"/>
                  </a:lnTo>
                  <a:lnTo>
                    <a:pt x="1837055" y="1327785"/>
                  </a:lnTo>
                  <a:close/>
                </a:path>
                <a:path w="6894830" h="3253104">
                  <a:moveTo>
                    <a:pt x="1839214" y="1916049"/>
                  </a:moveTo>
                  <a:lnTo>
                    <a:pt x="1821053" y="1882521"/>
                  </a:lnTo>
                  <a:lnTo>
                    <a:pt x="1787525" y="1900694"/>
                  </a:lnTo>
                  <a:lnTo>
                    <a:pt x="1805686" y="1934083"/>
                  </a:lnTo>
                  <a:lnTo>
                    <a:pt x="1839214" y="1916049"/>
                  </a:lnTo>
                  <a:close/>
                </a:path>
                <a:path w="6894830" h="3253104">
                  <a:moveTo>
                    <a:pt x="1846326" y="2249551"/>
                  </a:moveTo>
                  <a:lnTo>
                    <a:pt x="1824939" y="2226932"/>
                  </a:lnTo>
                  <a:lnTo>
                    <a:pt x="1827403" y="2226056"/>
                  </a:lnTo>
                  <a:lnTo>
                    <a:pt x="1814576" y="2190242"/>
                  </a:lnTo>
                  <a:lnTo>
                    <a:pt x="1787994" y="2199729"/>
                  </a:lnTo>
                  <a:lnTo>
                    <a:pt x="1793875" y="2194179"/>
                  </a:lnTo>
                  <a:lnTo>
                    <a:pt x="1767713" y="2166493"/>
                  </a:lnTo>
                  <a:lnTo>
                    <a:pt x="1740027" y="2192782"/>
                  </a:lnTo>
                  <a:lnTo>
                    <a:pt x="1766189" y="2220341"/>
                  </a:lnTo>
                  <a:lnTo>
                    <a:pt x="1780108" y="2207196"/>
                  </a:lnTo>
                  <a:lnTo>
                    <a:pt x="1791462" y="2238883"/>
                  </a:lnTo>
                  <a:lnTo>
                    <a:pt x="1808632" y="2232761"/>
                  </a:lnTo>
                  <a:lnTo>
                    <a:pt x="1792478" y="2248027"/>
                  </a:lnTo>
                  <a:lnTo>
                    <a:pt x="1818640" y="2275713"/>
                  </a:lnTo>
                  <a:lnTo>
                    <a:pt x="1846326" y="2249551"/>
                  </a:lnTo>
                  <a:close/>
                </a:path>
                <a:path w="6894830" h="3253104">
                  <a:moveTo>
                    <a:pt x="1880235" y="958723"/>
                  </a:moveTo>
                  <a:lnTo>
                    <a:pt x="1852422" y="932688"/>
                  </a:lnTo>
                  <a:lnTo>
                    <a:pt x="1826387" y="960501"/>
                  </a:lnTo>
                  <a:lnTo>
                    <a:pt x="1837029" y="970521"/>
                  </a:lnTo>
                  <a:lnTo>
                    <a:pt x="1807591" y="959866"/>
                  </a:lnTo>
                  <a:lnTo>
                    <a:pt x="1795449" y="993406"/>
                  </a:lnTo>
                  <a:lnTo>
                    <a:pt x="1774190" y="1016127"/>
                  </a:lnTo>
                  <a:lnTo>
                    <a:pt x="1802003" y="1042162"/>
                  </a:lnTo>
                  <a:lnTo>
                    <a:pt x="1828038" y="1014349"/>
                  </a:lnTo>
                  <a:lnTo>
                    <a:pt x="1816557" y="1003617"/>
                  </a:lnTo>
                  <a:lnTo>
                    <a:pt x="1830451" y="1008634"/>
                  </a:lnTo>
                  <a:lnTo>
                    <a:pt x="1842401" y="975575"/>
                  </a:lnTo>
                  <a:lnTo>
                    <a:pt x="1854073" y="986536"/>
                  </a:lnTo>
                  <a:lnTo>
                    <a:pt x="1880235" y="958723"/>
                  </a:lnTo>
                  <a:close/>
                </a:path>
                <a:path w="6894830" h="3253104">
                  <a:moveTo>
                    <a:pt x="1898650" y="2304796"/>
                  </a:moveTo>
                  <a:lnTo>
                    <a:pt x="1872488" y="2277237"/>
                  </a:lnTo>
                  <a:lnTo>
                    <a:pt x="1844802" y="2303399"/>
                  </a:lnTo>
                  <a:lnTo>
                    <a:pt x="1871091" y="2331085"/>
                  </a:lnTo>
                  <a:lnTo>
                    <a:pt x="1898650" y="2304796"/>
                  </a:lnTo>
                  <a:close/>
                </a:path>
                <a:path w="6894830" h="3253104">
                  <a:moveTo>
                    <a:pt x="1899158" y="2200402"/>
                  </a:moveTo>
                  <a:lnTo>
                    <a:pt x="1886331" y="2164588"/>
                  </a:lnTo>
                  <a:lnTo>
                    <a:pt x="1850390" y="2177415"/>
                  </a:lnTo>
                  <a:lnTo>
                    <a:pt x="1863217" y="2213229"/>
                  </a:lnTo>
                  <a:lnTo>
                    <a:pt x="1899158" y="2200402"/>
                  </a:lnTo>
                  <a:close/>
                </a:path>
                <a:path w="6894830" h="3253104">
                  <a:moveTo>
                    <a:pt x="1903984" y="1364107"/>
                  </a:moveTo>
                  <a:lnTo>
                    <a:pt x="1870456" y="1345946"/>
                  </a:lnTo>
                  <a:lnTo>
                    <a:pt x="1852295" y="1379347"/>
                  </a:lnTo>
                  <a:lnTo>
                    <a:pt x="1885696" y="1397635"/>
                  </a:lnTo>
                  <a:lnTo>
                    <a:pt x="1903984" y="1364107"/>
                  </a:lnTo>
                  <a:close/>
                </a:path>
                <a:path w="6894830" h="3253104">
                  <a:moveTo>
                    <a:pt x="1906270" y="1879727"/>
                  </a:moveTo>
                  <a:lnTo>
                    <a:pt x="1888109" y="1846199"/>
                  </a:lnTo>
                  <a:lnTo>
                    <a:pt x="1854581" y="1864360"/>
                  </a:lnTo>
                  <a:lnTo>
                    <a:pt x="1872742" y="1897888"/>
                  </a:lnTo>
                  <a:lnTo>
                    <a:pt x="1906270" y="1879727"/>
                  </a:lnTo>
                  <a:close/>
                </a:path>
                <a:path w="6894830" h="3253104">
                  <a:moveTo>
                    <a:pt x="1915033" y="998855"/>
                  </a:moveTo>
                  <a:lnTo>
                    <a:pt x="1879219" y="985901"/>
                  </a:lnTo>
                  <a:lnTo>
                    <a:pt x="1866265" y="1021715"/>
                  </a:lnTo>
                  <a:lnTo>
                    <a:pt x="1902079" y="1034669"/>
                  </a:lnTo>
                  <a:lnTo>
                    <a:pt x="1915033" y="998855"/>
                  </a:lnTo>
                  <a:close/>
                </a:path>
                <a:path w="6894830" h="3253104">
                  <a:moveTo>
                    <a:pt x="1932305" y="903097"/>
                  </a:moveTo>
                  <a:lnTo>
                    <a:pt x="1904492" y="877062"/>
                  </a:lnTo>
                  <a:lnTo>
                    <a:pt x="1878457" y="904875"/>
                  </a:lnTo>
                  <a:lnTo>
                    <a:pt x="1906270" y="930910"/>
                  </a:lnTo>
                  <a:lnTo>
                    <a:pt x="1932305" y="903097"/>
                  </a:lnTo>
                  <a:close/>
                </a:path>
                <a:path w="6894830" h="3253104">
                  <a:moveTo>
                    <a:pt x="1951101" y="2360168"/>
                  </a:moveTo>
                  <a:lnTo>
                    <a:pt x="1924939" y="2332482"/>
                  </a:lnTo>
                  <a:lnTo>
                    <a:pt x="1897253" y="2358644"/>
                  </a:lnTo>
                  <a:lnTo>
                    <a:pt x="1923415" y="2386330"/>
                  </a:lnTo>
                  <a:lnTo>
                    <a:pt x="1951101" y="2360168"/>
                  </a:lnTo>
                  <a:close/>
                </a:path>
                <a:path w="6894830" h="3253104">
                  <a:moveTo>
                    <a:pt x="1970913" y="2174748"/>
                  </a:moveTo>
                  <a:lnTo>
                    <a:pt x="1958086" y="2138807"/>
                  </a:lnTo>
                  <a:lnTo>
                    <a:pt x="1922145" y="2151634"/>
                  </a:lnTo>
                  <a:lnTo>
                    <a:pt x="1934972" y="2187575"/>
                  </a:lnTo>
                  <a:lnTo>
                    <a:pt x="1970913" y="2174748"/>
                  </a:lnTo>
                  <a:close/>
                </a:path>
                <a:path w="6894830" h="3253104">
                  <a:moveTo>
                    <a:pt x="1970913" y="1400556"/>
                  </a:moveTo>
                  <a:lnTo>
                    <a:pt x="1937385" y="1382395"/>
                  </a:lnTo>
                  <a:lnTo>
                    <a:pt x="1919224" y="1415796"/>
                  </a:lnTo>
                  <a:lnTo>
                    <a:pt x="1952625" y="1434084"/>
                  </a:lnTo>
                  <a:lnTo>
                    <a:pt x="1970913" y="1400556"/>
                  </a:lnTo>
                  <a:close/>
                </a:path>
                <a:path w="6894830" h="3253104">
                  <a:moveTo>
                    <a:pt x="1973199" y="1843532"/>
                  </a:moveTo>
                  <a:lnTo>
                    <a:pt x="1955165" y="1810004"/>
                  </a:lnTo>
                  <a:lnTo>
                    <a:pt x="1921637" y="1828165"/>
                  </a:lnTo>
                  <a:lnTo>
                    <a:pt x="1939671" y="1861566"/>
                  </a:lnTo>
                  <a:lnTo>
                    <a:pt x="1973199" y="1843532"/>
                  </a:lnTo>
                  <a:close/>
                </a:path>
                <a:path w="6894830" h="3253104">
                  <a:moveTo>
                    <a:pt x="1984375" y="847471"/>
                  </a:moveTo>
                  <a:lnTo>
                    <a:pt x="1956562" y="821436"/>
                  </a:lnTo>
                  <a:lnTo>
                    <a:pt x="1930527" y="849249"/>
                  </a:lnTo>
                  <a:lnTo>
                    <a:pt x="1958340" y="875284"/>
                  </a:lnTo>
                  <a:lnTo>
                    <a:pt x="1984375" y="847471"/>
                  </a:lnTo>
                  <a:close/>
                </a:path>
                <a:path w="6894830" h="3253104">
                  <a:moveTo>
                    <a:pt x="1986661" y="1024763"/>
                  </a:moveTo>
                  <a:lnTo>
                    <a:pt x="1950847" y="1011809"/>
                  </a:lnTo>
                  <a:lnTo>
                    <a:pt x="1937893" y="1047623"/>
                  </a:lnTo>
                  <a:lnTo>
                    <a:pt x="1973707" y="1060577"/>
                  </a:lnTo>
                  <a:lnTo>
                    <a:pt x="1986661" y="1024763"/>
                  </a:lnTo>
                  <a:close/>
                </a:path>
                <a:path w="6894830" h="3253104">
                  <a:moveTo>
                    <a:pt x="2003552" y="2415540"/>
                  </a:moveTo>
                  <a:lnTo>
                    <a:pt x="1977263" y="2387854"/>
                  </a:lnTo>
                  <a:lnTo>
                    <a:pt x="1949704" y="2414016"/>
                  </a:lnTo>
                  <a:lnTo>
                    <a:pt x="1975866" y="2441702"/>
                  </a:lnTo>
                  <a:lnTo>
                    <a:pt x="2003552" y="2415540"/>
                  </a:lnTo>
                  <a:close/>
                </a:path>
                <a:path w="6894830" h="3253104">
                  <a:moveTo>
                    <a:pt x="2036445" y="791845"/>
                  </a:moveTo>
                  <a:lnTo>
                    <a:pt x="2008632" y="765810"/>
                  </a:lnTo>
                  <a:lnTo>
                    <a:pt x="1982597" y="793623"/>
                  </a:lnTo>
                  <a:lnTo>
                    <a:pt x="2010410" y="819658"/>
                  </a:lnTo>
                  <a:lnTo>
                    <a:pt x="2036445" y="791845"/>
                  </a:lnTo>
                  <a:close/>
                </a:path>
                <a:path w="6894830" h="3253104">
                  <a:moveTo>
                    <a:pt x="2037829" y="1437005"/>
                  </a:moveTo>
                  <a:lnTo>
                    <a:pt x="2004314" y="1418717"/>
                  </a:lnTo>
                  <a:lnTo>
                    <a:pt x="1986153" y="1452245"/>
                  </a:lnTo>
                  <a:lnTo>
                    <a:pt x="2019554" y="1470406"/>
                  </a:lnTo>
                  <a:lnTo>
                    <a:pt x="2037829" y="1437005"/>
                  </a:lnTo>
                  <a:close/>
                </a:path>
                <a:path w="6894830" h="3253104">
                  <a:moveTo>
                    <a:pt x="2040242" y="1807210"/>
                  </a:moveTo>
                  <a:lnTo>
                    <a:pt x="2022094" y="1773682"/>
                  </a:lnTo>
                  <a:lnTo>
                    <a:pt x="1988566" y="1791843"/>
                  </a:lnTo>
                  <a:lnTo>
                    <a:pt x="2006727" y="1825371"/>
                  </a:lnTo>
                  <a:lnTo>
                    <a:pt x="2040242" y="1807210"/>
                  </a:lnTo>
                  <a:close/>
                </a:path>
                <a:path w="6894830" h="3253104">
                  <a:moveTo>
                    <a:pt x="2042655" y="2149094"/>
                  </a:moveTo>
                  <a:lnTo>
                    <a:pt x="2029714" y="2113153"/>
                  </a:lnTo>
                  <a:lnTo>
                    <a:pt x="1993900" y="2125980"/>
                  </a:lnTo>
                  <a:lnTo>
                    <a:pt x="2006727" y="2161921"/>
                  </a:lnTo>
                  <a:lnTo>
                    <a:pt x="2042655" y="2149094"/>
                  </a:lnTo>
                  <a:close/>
                </a:path>
                <a:path w="6894830" h="3253104">
                  <a:moveTo>
                    <a:pt x="2055876" y="2470785"/>
                  </a:moveTo>
                  <a:lnTo>
                    <a:pt x="2029714" y="2443099"/>
                  </a:lnTo>
                  <a:lnTo>
                    <a:pt x="2002028" y="2469388"/>
                  </a:lnTo>
                  <a:lnTo>
                    <a:pt x="2028190" y="2497074"/>
                  </a:lnTo>
                  <a:lnTo>
                    <a:pt x="2055876" y="2470785"/>
                  </a:lnTo>
                  <a:close/>
                </a:path>
                <a:path w="6894830" h="3253104">
                  <a:moveTo>
                    <a:pt x="2058289" y="1050798"/>
                  </a:moveTo>
                  <a:lnTo>
                    <a:pt x="2022475" y="1037844"/>
                  </a:lnTo>
                  <a:lnTo>
                    <a:pt x="2009521" y="1073658"/>
                  </a:lnTo>
                  <a:lnTo>
                    <a:pt x="2045335" y="1086612"/>
                  </a:lnTo>
                  <a:lnTo>
                    <a:pt x="2058289" y="1050798"/>
                  </a:lnTo>
                  <a:close/>
                </a:path>
                <a:path w="6894830" h="3253104">
                  <a:moveTo>
                    <a:pt x="2088515" y="736346"/>
                  </a:moveTo>
                  <a:lnTo>
                    <a:pt x="2060702" y="710184"/>
                  </a:lnTo>
                  <a:lnTo>
                    <a:pt x="2034654" y="737997"/>
                  </a:lnTo>
                  <a:lnTo>
                    <a:pt x="2062467" y="764032"/>
                  </a:lnTo>
                  <a:lnTo>
                    <a:pt x="2088515" y="736346"/>
                  </a:lnTo>
                  <a:close/>
                </a:path>
                <a:path w="6894830" h="3253104">
                  <a:moveTo>
                    <a:pt x="2104771" y="1473327"/>
                  </a:moveTo>
                  <a:lnTo>
                    <a:pt x="2071230" y="1455166"/>
                  </a:lnTo>
                  <a:lnTo>
                    <a:pt x="2053082" y="1488694"/>
                  </a:lnTo>
                  <a:lnTo>
                    <a:pt x="2086610" y="1506855"/>
                  </a:lnTo>
                  <a:lnTo>
                    <a:pt x="2104771" y="1473327"/>
                  </a:lnTo>
                  <a:close/>
                </a:path>
                <a:path w="6894830" h="3253104">
                  <a:moveTo>
                    <a:pt x="2107311" y="1771015"/>
                  </a:moveTo>
                  <a:lnTo>
                    <a:pt x="2089150" y="1737487"/>
                  </a:lnTo>
                  <a:lnTo>
                    <a:pt x="2055622" y="1755648"/>
                  </a:lnTo>
                  <a:lnTo>
                    <a:pt x="2073783" y="1789049"/>
                  </a:lnTo>
                  <a:lnTo>
                    <a:pt x="2107311" y="1771015"/>
                  </a:lnTo>
                  <a:close/>
                </a:path>
                <a:path w="6894830" h="3253104">
                  <a:moveTo>
                    <a:pt x="2108327" y="2526157"/>
                  </a:moveTo>
                  <a:lnTo>
                    <a:pt x="2082165" y="2498471"/>
                  </a:lnTo>
                  <a:lnTo>
                    <a:pt x="2054466" y="2524633"/>
                  </a:lnTo>
                  <a:lnTo>
                    <a:pt x="2080628" y="2552319"/>
                  </a:lnTo>
                  <a:lnTo>
                    <a:pt x="2108327" y="2526157"/>
                  </a:lnTo>
                  <a:close/>
                </a:path>
                <a:path w="6894830" h="3253104">
                  <a:moveTo>
                    <a:pt x="2114296" y="2123313"/>
                  </a:moveTo>
                  <a:lnTo>
                    <a:pt x="2101469" y="2087499"/>
                  </a:lnTo>
                  <a:lnTo>
                    <a:pt x="2065642" y="2100326"/>
                  </a:lnTo>
                  <a:lnTo>
                    <a:pt x="2078482" y="2136267"/>
                  </a:lnTo>
                  <a:lnTo>
                    <a:pt x="2114296" y="2123313"/>
                  </a:lnTo>
                  <a:close/>
                </a:path>
                <a:path w="6894830" h="3253104">
                  <a:moveTo>
                    <a:pt x="2129917" y="1076706"/>
                  </a:moveTo>
                  <a:lnTo>
                    <a:pt x="2094103" y="1063752"/>
                  </a:lnTo>
                  <a:lnTo>
                    <a:pt x="2081149" y="1099566"/>
                  </a:lnTo>
                  <a:lnTo>
                    <a:pt x="2116963" y="1112520"/>
                  </a:lnTo>
                  <a:lnTo>
                    <a:pt x="2129917" y="1076706"/>
                  </a:lnTo>
                  <a:close/>
                </a:path>
                <a:path w="6894830" h="3253104">
                  <a:moveTo>
                    <a:pt x="2140712" y="680720"/>
                  </a:moveTo>
                  <a:lnTo>
                    <a:pt x="2112899" y="654685"/>
                  </a:lnTo>
                  <a:lnTo>
                    <a:pt x="2086737" y="682371"/>
                  </a:lnTo>
                  <a:lnTo>
                    <a:pt x="2114550" y="708533"/>
                  </a:lnTo>
                  <a:lnTo>
                    <a:pt x="2140712" y="680720"/>
                  </a:lnTo>
                  <a:close/>
                </a:path>
                <a:path w="6894830" h="3253104">
                  <a:moveTo>
                    <a:pt x="2160651" y="2581402"/>
                  </a:moveTo>
                  <a:lnTo>
                    <a:pt x="2134489" y="2553843"/>
                  </a:lnTo>
                  <a:lnTo>
                    <a:pt x="2106803" y="2580005"/>
                  </a:lnTo>
                  <a:lnTo>
                    <a:pt x="2133092" y="2607691"/>
                  </a:lnTo>
                  <a:lnTo>
                    <a:pt x="2160651" y="2581402"/>
                  </a:lnTo>
                  <a:close/>
                </a:path>
                <a:path w="6894830" h="3253104">
                  <a:moveTo>
                    <a:pt x="2171700" y="1509776"/>
                  </a:moveTo>
                  <a:lnTo>
                    <a:pt x="2138172" y="1491615"/>
                  </a:lnTo>
                  <a:lnTo>
                    <a:pt x="2120011" y="1525016"/>
                  </a:lnTo>
                  <a:lnTo>
                    <a:pt x="2153539" y="1543304"/>
                  </a:lnTo>
                  <a:lnTo>
                    <a:pt x="2171700" y="1509776"/>
                  </a:lnTo>
                  <a:close/>
                </a:path>
                <a:path w="6894830" h="3253104">
                  <a:moveTo>
                    <a:pt x="2174240" y="1734693"/>
                  </a:moveTo>
                  <a:lnTo>
                    <a:pt x="2156206" y="1701165"/>
                  </a:lnTo>
                  <a:lnTo>
                    <a:pt x="2122678" y="1719326"/>
                  </a:lnTo>
                  <a:lnTo>
                    <a:pt x="2140839" y="1752854"/>
                  </a:lnTo>
                  <a:lnTo>
                    <a:pt x="2174240" y="1734693"/>
                  </a:lnTo>
                  <a:close/>
                </a:path>
                <a:path w="6894830" h="3253104">
                  <a:moveTo>
                    <a:pt x="2186051" y="2097659"/>
                  </a:moveTo>
                  <a:lnTo>
                    <a:pt x="2173224" y="2061845"/>
                  </a:lnTo>
                  <a:lnTo>
                    <a:pt x="2137410" y="2074672"/>
                  </a:lnTo>
                  <a:lnTo>
                    <a:pt x="2150237" y="2110486"/>
                  </a:lnTo>
                  <a:lnTo>
                    <a:pt x="2186051" y="2097659"/>
                  </a:lnTo>
                  <a:close/>
                </a:path>
                <a:path w="6894830" h="3253104">
                  <a:moveTo>
                    <a:pt x="2192782" y="625094"/>
                  </a:moveTo>
                  <a:lnTo>
                    <a:pt x="2164969" y="599059"/>
                  </a:lnTo>
                  <a:lnTo>
                    <a:pt x="2138934" y="626872"/>
                  </a:lnTo>
                  <a:lnTo>
                    <a:pt x="2166747" y="652907"/>
                  </a:lnTo>
                  <a:lnTo>
                    <a:pt x="2192782" y="625094"/>
                  </a:lnTo>
                  <a:close/>
                </a:path>
                <a:path w="6894830" h="3253104">
                  <a:moveTo>
                    <a:pt x="2201545" y="1102741"/>
                  </a:moveTo>
                  <a:lnTo>
                    <a:pt x="2165731" y="1089787"/>
                  </a:lnTo>
                  <a:lnTo>
                    <a:pt x="2152777" y="1125601"/>
                  </a:lnTo>
                  <a:lnTo>
                    <a:pt x="2188591" y="1138555"/>
                  </a:lnTo>
                  <a:lnTo>
                    <a:pt x="2201545" y="1102741"/>
                  </a:lnTo>
                  <a:close/>
                </a:path>
                <a:path w="6894830" h="3253104">
                  <a:moveTo>
                    <a:pt x="2213102" y="2636774"/>
                  </a:moveTo>
                  <a:lnTo>
                    <a:pt x="2186940" y="2609088"/>
                  </a:lnTo>
                  <a:lnTo>
                    <a:pt x="2159254" y="2635377"/>
                  </a:lnTo>
                  <a:lnTo>
                    <a:pt x="2185416" y="2662936"/>
                  </a:lnTo>
                  <a:lnTo>
                    <a:pt x="2213102" y="2636774"/>
                  </a:lnTo>
                  <a:close/>
                </a:path>
                <a:path w="6894830" h="3253104">
                  <a:moveTo>
                    <a:pt x="2238629" y="1546225"/>
                  </a:moveTo>
                  <a:lnTo>
                    <a:pt x="2205101" y="1527937"/>
                  </a:lnTo>
                  <a:lnTo>
                    <a:pt x="2186940" y="1561465"/>
                  </a:lnTo>
                  <a:lnTo>
                    <a:pt x="2220468" y="1579626"/>
                  </a:lnTo>
                  <a:lnTo>
                    <a:pt x="2238629" y="1546225"/>
                  </a:lnTo>
                  <a:close/>
                </a:path>
                <a:path w="6894830" h="3253104">
                  <a:moveTo>
                    <a:pt x="2241296" y="1698498"/>
                  </a:moveTo>
                  <a:lnTo>
                    <a:pt x="2223135" y="1664970"/>
                  </a:lnTo>
                  <a:lnTo>
                    <a:pt x="2189607" y="1683004"/>
                  </a:lnTo>
                  <a:lnTo>
                    <a:pt x="2207768" y="1716532"/>
                  </a:lnTo>
                  <a:lnTo>
                    <a:pt x="2241296" y="1698498"/>
                  </a:lnTo>
                  <a:close/>
                </a:path>
                <a:path w="6894830" h="3253104">
                  <a:moveTo>
                    <a:pt x="2257806" y="2072005"/>
                  </a:moveTo>
                  <a:lnTo>
                    <a:pt x="2244979" y="2036191"/>
                  </a:lnTo>
                  <a:lnTo>
                    <a:pt x="2209165" y="2049018"/>
                  </a:lnTo>
                  <a:lnTo>
                    <a:pt x="2221992" y="2084832"/>
                  </a:lnTo>
                  <a:lnTo>
                    <a:pt x="2257806" y="2072005"/>
                  </a:lnTo>
                  <a:close/>
                </a:path>
                <a:path w="6894830" h="3253104">
                  <a:moveTo>
                    <a:pt x="2265553" y="2692146"/>
                  </a:moveTo>
                  <a:lnTo>
                    <a:pt x="2239264" y="2664460"/>
                  </a:lnTo>
                  <a:lnTo>
                    <a:pt x="2211705" y="2690622"/>
                  </a:lnTo>
                  <a:lnTo>
                    <a:pt x="2237867" y="2718308"/>
                  </a:lnTo>
                  <a:lnTo>
                    <a:pt x="2265553" y="2692146"/>
                  </a:lnTo>
                  <a:close/>
                </a:path>
                <a:path w="6894830" h="3253104">
                  <a:moveTo>
                    <a:pt x="2273173" y="1128649"/>
                  </a:moveTo>
                  <a:lnTo>
                    <a:pt x="2237359" y="1115695"/>
                  </a:lnTo>
                  <a:lnTo>
                    <a:pt x="2224405" y="1151509"/>
                  </a:lnTo>
                  <a:lnTo>
                    <a:pt x="2260219" y="1164463"/>
                  </a:lnTo>
                  <a:lnTo>
                    <a:pt x="2273173" y="1128649"/>
                  </a:lnTo>
                  <a:close/>
                </a:path>
                <a:path w="6894830" h="3253104">
                  <a:moveTo>
                    <a:pt x="2288159" y="495300"/>
                  </a:moveTo>
                  <a:lnTo>
                    <a:pt x="2168398" y="539623"/>
                  </a:lnTo>
                  <a:lnTo>
                    <a:pt x="2196198" y="565696"/>
                  </a:lnTo>
                  <a:lnTo>
                    <a:pt x="2191004" y="571246"/>
                  </a:lnTo>
                  <a:lnTo>
                    <a:pt x="2218817" y="597281"/>
                  </a:lnTo>
                  <a:lnTo>
                    <a:pt x="2223986" y="591743"/>
                  </a:lnTo>
                  <a:lnTo>
                    <a:pt x="2251710" y="617728"/>
                  </a:lnTo>
                  <a:lnTo>
                    <a:pt x="2271331" y="551815"/>
                  </a:lnTo>
                  <a:lnTo>
                    <a:pt x="2288159" y="495300"/>
                  </a:lnTo>
                  <a:close/>
                </a:path>
                <a:path w="6894830" h="3253104">
                  <a:moveTo>
                    <a:pt x="2305558" y="1582674"/>
                  </a:moveTo>
                  <a:lnTo>
                    <a:pt x="2272157" y="1564386"/>
                  </a:lnTo>
                  <a:lnTo>
                    <a:pt x="2253869" y="1597914"/>
                  </a:lnTo>
                  <a:lnTo>
                    <a:pt x="2287397" y="1616075"/>
                  </a:lnTo>
                  <a:lnTo>
                    <a:pt x="2305558" y="1582674"/>
                  </a:lnTo>
                  <a:close/>
                </a:path>
                <a:path w="6894830" h="3253104">
                  <a:moveTo>
                    <a:pt x="2308352" y="1662176"/>
                  </a:moveTo>
                  <a:lnTo>
                    <a:pt x="2290191" y="1628648"/>
                  </a:lnTo>
                  <a:lnTo>
                    <a:pt x="2256663" y="1646809"/>
                  </a:lnTo>
                  <a:lnTo>
                    <a:pt x="2274824" y="1680337"/>
                  </a:lnTo>
                  <a:lnTo>
                    <a:pt x="2308352" y="1662176"/>
                  </a:lnTo>
                  <a:close/>
                </a:path>
                <a:path w="6894830" h="3253104">
                  <a:moveTo>
                    <a:pt x="2317877" y="2747391"/>
                  </a:moveTo>
                  <a:lnTo>
                    <a:pt x="2291715" y="2719705"/>
                  </a:lnTo>
                  <a:lnTo>
                    <a:pt x="2264029" y="2745994"/>
                  </a:lnTo>
                  <a:lnTo>
                    <a:pt x="2290191" y="2773680"/>
                  </a:lnTo>
                  <a:lnTo>
                    <a:pt x="2317877" y="2747391"/>
                  </a:lnTo>
                  <a:close/>
                </a:path>
                <a:path w="6894830" h="3253104">
                  <a:moveTo>
                    <a:pt x="2366772" y="2698115"/>
                  </a:moveTo>
                  <a:lnTo>
                    <a:pt x="2328672" y="2698115"/>
                  </a:lnTo>
                  <a:lnTo>
                    <a:pt x="2328672" y="2736215"/>
                  </a:lnTo>
                  <a:lnTo>
                    <a:pt x="2366772" y="2736215"/>
                  </a:lnTo>
                  <a:lnTo>
                    <a:pt x="2366772" y="2698115"/>
                  </a:lnTo>
                  <a:close/>
                </a:path>
                <a:path w="6894830" h="3253104">
                  <a:moveTo>
                    <a:pt x="2366772" y="2621915"/>
                  </a:moveTo>
                  <a:lnTo>
                    <a:pt x="2328672" y="2621915"/>
                  </a:lnTo>
                  <a:lnTo>
                    <a:pt x="2328672" y="2660015"/>
                  </a:lnTo>
                  <a:lnTo>
                    <a:pt x="2366772" y="2660015"/>
                  </a:lnTo>
                  <a:lnTo>
                    <a:pt x="2366772" y="2621915"/>
                  </a:lnTo>
                  <a:close/>
                </a:path>
                <a:path w="6894830" h="3253104">
                  <a:moveTo>
                    <a:pt x="2366772" y="2545715"/>
                  </a:moveTo>
                  <a:lnTo>
                    <a:pt x="2328672" y="2545715"/>
                  </a:lnTo>
                  <a:lnTo>
                    <a:pt x="2328672" y="2583815"/>
                  </a:lnTo>
                  <a:lnTo>
                    <a:pt x="2366772" y="2583815"/>
                  </a:lnTo>
                  <a:lnTo>
                    <a:pt x="2366772" y="2545715"/>
                  </a:lnTo>
                  <a:close/>
                </a:path>
                <a:path w="6894830" h="3253104">
                  <a:moveTo>
                    <a:pt x="2366772" y="2469515"/>
                  </a:moveTo>
                  <a:lnTo>
                    <a:pt x="2328672" y="2469515"/>
                  </a:lnTo>
                  <a:lnTo>
                    <a:pt x="2328672" y="2507615"/>
                  </a:lnTo>
                  <a:lnTo>
                    <a:pt x="2366772" y="2507615"/>
                  </a:lnTo>
                  <a:lnTo>
                    <a:pt x="2366772" y="2469515"/>
                  </a:lnTo>
                  <a:close/>
                </a:path>
                <a:path w="6894830" h="3253104">
                  <a:moveTo>
                    <a:pt x="2366772" y="2393315"/>
                  </a:moveTo>
                  <a:lnTo>
                    <a:pt x="2328672" y="2393315"/>
                  </a:lnTo>
                  <a:lnTo>
                    <a:pt x="2328672" y="2431415"/>
                  </a:lnTo>
                  <a:lnTo>
                    <a:pt x="2366772" y="2431415"/>
                  </a:lnTo>
                  <a:lnTo>
                    <a:pt x="2366772" y="2393315"/>
                  </a:lnTo>
                  <a:close/>
                </a:path>
                <a:path w="6894830" h="3253104">
                  <a:moveTo>
                    <a:pt x="2366772" y="2317115"/>
                  </a:moveTo>
                  <a:lnTo>
                    <a:pt x="2328672" y="2317115"/>
                  </a:lnTo>
                  <a:lnTo>
                    <a:pt x="2328672" y="2355215"/>
                  </a:lnTo>
                  <a:lnTo>
                    <a:pt x="2366772" y="2355215"/>
                  </a:lnTo>
                  <a:lnTo>
                    <a:pt x="2366772" y="2317115"/>
                  </a:lnTo>
                  <a:close/>
                </a:path>
                <a:path w="6894830" h="3253104">
                  <a:moveTo>
                    <a:pt x="2366772" y="2240915"/>
                  </a:moveTo>
                  <a:lnTo>
                    <a:pt x="2328672" y="2240915"/>
                  </a:lnTo>
                  <a:lnTo>
                    <a:pt x="2328672" y="2279015"/>
                  </a:lnTo>
                  <a:lnTo>
                    <a:pt x="2366772" y="2279015"/>
                  </a:lnTo>
                  <a:lnTo>
                    <a:pt x="2366772" y="2240915"/>
                  </a:lnTo>
                  <a:close/>
                </a:path>
                <a:path w="6894830" h="3253104">
                  <a:moveTo>
                    <a:pt x="2366772" y="2164715"/>
                  </a:moveTo>
                  <a:lnTo>
                    <a:pt x="2328672" y="2164715"/>
                  </a:lnTo>
                  <a:lnTo>
                    <a:pt x="2328672" y="2202815"/>
                  </a:lnTo>
                  <a:lnTo>
                    <a:pt x="2366772" y="2202815"/>
                  </a:lnTo>
                  <a:lnTo>
                    <a:pt x="2366772" y="2164715"/>
                  </a:lnTo>
                  <a:close/>
                </a:path>
                <a:path w="6894830" h="3253104">
                  <a:moveTo>
                    <a:pt x="2366772" y="2088515"/>
                  </a:moveTo>
                  <a:lnTo>
                    <a:pt x="2328672" y="2088515"/>
                  </a:lnTo>
                  <a:lnTo>
                    <a:pt x="2328672" y="2126615"/>
                  </a:lnTo>
                  <a:lnTo>
                    <a:pt x="2366772" y="2126615"/>
                  </a:lnTo>
                  <a:lnTo>
                    <a:pt x="2366772" y="2088515"/>
                  </a:lnTo>
                  <a:close/>
                </a:path>
                <a:path w="6894830" h="3253104">
                  <a:moveTo>
                    <a:pt x="2366772" y="1936115"/>
                  </a:moveTo>
                  <a:lnTo>
                    <a:pt x="2328672" y="1936115"/>
                  </a:lnTo>
                  <a:lnTo>
                    <a:pt x="2328672" y="1974215"/>
                  </a:lnTo>
                  <a:lnTo>
                    <a:pt x="2366772" y="1974215"/>
                  </a:lnTo>
                  <a:lnTo>
                    <a:pt x="2366772" y="1936115"/>
                  </a:lnTo>
                  <a:close/>
                </a:path>
                <a:path w="6894830" h="3253104">
                  <a:moveTo>
                    <a:pt x="2366772" y="1859915"/>
                  </a:moveTo>
                  <a:lnTo>
                    <a:pt x="2328672" y="1859915"/>
                  </a:lnTo>
                  <a:lnTo>
                    <a:pt x="2328672" y="1898015"/>
                  </a:lnTo>
                  <a:lnTo>
                    <a:pt x="2366772" y="1898015"/>
                  </a:lnTo>
                  <a:lnTo>
                    <a:pt x="2366772" y="1859915"/>
                  </a:lnTo>
                  <a:close/>
                </a:path>
                <a:path w="6894830" h="3253104">
                  <a:moveTo>
                    <a:pt x="2366772" y="1783715"/>
                  </a:moveTo>
                  <a:lnTo>
                    <a:pt x="2328672" y="1783715"/>
                  </a:lnTo>
                  <a:lnTo>
                    <a:pt x="2328672" y="1821815"/>
                  </a:lnTo>
                  <a:lnTo>
                    <a:pt x="2366772" y="1821815"/>
                  </a:lnTo>
                  <a:lnTo>
                    <a:pt x="2366772" y="1783715"/>
                  </a:lnTo>
                  <a:close/>
                </a:path>
                <a:path w="6894830" h="3253104">
                  <a:moveTo>
                    <a:pt x="2366772" y="1707515"/>
                  </a:moveTo>
                  <a:lnTo>
                    <a:pt x="2328672" y="1707515"/>
                  </a:lnTo>
                  <a:lnTo>
                    <a:pt x="2328672" y="1745615"/>
                  </a:lnTo>
                  <a:lnTo>
                    <a:pt x="2366772" y="1745615"/>
                  </a:lnTo>
                  <a:lnTo>
                    <a:pt x="2366772" y="1707515"/>
                  </a:lnTo>
                  <a:close/>
                </a:path>
                <a:path w="6894830" h="3253104">
                  <a:moveTo>
                    <a:pt x="2366772" y="1478915"/>
                  </a:moveTo>
                  <a:lnTo>
                    <a:pt x="2328672" y="1478915"/>
                  </a:lnTo>
                  <a:lnTo>
                    <a:pt x="2328672" y="1517015"/>
                  </a:lnTo>
                  <a:lnTo>
                    <a:pt x="2366772" y="1517015"/>
                  </a:lnTo>
                  <a:lnTo>
                    <a:pt x="2366772" y="1478915"/>
                  </a:lnTo>
                  <a:close/>
                </a:path>
                <a:path w="6894830" h="3253104">
                  <a:moveTo>
                    <a:pt x="2366772" y="1402715"/>
                  </a:moveTo>
                  <a:lnTo>
                    <a:pt x="2328672" y="1402715"/>
                  </a:lnTo>
                  <a:lnTo>
                    <a:pt x="2328672" y="1440815"/>
                  </a:lnTo>
                  <a:lnTo>
                    <a:pt x="2366772" y="1440815"/>
                  </a:lnTo>
                  <a:lnTo>
                    <a:pt x="2366772" y="1402715"/>
                  </a:lnTo>
                  <a:close/>
                </a:path>
                <a:path w="6894830" h="3253104">
                  <a:moveTo>
                    <a:pt x="2366772" y="1326515"/>
                  </a:moveTo>
                  <a:lnTo>
                    <a:pt x="2328672" y="1326515"/>
                  </a:lnTo>
                  <a:lnTo>
                    <a:pt x="2328672" y="1364615"/>
                  </a:lnTo>
                  <a:lnTo>
                    <a:pt x="2366772" y="1364615"/>
                  </a:lnTo>
                  <a:lnTo>
                    <a:pt x="2366772" y="1326515"/>
                  </a:lnTo>
                  <a:close/>
                </a:path>
                <a:path w="6894830" h="3253104">
                  <a:moveTo>
                    <a:pt x="2366772" y="1250315"/>
                  </a:moveTo>
                  <a:lnTo>
                    <a:pt x="2328672" y="1250315"/>
                  </a:lnTo>
                  <a:lnTo>
                    <a:pt x="2328672" y="1288415"/>
                  </a:lnTo>
                  <a:lnTo>
                    <a:pt x="2366772" y="1288415"/>
                  </a:lnTo>
                  <a:lnTo>
                    <a:pt x="2366772" y="1250315"/>
                  </a:lnTo>
                  <a:close/>
                </a:path>
                <a:path w="6894830" h="3253104">
                  <a:moveTo>
                    <a:pt x="2366772" y="1174115"/>
                  </a:moveTo>
                  <a:lnTo>
                    <a:pt x="2337765" y="1174115"/>
                  </a:lnTo>
                  <a:lnTo>
                    <a:pt x="2344801" y="1154684"/>
                  </a:lnTo>
                  <a:lnTo>
                    <a:pt x="2308987" y="1141730"/>
                  </a:lnTo>
                  <a:lnTo>
                    <a:pt x="2296033" y="1177544"/>
                  </a:lnTo>
                  <a:lnTo>
                    <a:pt x="2328672" y="1189355"/>
                  </a:lnTo>
                  <a:lnTo>
                    <a:pt x="2328672" y="1212215"/>
                  </a:lnTo>
                  <a:lnTo>
                    <a:pt x="2366772" y="1212215"/>
                  </a:lnTo>
                  <a:lnTo>
                    <a:pt x="2366772" y="1174115"/>
                  </a:lnTo>
                  <a:close/>
                </a:path>
                <a:path w="6894830" h="3253104">
                  <a:moveTo>
                    <a:pt x="2366772" y="1097915"/>
                  </a:moveTo>
                  <a:lnTo>
                    <a:pt x="2328672" y="1097915"/>
                  </a:lnTo>
                  <a:lnTo>
                    <a:pt x="2328672" y="1136015"/>
                  </a:lnTo>
                  <a:lnTo>
                    <a:pt x="2366772" y="1136015"/>
                  </a:lnTo>
                  <a:lnTo>
                    <a:pt x="2366772" y="1097915"/>
                  </a:lnTo>
                  <a:close/>
                </a:path>
                <a:path w="6894830" h="3253104">
                  <a:moveTo>
                    <a:pt x="2366772" y="1021715"/>
                  </a:moveTo>
                  <a:lnTo>
                    <a:pt x="2328672" y="1021715"/>
                  </a:lnTo>
                  <a:lnTo>
                    <a:pt x="2328672" y="1059815"/>
                  </a:lnTo>
                  <a:lnTo>
                    <a:pt x="2366772" y="1059815"/>
                  </a:lnTo>
                  <a:lnTo>
                    <a:pt x="2366772" y="1021715"/>
                  </a:lnTo>
                  <a:close/>
                </a:path>
                <a:path w="6894830" h="3253104">
                  <a:moveTo>
                    <a:pt x="2366772" y="945515"/>
                  </a:moveTo>
                  <a:lnTo>
                    <a:pt x="2328672" y="945515"/>
                  </a:lnTo>
                  <a:lnTo>
                    <a:pt x="2328672" y="983615"/>
                  </a:lnTo>
                  <a:lnTo>
                    <a:pt x="2366772" y="983615"/>
                  </a:lnTo>
                  <a:lnTo>
                    <a:pt x="2366772" y="945515"/>
                  </a:lnTo>
                  <a:close/>
                </a:path>
                <a:path w="6894830" h="3253104">
                  <a:moveTo>
                    <a:pt x="2366772" y="869315"/>
                  </a:moveTo>
                  <a:lnTo>
                    <a:pt x="2328672" y="869315"/>
                  </a:lnTo>
                  <a:lnTo>
                    <a:pt x="2328672" y="907415"/>
                  </a:lnTo>
                  <a:lnTo>
                    <a:pt x="2366772" y="907415"/>
                  </a:lnTo>
                  <a:lnTo>
                    <a:pt x="2366772" y="869315"/>
                  </a:lnTo>
                  <a:close/>
                </a:path>
                <a:path w="6894830" h="3253104">
                  <a:moveTo>
                    <a:pt x="2366772" y="793115"/>
                  </a:moveTo>
                  <a:lnTo>
                    <a:pt x="2328672" y="793115"/>
                  </a:lnTo>
                  <a:lnTo>
                    <a:pt x="2328672" y="831215"/>
                  </a:lnTo>
                  <a:lnTo>
                    <a:pt x="2366772" y="831215"/>
                  </a:lnTo>
                  <a:lnTo>
                    <a:pt x="2366772" y="793115"/>
                  </a:lnTo>
                  <a:close/>
                </a:path>
                <a:path w="6894830" h="3253104">
                  <a:moveTo>
                    <a:pt x="2366772" y="716915"/>
                  </a:moveTo>
                  <a:lnTo>
                    <a:pt x="2328672" y="716915"/>
                  </a:lnTo>
                  <a:lnTo>
                    <a:pt x="2328672" y="755015"/>
                  </a:lnTo>
                  <a:lnTo>
                    <a:pt x="2366772" y="755015"/>
                  </a:lnTo>
                  <a:lnTo>
                    <a:pt x="2366772" y="716915"/>
                  </a:lnTo>
                  <a:close/>
                </a:path>
                <a:path w="6894830" h="3253104">
                  <a:moveTo>
                    <a:pt x="2366772" y="640715"/>
                  </a:moveTo>
                  <a:lnTo>
                    <a:pt x="2328672" y="640715"/>
                  </a:lnTo>
                  <a:lnTo>
                    <a:pt x="2328672" y="678815"/>
                  </a:lnTo>
                  <a:lnTo>
                    <a:pt x="2366772" y="678815"/>
                  </a:lnTo>
                  <a:lnTo>
                    <a:pt x="2366772" y="640715"/>
                  </a:lnTo>
                  <a:close/>
                </a:path>
                <a:path w="6894830" h="3253104">
                  <a:moveTo>
                    <a:pt x="2375408" y="1625854"/>
                  </a:moveTo>
                  <a:lnTo>
                    <a:pt x="2372080" y="1619745"/>
                  </a:lnTo>
                  <a:lnTo>
                    <a:pt x="2372487" y="1618996"/>
                  </a:lnTo>
                  <a:lnTo>
                    <a:pt x="2371331" y="1618373"/>
                  </a:lnTo>
                  <a:lnTo>
                    <a:pt x="2357653" y="1593215"/>
                  </a:lnTo>
                  <a:lnTo>
                    <a:pt x="2366772" y="1593215"/>
                  </a:lnTo>
                  <a:lnTo>
                    <a:pt x="2366772" y="1555115"/>
                  </a:lnTo>
                  <a:lnTo>
                    <a:pt x="2328672" y="1555115"/>
                  </a:lnTo>
                  <a:lnTo>
                    <a:pt x="2328672" y="1593215"/>
                  </a:lnTo>
                  <a:lnTo>
                    <a:pt x="2355824" y="1593215"/>
                  </a:lnTo>
                  <a:lnTo>
                    <a:pt x="2340356" y="1601533"/>
                  </a:lnTo>
                  <a:lnTo>
                    <a:pt x="2339086" y="1600835"/>
                  </a:lnTo>
                  <a:lnTo>
                    <a:pt x="2338006" y="1602803"/>
                  </a:lnTo>
                  <a:lnTo>
                    <a:pt x="2323719" y="1610487"/>
                  </a:lnTo>
                  <a:lnTo>
                    <a:pt x="2328722" y="1619745"/>
                  </a:lnTo>
                  <a:lnTo>
                    <a:pt x="2320798" y="1634236"/>
                  </a:lnTo>
                  <a:lnTo>
                    <a:pt x="2328672" y="1638541"/>
                  </a:lnTo>
                  <a:lnTo>
                    <a:pt x="2328672" y="1669415"/>
                  </a:lnTo>
                  <a:lnTo>
                    <a:pt x="2366772" y="1669415"/>
                  </a:lnTo>
                  <a:lnTo>
                    <a:pt x="2366772" y="1631315"/>
                  </a:lnTo>
                  <a:lnTo>
                    <a:pt x="2365806" y="1631315"/>
                  </a:lnTo>
                  <a:lnTo>
                    <a:pt x="2365997" y="1630946"/>
                  </a:lnTo>
                  <a:lnTo>
                    <a:pt x="2375408" y="1625854"/>
                  </a:lnTo>
                  <a:close/>
                </a:path>
                <a:path w="6894830" h="3253104">
                  <a:moveTo>
                    <a:pt x="2401316" y="2020697"/>
                  </a:moveTo>
                  <a:lnTo>
                    <a:pt x="2388489" y="1984756"/>
                  </a:lnTo>
                  <a:lnTo>
                    <a:pt x="2352675" y="1997583"/>
                  </a:lnTo>
                  <a:lnTo>
                    <a:pt x="2357920" y="2012315"/>
                  </a:lnTo>
                  <a:lnTo>
                    <a:pt x="2328672" y="2012315"/>
                  </a:lnTo>
                  <a:lnTo>
                    <a:pt x="2328672" y="2043861"/>
                  </a:lnTo>
                  <a:lnTo>
                    <a:pt x="2316734" y="2010410"/>
                  </a:lnTo>
                  <a:lnTo>
                    <a:pt x="2280920" y="2023364"/>
                  </a:lnTo>
                  <a:lnTo>
                    <a:pt x="2293747" y="2059178"/>
                  </a:lnTo>
                  <a:lnTo>
                    <a:pt x="2328672" y="2046681"/>
                  </a:lnTo>
                  <a:lnTo>
                    <a:pt x="2328672" y="2050415"/>
                  </a:lnTo>
                  <a:lnTo>
                    <a:pt x="2366772" y="2050415"/>
                  </a:lnTo>
                  <a:lnTo>
                    <a:pt x="2366772" y="2033079"/>
                  </a:lnTo>
                  <a:lnTo>
                    <a:pt x="2401316" y="2020697"/>
                  </a:lnTo>
                  <a:close/>
                </a:path>
                <a:path w="6894830" h="3253104">
                  <a:moveTo>
                    <a:pt x="2404872" y="606552"/>
                  </a:moveTo>
                  <a:lnTo>
                    <a:pt x="2402903" y="602615"/>
                  </a:lnTo>
                  <a:lnTo>
                    <a:pt x="2395347" y="587502"/>
                  </a:lnTo>
                  <a:lnTo>
                    <a:pt x="2347722" y="492252"/>
                  </a:lnTo>
                  <a:lnTo>
                    <a:pt x="2290572" y="606552"/>
                  </a:lnTo>
                  <a:lnTo>
                    <a:pt x="2404872" y="606552"/>
                  </a:lnTo>
                  <a:close/>
                </a:path>
                <a:path w="6894830" h="3253104">
                  <a:moveTo>
                    <a:pt x="2416556" y="1180592"/>
                  </a:moveTo>
                  <a:lnTo>
                    <a:pt x="2380742" y="1167638"/>
                  </a:lnTo>
                  <a:lnTo>
                    <a:pt x="2367661" y="1203452"/>
                  </a:lnTo>
                  <a:lnTo>
                    <a:pt x="2403475" y="1216406"/>
                  </a:lnTo>
                  <a:lnTo>
                    <a:pt x="2416556" y="1180592"/>
                  </a:lnTo>
                  <a:close/>
                </a:path>
                <a:path w="6894830" h="3253104">
                  <a:moveTo>
                    <a:pt x="2421636" y="114300"/>
                  </a:moveTo>
                  <a:lnTo>
                    <a:pt x="2412111" y="95250"/>
                  </a:lnTo>
                  <a:lnTo>
                    <a:pt x="2364486" y="0"/>
                  </a:lnTo>
                  <a:lnTo>
                    <a:pt x="2307336" y="114300"/>
                  </a:lnTo>
                  <a:lnTo>
                    <a:pt x="2345436" y="114300"/>
                  </a:lnTo>
                  <a:lnTo>
                    <a:pt x="2345436" y="382905"/>
                  </a:lnTo>
                  <a:lnTo>
                    <a:pt x="2383536" y="382905"/>
                  </a:lnTo>
                  <a:lnTo>
                    <a:pt x="2383536" y="114300"/>
                  </a:lnTo>
                  <a:lnTo>
                    <a:pt x="2421636" y="114300"/>
                  </a:lnTo>
                  <a:close/>
                </a:path>
                <a:path w="6894830" h="3253104">
                  <a:moveTo>
                    <a:pt x="2439416" y="1655445"/>
                  </a:moveTo>
                  <a:lnTo>
                    <a:pt x="2406015" y="1637284"/>
                  </a:lnTo>
                  <a:lnTo>
                    <a:pt x="2387727" y="1670685"/>
                  </a:lnTo>
                  <a:lnTo>
                    <a:pt x="2421255" y="1688846"/>
                  </a:lnTo>
                  <a:lnTo>
                    <a:pt x="2439416" y="1655445"/>
                  </a:lnTo>
                  <a:close/>
                </a:path>
                <a:path w="6894830" h="3253104">
                  <a:moveTo>
                    <a:pt x="2442337" y="1589659"/>
                  </a:moveTo>
                  <a:lnTo>
                    <a:pt x="2424176" y="1556131"/>
                  </a:lnTo>
                  <a:lnTo>
                    <a:pt x="2390775" y="1574292"/>
                  </a:lnTo>
                  <a:lnTo>
                    <a:pt x="2408809" y="1607820"/>
                  </a:lnTo>
                  <a:lnTo>
                    <a:pt x="2442337" y="1589659"/>
                  </a:lnTo>
                  <a:close/>
                </a:path>
                <a:path w="6894830" h="3253104">
                  <a:moveTo>
                    <a:pt x="2446020" y="2930652"/>
                  </a:moveTo>
                  <a:lnTo>
                    <a:pt x="2436495" y="2911602"/>
                  </a:lnTo>
                  <a:lnTo>
                    <a:pt x="2395982" y="2830588"/>
                  </a:lnTo>
                  <a:lnTo>
                    <a:pt x="2413127" y="2821432"/>
                  </a:lnTo>
                  <a:lnTo>
                    <a:pt x="2405443" y="2807004"/>
                  </a:lnTo>
                  <a:lnTo>
                    <a:pt x="2410460" y="2801620"/>
                  </a:lnTo>
                  <a:lnTo>
                    <a:pt x="2382647" y="2775585"/>
                  </a:lnTo>
                  <a:lnTo>
                    <a:pt x="2366772" y="2792628"/>
                  </a:lnTo>
                  <a:lnTo>
                    <a:pt x="2366772" y="2774315"/>
                  </a:lnTo>
                  <a:lnTo>
                    <a:pt x="2328672" y="2774315"/>
                  </a:lnTo>
                  <a:lnTo>
                    <a:pt x="2328672" y="2789720"/>
                  </a:lnTo>
                  <a:lnTo>
                    <a:pt x="2316480" y="2801239"/>
                  </a:lnTo>
                  <a:lnTo>
                    <a:pt x="2342642" y="2828925"/>
                  </a:lnTo>
                  <a:lnTo>
                    <a:pt x="2360104" y="2812415"/>
                  </a:lnTo>
                  <a:lnTo>
                    <a:pt x="2365108" y="2812415"/>
                  </a:lnTo>
                  <a:lnTo>
                    <a:pt x="2378443" y="2837205"/>
                  </a:lnTo>
                  <a:lnTo>
                    <a:pt x="2331720" y="2930652"/>
                  </a:lnTo>
                  <a:lnTo>
                    <a:pt x="2369820" y="2930652"/>
                  </a:lnTo>
                  <a:lnTo>
                    <a:pt x="2369820" y="3199257"/>
                  </a:lnTo>
                  <a:lnTo>
                    <a:pt x="2407920" y="3199257"/>
                  </a:lnTo>
                  <a:lnTo>
                    <a:pt x="2407920" y="2930652"/>
                  </a:lnTo>
                  <a:lnTo>
                    <a:pt x="2446020" y="2930652"/>
                  </a:lnTo>
                  <a:close/>
                </a:path>
                <a:path w="6894830" h="3253104">
                  <a:moveTo>
                    <a:pt x="2473071" y="1995043"/>
                  </a:moveTo>
                  <a:lnTo>
                    <a:pt x="2460244" y="1959102"/>
                  </a:lnTo>
                  <a:lnTo>
                    <a:pt x="2424303" y="1971929"/>
                  </a:lnTo>
                  <a:lnTo>
                    <a:pt x="2437257" y="2007870"/>
                  </a:lnTo>
                  <a:lnTo>
                    <a:pt x="2473071" y="1995043"/>
                  </a:lnTo>
                  <a:close/>
                </a:path>
                <a:path w="6894830" h="3253104">
                  <a:moveTo>
                    <a:pt x="2480437" y="2785491"/>
                  </a:moveTo>
                  <a:lnTo>
                    <a:pt x="2462403" y="2751963"/>
                  </a:lnTo>
                  <a:lnTo>
                    <a:pt x="2451481" y="2757805"/>
                  </a:lnTo>
                  <a:lnTo>
                    <a:pt x="2462530" y="2745994"/>
                  </a:lnTo>
                  <a:lnTo>
                    <a:pt x="2434717" y="2719959"/>
                  </a:lnTo>
                  <a:lnTo>
                    <a:pt x="2408682" y="2747772"/>
                  </a:lnTo>
                  <a:lnTo>
                    <a:pt x="2431046" y="2768714"/>
                  </a:lnTo>
                  <a:lnTo>
                    <a:pt x="2428875" y="2769870"/>
                  </a:lnTo>
                  <a:lnTo>
                    <a:pt x="2446782" y="2803525"/>
                  </a:lnTo>
                  <a:lnTo>
                    <a:pt x="2480437" y="2785491"/>
                  </a:lnTo>
                  <a:close/>
                </a:path>
                <a:path w="6894830" h="3253104">
                  <a:moveTo>
                    <a:pt x="2488184" y="1206627"/>
                  </a:moveTo>
                  <a:lnTo>
                    <a:pt x="2452370" y="1193673"/>
                  </a:lnTo>
                  <a:lnTo>
                    <a:pt x="2439289" y="1229487"/>
                  </a:lnTo>
                  <a:lnTo>
                    <a:pt x="2475103" y="1242441"/>
                  </a:lnTo>
                  <a:lnTo>
                    <a:pt x="2488184" y="1206627"/>
                  </a:lnTo>
                  <a:close/>
                </a:path>
                <a:path w="6894830" h="3253104">
                  <a:moveTo>
                    <a:pt x="2506345" y="1691894"/>
                  </a:moveTo>
                  <a:lnTo>
                    <a:pt x="2472944" y="1673606"/>
                  </a:lnTo>
                  <a:lnTo>
                    <a:pt x="2454656" y="1707134"/>
                  </a:lnTo>
                  <a:lnTo>
                    <a:pt x="2488184" y="1725295"/>
                  </a:lnTo>
                  <a:lnTo>
                    <a:pt x="2506345" y="1691894"/>
                  </a:lnTo>
                  <a:close/>
                </a:path>
                <a:path w="6894830" h="3253104">
                  <a:moveTo>
                    <a:pt x="2509393" y="1553337"/>
                  </a:moveTo>
                  <a:lnTo>
                    <a:pt x="2491232" y="1519936"/>
                  </a:lnTo>
                  <a:lnTo>
                    <a:pt x="2457704" y="1537970"/>
                  </a:lnTo>
                  <a:lnTo>
                    <a:pt x="2475865" y="1571498"/>
                  </a:lnTo>
                  <a:lnTo>
                    <a:pt x="2509393" y="1553337"/>
                  </a:lnTo>
                  <a:close/>
                </a:path>
                <a:path w="6894830" h="3253104">
                  <a:moveTo>
                    <a:pt x="2514473" y="2690241"/>
                  </a:moveTo>
                  <a:lnTo>
                    <a:pt x="2486660" y="2664206"/>
                  </a:lnTo>
                  <a:lnTo>
                    <a:pt x="2460625" y="2692146"/>
                  </a:lnTo>
                  <a:lnTo>
                    <a:pt x="2488565" y="2718054"/>
                  </a:lnTo>
                  <a:lnTo>
                    <a:pt x="2514473" y="2690241"/>
                  </a:lnTo>
                  <a:close/>
                </a:path>
                <a:path w="6894830" h="3253104">
                  <a:moveTo>
                    <a:pt x="2544826" y="1969262"/>
                  </a:moveTo>
                  <a:lnTo>
                    <a:pt x="2531999" y="1933448"/>
                  </a:lnTo>
                  <a:lnTo>
                    <a:pt x="2496058" y="1946275"/>
                  </a:lnTo>
                  <a:lnTo>
                    <a:pt x="2508885" y="1982089"/>
                  </a:lnTo>
                  <a:lnTo>
                    <a:pt x="2544826" y="1969262"/>
                  </a:lnTo>
                  <a:close/>
                </a:path>
                <a:path w="6894830" h="3253104">
                  <a:moveTo>
                    <a:pt x="2544826" y="616204"/>
                  </a:moveTo>
                  <a:lnTo>
                    <a:pt x="2518791" y="588518"/>
                  </a:lnTo>
                  <a:lnTo>
                    <a:pt x="2490978" y="614553"/>
                  </a:lnTo>
                  <a:lnTo>
                    <a:pt x="2517140" y="642366"/>
                  </a:lnTo>
                  <a:lnTo>
                    <a:pt x="2544826" y="616204"/>
                  </a:lnTo>
                  <a:close/>
                </a:path>
                <a:path w="6894830" h="3253104">
                  <a:moveTo>
                    <a:pt x="2547620" y="2749677"/>
                  </a:moveTo>
                  <a:lnTo>
                    <a:pt x="2529713" y="2716022"/>
                  </a:lnTo>
                  <a:lnTo>
                    <a:pt x="2496058" y="2733929"/>
                  </a:lnTo>
                  <a:lnTo>
                    <a:pt x="2513965" y="2767584"/>
                  </a:lnTo>
                  <a:lnTo>
                    <a:pt x="2547620" y="2749677"/>
                  </a:lnTo>
                  <a:close/>
                </a:path>
                <a:path w="6894830" h="3253104">
                  <a:moveTo>
                    <a:pt x="2559812" y="1232535"/>
                  </a:moveTo>
                  <a:lnTo>
                    <a:pt x="2523998" y="1219581"/>
                  </a:lnTo>
                  <a:lnTo>
                    <a:pt x="2510917" y="1255395"/>
                  </a:lnTo>
                  <a:lnTo>
                    <a:pt x="2546731" y="1268349"/>
                  </a:lnTo>
                  <a:lnTo>
                    <a:pt x="2559812" y="1232535"/>
                  </a:lnTo>
                  <a:close/>
                </a:path>
                <a:path w="6894830" h="3253104">
                  <a:moveTo>
                    <a:pt x="2566543" y="2634615"/>
                  </a:moveTo>
                  <a:lnTo>
                    <a:pt x="2538730" y="2608580"/>
                  </a:lnTo>
                  <a:lnTo>
                    <a:pt x="2512695" y="2636393"/>
                  </a:lnTo>
                  <a:lnTo>
                    <a:pt x="2540508" y="2662428"/>
                  </a:lnTo>
                  <a:lnTo>
                    <a:pt x="2566543" y="2634615"/>
                  </a:lnTo>
                  <a:close/>
                </a:path>
                <a:path w="6894830" h="3253104">
                  <a:moveTo>
                    <a:pt x="2573274" y="1728216"/>
                  </a:moveTo>
                  <a:lnTo>
                    <a:pt x="2539873" y="1710055"/>
                  </a:lnTo>
                  <a:lnTo>
                    <a:pt x="2521585" y="1743583"/>
                  </a:lnTo>
                  <a:lnTo>
                    <a:pt x="2555113" y="1761744"/>
                  </a:lnTo>
                  <a:lnTo>
                    <a:pt x="2573274" y="1728216"/>
                  </a:lnTo>
                  <a:close/>
                </a:path>
                <a:path w="6894830" h="3253104">
                  <a:moveTo>
                    <a:pt x="2576449" y="1517142"/>
                  </a:moveTo>
                  <a:lnTo>
                    <a:pt x="2558288" y="1483614"/>
                  </a:lnTo>
                  <a:lnTo>
                    <a:pt x="2524760" y="1501775"/>
                  </a:lnTo>
                  <a:lnTo>
                    <a:pt x="2542921" y="1535303"/>
                  </a:lnTo>
                  <a:lnTo>
                    <a:pt x="2576449" y="1517142"/>
                  </a:lnTo>
                  <a:close/>
                </a:path>
                <a:path w="6894830" h="3253104">
                  <a:moveTo>
                    <a:pt x="2597023" y="671703"/>
                  </a:moveTo>
                  <a:lnTo>
                    <a:pt x="2570988" y="644017"/>
                  </a:lnTo>
                  <a:lnTo>
                    <a:pt x="2543175" y="670052"/>
                  </a:lnTo>
                  <a:lnTo>
                    <a:pt x="2569337" y="697865"/>
                  </a:lnTo>
                  <a:lnTo>
                    <a:pt x="2597023" y="671703"/>
                  </a:lnTo>
                  <a:close/>
                </a:path>
                <a:path w="6894830" h="3253104">
                  <a:moveTo>
                    <a:pt x="2614803" y="2713736"/>
                  </a:moveTo>
                  <a:lnTo>
                    <a:pt x="2596896" y="2680208"/>
                  </a:lnTo>
                  <a:lnTo>
                    <a:pt x="2563241" y="2698115"/>
                  </a:lnTo>
                  <a:lnTo>
                    <a:pt x="2581148" y="2731770"/>
                  </a:lnTo>
                  <a:lnTo>
                    <a:pt x="2614803" y="2713736"/>
                  </a:lnTo>
                  <a:close/>
                </a:path>
                <a:path w="6894830" h="3253104">
                  <a:moveTo>
                    <a:pt x="2616581" y="1943608"/>
                  </a:moveTo>
                  <a:lnTo>
                    <a:pt x="2603754" y="1907806"/>
                  </a:lnTo>
                  <a:lnTo>
                    <a:pt x="2567813" y="1920621"/>
                  </a:lnTo>
                  <a:lnTo>
                    <a:pt x="2580640" y="1956435"/>
                  </a:lnTo>
                  <a:lnTo>
                    <a:pt x="2616581" y="1943608"/>
                  </a:lnTo>
                  <a:close/>
                </a:path>
                <a:path w="6894830" h="3253104">
                  <a:moveTo>
                    <a:pt x="2618613" y="2578862"/>
                  </a:moveTo>
                  <a:lnTo>
                    <a:pt x="2590673" y="2552827"/>
                  </a:lnTo>
                  <a:lnTo>
                    <a:pt x="2564765" y="2580767"/>
                  </a:lnTo>
                  <a:lnTo>
                    <a:pt x="2592578" y="2606675"/>
                  </a:lnTo>
                  <a:lnTo>
                    <a:pt x="2618613" y="2578862"/>
                  </a:lnTo>
                  <a:close/>
                </a:path>
                <a:path w="6894830" h="3253104">
                  <a:moveTo>
                    <a:pt x="2621788" y="506222"/>
                  </a:moveTo>
                  <a:lnTo>
                    <a:pt x="2494026" y="502920"/>
                  </a:lnTo>
                  <a:lnTo>
                    <a:pt x="2527770" y="550405"/>
                  </a:lnTo>
                  <a:lnTo>
                    <a:pt x="2419350" y="510540"/>
                  </a:lnTo>
                  <a:lnTo>
                    <a:pt x="2456053" y="632968"/>
                  </a:lnTo>
                  <a:lnTo>
                    <a:pt x="2534158" y="559384"/>
                  </a:lnTo>
                  <a:lnTo>
                    <a:pt x="2568067" y="607060"/>
                  </a:lnTo>
                  <a:lnTo>
                    <a:pt x="2587955" y="569722"/>
                  </a:lnTo>
                  <a:lnTo>
                    <a:pt x="2608656" y="530860"/>
                  </a:lnTo>
                  <a:lnTo>
                    <a:pt x="2621788" y="506222"/>
                  </a:lnTo>
                  <a:close/>
                </a:path>
                <a:path w="6894830" h="3253104">
                  <a:moveTo>
                    <a:pt x="2631440" y="1258570"/>
                  </a:moveTo>
                  <a:lnTo>
                    <a:pt x="2595626" y="1245616"/>
                  </a:lnTo>
                  <a:lnTo>
                    <a:pt x="2582672" y="1281430"/>
                  </a:lnTo>
                  <a:lnTo>
                    <a:pt x="2618486" y="1294384"/>
                  </a:lnTo>
                  <a:lnTo>
                    <a:pt x="2631440" y="1258570"/>
                  </a:lnTo>
                  <a:close/>
                </a:path>
                <a:path w="6894830" h="3253104">
                  <a:moveTo>
                    <a:pt x="2640203" y="1764665"/>
                  </a:moveTo>
                  <a:lnTo>
                    <a:pt x="2606802" y="1746504"/>
                  </a:lnTo>
                  <a:lnTo>
                    <a:pt x="2588514" y="1779905"/>
                  </a:lnTo>
                  <a:lnTo>
                    <a:pt x="2622042" y="1798193"/>
                  </a:lnTo>
                  <a:lnTo>
                    <a:pt x="2640203" y="1764665"/>
                  </a:lnTo>
                  <a:close/>
                </a:path>
                <a:path w="6894830" h="3253104">
                  <a:moveTo>
                    <a:pt x="2643378" y="1480820"/>
                  </a:moveTo>
                  <a:lnTo>
                    <a:pt x="2625344" y="1447419"/>
                  </a:lnTo>
                  <a:lnTo>
                    <a:pt x="2591816" y="1465453"/>
                  </a:lnTo>
                  <a:lnTo>
                    <a:pt x="2609850" y="1498981"/>
                  </a:lnTo>
                  <a:lnTo>
                    <a:pt x="2643378" y="1480820"/>
                  </a:lnTo>
                  <a:close/>
                </a:path>
                <a:path w="6894830" h="3253104">
                  <a:moveTo>
                    <a:pt x="2649220" y="727202"/>
                  </a:moveTo>
                  <a:lnTo>
                    <a:pt x="2623185" y="699516"/>
                  </a:lnTo>
                  <a:lnTo>
                    <a:pt x="2595372" y="725551"/>
                  </a:lnTo>
                  <a:lnTo>
                    <a:pt x="2621534" y="753364"/>
                  </a:lnTo>
                  <a:lnTo>
                    <a:pt x="2649220" y="727202"/>
                  </a:lnTo>
                  <a:close/>
                </a:path>
                <a:path w="6894830" h="3253104">
                  <a:moveTo>
                    <a:pt x="2664079" y="571881"/>
                  </a:moveTo>
                  <a:lnTo>
                    <a:pt x="2630424" y="553974"/>
                  </a:lnTo>
                  <a:lnTo>
                    <a:pt x="2612517" y="587629"/>
                  </a:lnTo>
                  <a:lnTo>
                    <a:pt x="2646172" y="605536"/>
                  </a:lnTo>
                  <a:lnTo>
                    <a:pt x="2664079" y="571881"/>
                  </a:lnTo>
                  <a:close/>
                </a:path>
                <a:path w="6894830" h="3253104">
                  <a:moveTo>
                    <a:pt x="2670556" y="2523236"/>
                  </a:moveTo>
                  <a:lnTo>
                    <a:pt x="2642743" y="2497201"/>
                  </a:lnTo>
                  <a:lnTo>
                    <a:pt x="2616708" y="2525014"/>
                  </a:lnTo>
                  <a:lnTo>
                    <a:pt x="2644521" y="2551049"/>
                  </a:lnTo>
                  <a:lnTo>
                    <a:pt x="2670556" y="2523236"/>
                  </a:lnTo>
                  <a:close/>
                </a:path>
                <a:path w="6894830" h="3253104">
                  <a:moveTo>
                    <a:pt x="2681986" y="2677922"/>
                  </a:moveTo>
                  <a:lnTo>
                    <a:pt x="2664079" y="2644267"/>
                  </a:lnTo>
                  <a:lnTo>
                    <a:pt x="2630424" y="2662174"/>
                  </a:lnTo>
                  <a:lnTo>
                    <a:pt x="2648458" y="2695829"/>
                  </a:lnTo>
                  <a:lnTo>
                    <a:pt x="2681986" y="2677922"/>
                  </a:lnTo>
                  <a:close/>
                </a:path>
                <a:path w="6894830" h="3253104">
                  <a:moveTo>
                    <a:pt x="2688336" y="1917954"/>
                  </a:moveTo>
                  <a:lnTo>
                    <a:pt x="2675509" y="1882140"/>
                  </a:lnTo>
                  <a:lnTo>
                    <a:pt x="2639568" y="1894979"/>
                  </a:lnTo>
                  <a:lnTo>
                    <a:pt x="2652395" y="1930793"/>
                  </a:lnTo>
                  <a:lnTo>
                    <a:pt x="2688336" y="1917954"/>
                  </a:lnTo>
                  <a:close/>
                </a:path>
                <a:path w="6894830" h="3253104">
                  <a:moveTo>
                    <a:pt x="2701417" y="782701"/>
                  </a:moveTo>
                  <a:lnTo>
                    <a:pt x="2675382" y="755015"/>
                  </a:lnTo>
                  <a:lnTo>
                    <a:pt x="2647569" y="781050"/>
                  </a:lnTo>
                  <a:lnTo>
                    <a:pt x="2673731" y="808863"/>
                  </a:lnTo>
                  <a:lnTo>
                    <a:pt x="2701417" y="782701"/>
                  </a:lnTo>
                  <a:close/>
                </a:path>
                <a:path w="6894830" h="3253104">
                  <a:moveTo>
                    <a:pt x="2703068" y="1284478"/>
                  </a:moveTo>
                  <a:lnTo>
                    <a:pt x="2667254" y="1271524"/>
                  </a:lnTo>
                  <a:lnTo>
                    <a:pt x="2654300" y="1307338"/>
                  </a:lnTo>
                  <a:lnTo>
                    <a:pt x="2690114" y="1320292"/>
                  </a:lnTo>
                  <a:lnTo>
                    <a:pt x="2703068" y="1284478"/>
                  </a:lnTo>
                  <a:close/>
                </a:path>
                <a:path w="6894830" h="3253104">
                  <a:moveTo>
                    <a:pt x="2707132" y="1801114"/>
                  </a:moveTo>
                  <a:lnTo>
                    <a:pt x="2673731" y="1782826"/>
                  </a:lnTo>
                  <a:lnTo>
                    <a:pt x="2655570" y="1816354"/>
                  </a:lnTo>
                  <a:lnTo>
                    <a:pt x="2688971" y="1834515"/>
                  </a:lnTo>
                  <a:lnTo>
                    <a:pt x="2707132" y="1801114"/>
                  </a:lnTo>
                  <a:close/>
                </a:path>
                <a:path w="6894830" h="3253104">
                  <a:moveTo>
                    <a:pt x="2710434" y="1444625"/>
                  </a:moveTo>
                  <a:lnTo>
                    <a:pt x="2692273" y="1411097"/>
                  </a:lnTo>
                  <a:lnTo>
                    <a:pt x="2658745" y="1429258"/>
                  </a:lnTo>
                  <a:lnTo>
                    <a:pt x="2676906" y="1462786"/>
                  </a:lnTo>
                  <a:lnTo>
                    <a:pt x="2710434" y="1444625"/>
                  </a:lnTo>
                  <a:close/>
                </a:path>
                <a:path w="6894830" h="3253104">
                  <a:moveTo>
                    <a:pt x="2722626" y="2467483"/>
                  </a:moveTo>
                  <a:lnTo>
                    <a:pt x="2694686" y="2441448"/>
                  </a:lnTo>
                  <a:lnTo>
                    <a:pt x="2668778" y="2469388"/>
                  </a:lnTo>
                  <a:lnTo>
                    <a:pt x="2696591" y="2495296"/>
                  </a:lnTo>
                  <a:lnTo>
                    <a:pt x="2722626" y="2467483"/>
                  </a:lnTo>
                  <a:close/>
                </a:path>
                <a:path w="6894830" h="3253104">
                  <a:moveTo>
                    <a:pt x="2731389" y="607695"/>
                  </a:moveTo>
                  <a:lnTo>
                    <a:pt x="2697734" y="589788"/>
                  </a:lnTo>
                  <a:lnTo>
                    <a:pt x="2679827" y="623443"/>
                  </a:lnTo>
                  <a:lnTo>
                    <a:pt x="2713482" y="641350"/>
                  </a:lnTo>
                  <a:lnTo>
                    <a:pt x="2731389" y="607695"/>
                  </a:lnTo>
                  <a:close/>
                </a:path>
                <a:path w="6894830" h="3253104">
                  <a:moveTo>
                    <a:pt x="2749296" y="2641981"/>
                  </a:moveTo>
                  <a:lnTo>
                    <a:pt x="2731262" y="2608326"/>
                  </a:lnTo>
                  <a:lnTo>
                    <a:pt x="2697734" y="2626360"/>
                  </a:lnTo>
                  <a:lnTo>
                    <a:pt x="2715641" y="2659888"/>
                  </a:lnTo>
                  <a:lnTo>
                    <a:pt x="2749296" y="2641981"/>
                  </a:lnTo>
                  <a:close/>
                </a:path>
                <a:path w="6894830" h="3253104">
                  <a:moveTo>
                    <a:pt x="2753614" y="838327"/>
                  </a:moveTo>
                  <a:lnTo>
                    <a:pt x="2727579" y="810514"/>
                  </a:lnTo>
                  <a:lnTo>
                    <a:pt x="2699766" y="836676"/>
                  </a:lnTo>
                  <a:lnTo>
                    <a:pt x="2725928" y="864362"/>
                  </a:lnTo>
                  <a:lnTo>
                    <a:pt x="2753614" y="838327"/>
                  </a:lnTo>
                  <a:close/>
                </a:path>
                <a:path w="6894830" h="3253104">
                  <a:moveTo>
                    <a:pt x="2774188" y="1837563"/>
                  </a:moveTo>
                  <a:lnTo>
                    <a:pt x="2740660" y="1819275"/>
                  </a:lnTo>
                  <a:lnTo>
                    <a:pt x="2722499" y="1852803"/>
                  </a:lnTo>
                  <a:lnTo>
                    <a:pt x="2736253" y="1860296"/>
                  </a:lnTo>
                  <a:lnTo>
                    <a:pt x="2711323" y="1869186"/>
                  </a:lnTo>
                  <a:lnTo>
                    <a:pt x="2724150" y="1905127"/>
                  </a:lnTo>
                  <a:lnTo>
                    <a:pt x="2760091" y="1892300"/>
                  </a:lnTo>
                  <a:lnTo>
                    <a:pt x="2751645" y="1868665"/>
                  </a:lnTo>
                  <a:lnTo>
                    <a:pt x="2755900" y="1870964"/>
                  </a:lnTo>
                  <a:lnTo>
                    <a:pt x="2774188" y="1837563"/>
                  </a:lnTo>
                  <a:close/>
                </a:path>
                <a:path w="6894830" h="3253104">
                  <a:moveTo>
                    <a:pt x="2774569" y="2411857"/>
                  </a:moveTo>
                  <a:lnTo>
                    <a:pt x="2746756" y="2385822"/>
                  </a:lnTo>
                  <a:lnTo>
                    <a:pt x="2720721" y="2413635"/>
                  </a:lnTo>
                  <a:lnTo>
                    <a:pt x="2748534" y="2439670"/>
                  </a:lnTo>
                  <a:lnTo>
                    <a:pt x="2774569" y="2411857"/>
                  </a:lnTo>
                  <a:close/>
                </a:path>
                <a:path w="6894830" h="3253104">
                  <a:moveTo>
                    <a:pt x="2774696" y="1310513"/>
                  </a:moveTo>
                  <a:lnTo>
                    <a:pt x="2738882" y="1297559"/>
                  </a:lnTo>
                  <a:lnTo>
                    <a:pt x="2725928" y="1333373"/>
                  </a:lnTo>
                  <a:lnTo>
                    <a:pt x="2761742" y="1346327"/>
                  </a:lnTo>
                  <a:lnTo>
                    <a:pt x="2774696" y="1310513"/>
                  </a:lnTo>
                  <a:close/>
                </a:path>
                <a:path w="6894830" h="3253104">
                  <a:moveTo>
                    <a:pt x="2777490" y="1408303"/>
                  </a:moveTo>
                  <a:lnTo>
                    <a:pt x="2759329" y="1374775"/>
                  </a:lnTo>
                  <a:lnTo>
                    <a:pt x="2725801" y="1392936"/>
                  </a:lnTo>
                  <a:lnTo>
                    <a:pt x="2743962" y="1426464"/>
                  </a:lnTo>
                  <a:lnTo>
                    <a:pt x="2777490" y="1408303"/>
                  </a:lnTo>
                  <a:close/>
                </a:path>
                <a:path w="6894830" h="3253104">
                  <a:moveTo>
                    <a:pt x="2798572" y="643509"/>
                  </a:moveTo>
                  <a:lnTo>
                    <a:pt x="2764917" y="625602"/>
                  </a:lnTo>
                  <a:lnTo>
                    <a:pt x="2747010" y="659257"/>
                  </a:lnTo>
                  <a:lnTo>
                    <a:pt x="2780665" y="677164"/>
                  </a:lnTo>
                  <a:lnTo>
                    <a:pt x="2798572" y="643509"/>
                  </a:lnTo>
                  <a:close/>
                </a:path>
                <a:path w="6894830" h="3253104">
                  <a:moveTo>
                    <a:pt x="2805811" y="893826"/>
                  </a:moveTo>
                  <a:lnTo>
                    <a:pt x="2779776" y="866013"/>
                  </a:lnTo>
                  <a:lnTo>
                    <a:pt x="2751963" y="892175"/>
                  </a:lnTo>
                  <a:lnTo>
                    <a:pt x="2778125" y="919861"/>
                  </a:lnTo>
                  <a:lnTo>
                    <a:pt x="2805811" y="893826"/>
                  </a:lnTo>
                  <a:close/>
                </a:path>
                <a:path w="6894830" h="3253104">
                  <a:moveTo>
                    <a:pt x="2816479" y="2606040"/>
                  </a:moveTo>
                  <a:lnTo>
                    <a:pt x="2798572" y="2572512"/>
                  </a:lnTo>
                  <a:lnTo>
                    <a:pt x="2764917" y="2590419"/>
                  </a:lnTo>
                  <a:lnTo>
                    <a:pt x="2782824" y="2624074"/>
                  </a:lnTo>
                  <a:lnTo>
                    <a:pt x="2816479" y="2606040"/>
                  </a:lnTo>
                  <a:close/>
                </a:path>
                <a:path w="6894830" h="3253104">
                  <a:moveTo>
                    <a:pt x="2826639" y="2356104"/>
                  </a:moveTo>
                  <a:lnTo>
                    <a:pt x="2798826" y="2330196"/>
                  </a:lnTo>
                  <a:lnTo>
                    <a:pt x="2772791" y="2358009"/>
                  </a:lnTo>
                  <a:lnTo>
                    <a:pt x="2800604" y="2384044"/>
                  </a:lnTo>
                  <a:lnTo>
                    <a:pt x="2826639" y="2356104"/>
                  </a:lnTo>
                  <a:close/>
                </a:path>
                <a:path w="6894830" h="3253104">
                  <a:moveTo>
                    <a:pt x="2841117" y="1873885"/>
                  </a:moveTo>
                  <a:lnTo>
                    <a:pt x="2829369" y="1867535"/>
                  </a:lnTo>
                  <a:lnTo>
                    <a:pt x="2831846" y="1866646"/>
                  </a:lnTo>
                  <a:lnTo>
                    <a:pt x="2818892" y="1830705"/>
                  </a:lnTo>
                  <a:lnTo>
                    <a:pt x="2783078" y="1843532"/>
                  </a:lnTo>
                  <a:lnTo>
                    <a:pt x="2795409" y="1878114"/>
                  </a:lnTo>
                  <a:lnTo>
                    <a:pt x="2789428" y="1889125"/>
                  </a:lnTo>
                  <a:lnTo>
                    <a:pt x="2822829" y="1907413"/>
                  </a:lnTo>
                  <a:lnTo>
                    <a:pt x="2841117" y="1873885"/>
                  </a:lnTo>
                  <a:close/>
                </a:path>
                <a:path w="6894830" h="3253104">
                  <a:moveTo>
                    <a:pt x="2846324" y="1336421"/>
                  </a:moveTo>
                  <a:lnTo>
                    <a:pt x="2810510" y="1323467"/>
                  </a:lnTo>
                  <a:lnTo>
                    <a:pt x="2799842" y="1352969"/>
                  </a:lnTo>
                  <a:lnTo>
                    <a:pt x="2792857" y="1356741"/>
                  </a:lnTo>
                  <a:lnTo>
                    <a:pt x="2811018" y="1390269"/>
                  </a:lnTo>
                  <a:lnTo>
                    <a:pt x="2844419" y="1372108"/>
                  </a:lnTo>
                  <a:lnTo>
                    <a:pt x="2837827" y="1359877"/>
                  </a:lnTo>
                  <a:lnTo>
                    <a:pt x="2846324" y="1336421"/>
                  </a:lnTo>
                  <a:close/>
                </a:path>
                <a:path w="6894830" h="3253104">
                  <a:moveTo>
                    <a:pt x="2858008" y="949325"/>
                  </a:moveTo>
                  <a:lnTo>
                    <a:pt x="2831973" y="921512"/>
                  </a:lnTo>
                  <a:lnTo>
                    <a:pt x="2804160" y="947674"/>
                  </a:lnTo>
                  <a:lnTo>
                    <a:pt x="2830322" y="975360"/>
                  </a:lnTo>
                  <a:lnTo>
                    <a:pt x="2858008" y="949325"/>
                  </a:lnTo>
                  <a:close/>
                </a:path>
                <a:path w="6894830" h="3253104">
                  <a:moveTo>
                    <a:pt x="2865882" y="679323"/>
                  </a:moveTo>
                  <a:lnTo>
                    <a:pt x="2832227" y="661416"/>
                  </a:lnTo>
                  <a:lnTo>
                    <a:pt x="2814320" y="695071"/>
                  </a:lnTo>
                  <a:lnTo>
                    <a:pt x="2847975" y="712978"/>
                  </a:lnTo>
                  <a:lnTo>
                    <a:pt x="2865882" y="679323"/>
                  </a:lnTo>
                  <a:close/>
                </a:path>
                <a:path w="6894830" h="3253104">
                  <a:moveTo>
                    <a:pt x="2878582" y="2300478"/>
                  </a:moveTo>
                  <a:lnTo>
                    <a:pt x="2850769" y="2274443"/>
                  </a:lnTo>
                  <a:lnTo>
                    <a:pt x="2824734" y="2302256"/>
                  </a:lnTo>
                  <a:lnTo>
                    <a:pt x="2852674" y="2328291"/>
                  </a:lnTo>
                  <a:lnTo>
                    <a:pt x="2878582" y="2300478"/>
                  </a:lnTo>
                  <a:close/>
                </a:path>
                <a:path w="6894830" h="3253104">
                  <a:moveTo>
                    <a:pt x="2883662" y="2570226"/>
                  </a:moveTo>
                  <a:lnTo>
                    <a:pt x="2865755" y="2536571"/>
                  </a:lnTo>
                  <a:lnTo>
                    <a:pt x="2832100" y="2554605"/>
                  </a:lnTo>
                  <a:lnTo>
                    <a:pt x="2850134" y="2588133"/>
                  </a:lnTo>
                  <a:lnTo>
                    <a:pt x="2883662" y="2570226"/>
                  </a:lnTo>
                  <a:close/>
                </a:path>
                <a:path w="6894830" h="3253104">
                  <a:moveTo>
                    <a:pt x="2903474" y="1840865"/>
                  </a:moveTo>
                  <a:lnTo>
                    <a:pt x="2890647" y="1805051"/>
                  </a:lnTo>
                  <a:lnTo>
                    <a:pt x="2854833" y="1817878"/>
                  </a:lnTo>
                  <a:lnTo>
                    <a:pt x="2867660" y="1853819"/>
                  </a:lnTo>
                  <a:lnTo>
                    <a:pt x="2903474" y="1840865"/>
                  </a:lnTo>
                  <a:close/>
                </a:path>
                <a:path w="6894830" h="3253104">
                  <a:moveTo>
                    <a:pt x="2908046" y="1910334"/>
                  </a:moveTo>
                  <a:lnTo>
                    <a:pt x="2874518" y="1892173"/>
                  </a:lnTo>
                  <a:lnTo>
                    <a:pt x="2856357" y="1925574"/>
                  </a:lnTo>
                  <a:lnTo>
                    <a:pt x="2889758" y="1943735"/>
                  </a:lnTo>
                  <a:lnTo>
                    <a:pt x="2908046" y="1910334"/>
                  </a:lnTo>
                  <a:close/>
                </a:path>
                <a:path w="6894830" h="3253104">
                  <a:moveTo>
                    <a:pt x="2910205" y="1004824"/>
                  </a:moveTo>
                  <a:lnTo>
                    <a:pt x="2884170" y="977011"/>
                  </a:lnTo>
                  <a:lnTo>
                    <a:pt x="2856357" y="1003173"/>
                  </a:lnTo>
                  <a:lnTo>
                    <a:pt x="2882519" y="1030859"/>
                  </a:lnTo>
                  <a:lnTo>
                    <a:pt x="2910205" y="1004824"/>
                  </a:lnTo>
                  <a:close/>
                </a:path>
                <a:path w="6894830" h="3253104">
                  <a:moveTo>
                    <a:pt x="2917952" y="1362456"/>
                  </a:moveTo>
                  <a:lnTo>
                    <a:pt x="2884538" y="1350378"/>
                  </a:lnTo>
                  <a:lnTo>
                    <a:pt x="2911475" y="1335786"/>
                  </a:lnTo>
                  <a:lnTo>
                    <a:pt x="2893314" y="1302258"/>
                  </a:lnTo>
                  <a:lnTo>
                    <a:pt x="2859913" y="1320419"/>
                  </a:lnTo>
                  <a:lnTo>
                    <a:pt x="2877947" y="1353947"/>
                  </a:lnTo>
                  <a:lnTo>
                    <a:pt x="2881147" y="1352207"/>
                  </a:lnTo>
                  <a:lnTo>
                    <a:pt x="2869184" y="1385316"/>
                  </a:lnTo>
                  <a:lnTo>
                    <a:pt x="2904998" y="1398270"/>
                  </a:lnTo>
                  <a:lnTo>
                    <a:pt x="2917952" y="1362456"/>
                  </a:lnTo>
                  <a:close/>
                </a:path>
                <a:path w="6894830" h="3253104">
                  <a:moveTo>
                    <a:pt x="2930652" y="2244725"/>
                  </a:moveTo>
                  <a:lnTo>
                    <a:pt x="2902839" y="2218817"/>
                  </a:lnTo>
                  <a:lnTo>
                    <a:pt x="2876804" y="2246630"/>
                  </a:lnTo>
                  <a:lnTo>
                    <a:pt x="2904617" y="2272665"/>
                  </a:lnTo>
                  <a:lnTo>
                    <a:pt x="2930652" y="2244725"/>
                  </a:lnTo>
                  <a:close/>
                </a:path>
                <a:path w="6894830" h="3253104">
                  <a:moveTo>
                    <a:pt x="2933065" y="715137"/>
                  </a:moveTo>
                  <a:lnTo>
                    <a:pt x="2899537" y="697230"/>
                  </a:lnTo>
                  <a:lnTo>
                    <a:pt x="2881630" y="730885"/>
                  </a:lnTo>
                  <a:lnTo>
                    <a:pt x="2915158" y="748792"/>
                  </a:lnTo>
                  <a:lnTo>
                    <a:pt x="2933065" y="715137"/>
                  </a:lnTo>
                  <a:close/>
                </a:path>
                <a:path w="6894830" h="3253104">
                  <a:moveTo>
                    <a:pt x="2950972" y="2534285"/>
                  </a:moveTo>
                  <a:lnTo>
                    <a:pt x="2932938" y="2500757"/>
                  </a:lnTo>
                  <a:lnTo>
                    <a:pt x="2899410" y="2518664"/>
                  </a:lnTo>
                  <a:lnTo>
                    <a:pt x="2917317" y="2552319"/>
                  </a:lnTo>
                  <a:lnTo>
                    <a:pt x="2950972" y="2534285"/>
                  </a:lnTo>
                  <a:close/>
                </a:path>
                <a:path w="6894830" h="3253104">
                  <a:moveTo>
                    <a:pt x="2962402" y="1060323"/>
                  </a:moveTo>
                  <a:lnTo>
                    <a:pt x="2936367" y="1032637"/>
                  </a:lnTo>
                  <a:lnTo>
                    <a:pt x="2908554" y="1058672"/>
                  </a:lnTo>
                  <a:lnTo>
                    <a:pt x="2934716" y="1086485"/>
                  </a:lnTo>
                  <a:lnTo>
                    <a:pt x="2962402" y="1060323"/>
                  </a:lnTo>
                  <a:close/>
                </a:path>
                <a:path w="6894830" h="3253104">
                  <a:moveTo>
                    <a:pt x="2974975" y="1946783"/>
                  </a:moveTo>
                  <a:lnTo>
                    <a:pt x="2941447" y="1928495"/>
                  </a:lnTo>
                  <a:lnTo>
                    <a:pt x="2923286" y="1962023"/>
                  </a:lnTo>
                  <a:lnTo>
                    <a:pt x="2956687" y="1980184"/>
                  </a:lnTo>
                  <a:lnTo>
                    <a:pt x="2974975" y="1946783"/>
                  </a:lnTo>
                  <a:close/>
                </a:path>
                <a:path w="6894830" h="3253104">
                  <a:moveTo>
                    <a:pt x="2975229" y="1815211"/>
                  </a:moveTo>
                  <a:lnTo>
                    <a:pt x="2962402" y="1779397"/>
                  </a:lnTo>
                  <a:lnTo>
                    <a:pt x="2926588" y="1792224"/>
                  </a:lnTo>
                  <a:lnTo>
                    <a:pt x="2939415" y="1828038"/>
                  </a:lnTo>
                  <a:lnTo>
                    <a:pt x="2975229" y="1815211"/>
                  </a:lnTo>
                  <a:close/>
                </a:path>
                <a:path w="6894830" h="3253104">
                  <a:moveTo>
                    <a:pt x="2978531" y="1299591"/>
                  </a:moveTo>
                  <a:lnTo>
                    <a:pt x="2960370" y="1266063"/>
                  </a:lnTo>
                  <a:lnTo>
                    <a:pt x="2926842" y="1284224"/>
                  </a:lnTo>
                  <a:lnTo>
                    <a:pt x="2945003" y="1317752"/>
                  </a:lnTo>
                  <a:lnTo>
                    <a:pt x="2978531" y="1299591"/>
                  </a:lnTo>
                  <a:close/>
                </a:path>
                <a:path w="6894830" h="3253104">
                  <a:moveTo>
                    <a:pt x="2982595" y="2189099"/>
                  </a:moveTo>
                  <a:lnTo>
                    <a:pt x="2954782" y="2163064"/>
                  </a:lnTo>
                  <a:lnTo>
                    <a:pt x="2928747" y="2190877"/>
                  </a:lnTo>
                  <a:lnTo>
                    <a:pt x="2956687" y="2216912"/>
                  </a:lnTo>
                  <a:lnTo>
                    <a:pt x="2982595" y="2189099"/>
                  </a:lnTo>
                  <a:close/>
                </a:path>
                <a:path w="6894830" h="3253104">
                  <a:moveTo>
                    <a:pt x="2989580" y="1388364"/>
                  </a:moveTo>
                  <a:lnTo>
                    <a:pt x="2953766" y="1375410"/>
                  </a:lnTo>
                  <a:lnTo>
                    <a:pt x="2940812" y="1411224"/>
                  </a:lnTo>
                  <a:lnTo>
                    <a:pt x="2976626" y="1424178"/>
                  </a:lnTo>
                  <a:lnTo>
                    <a:pt x="2989580" y="1388364"/>
                  </a:lnTo>
                  <a:close/>
                </a:path>
                <a:path w="6894830" h="3253104">
                  <a:moveTo>
                    <a:pt x="3000375" y="750951"/>
                  </a:moveTo>
                  <a:lnTo>
                    <a:pt x="2966720" y="733044"/>
                  </a:lnTo>
                  <a:lnTo>
                    <a:pt x="2948813" y="766699"/>
                  </a:lnTo>
                  <a:lnTo>
                    <a:pt x="2982468" y="784606"/>
                  </a:lnTo>
                  <a:lnTo>
                    <a:pt x="3000375" y="750951"/>
                  </a:lnTo>
                  <a:close/>
                </a:path>
                <a:path w="6894830" h="3253104">
                  <a:moveTo>
                    <a:pt x="3014599" y="1115822"/>
                  </a:moveTo>
                  <a:lnTo>
                    <a:pt x="2988564" y="1088136"/>
                  </a:lnTo>
                  <a:lnTo>
                    <a:pt x="2960751" y="1114171"/>
                  </a:lnTo>
                  <a:lnTo>
                    <a:pt x="2986913" y="1141984"/>
                  </a:lnTo>
                  <a:lnTo>
                    <a:pt x="3014599" y="1115822"/>
                  </a:lnTo>
                  <a:close/>
                </a:path>
                <a:path w="6894830" h="3253104">
                  <a:moveTo>
                    <a:pt x="3018155" y="2498471"/>
                  </a:moveTo>
                  <a:lnTo>
                    <a:pt x="3000248" y="2464816"/>
                  </a:lnTo>
                  <a:lnTo>
                    <a:pt x="2966593" y="2482723"/>
                  </a:lnTo>
                  <a:lnTo>
                    <a:pt x="2984500" y="2516378"/>
                  </a:lnTo>
                  <a:lnTo>
                    <a:pt x="3018155" y="2498471"/>
                  </a:lnTo>
                  <a:close/>
                </a:path>
                <a:path w="6894830" h="3253104">
                  <a:moveTo>
                    <a:pt x="3034665" y="2133346"/>
                  </a:moveTo>
                  <a:lnTo>
                    <a:pt x="3006852" y="2107438"/>
                  </a:lnTo>
                  <a:lnTo>
                    <a:pt x="2980817" y="2135251"/>
                  </a:lnTo>
                  <a:lnTo>
                    <a:pt x="3008630" y="2161286"/>
                  </a:lnTo>
                  <a:lnTo>
                    <a:pt x="3034665" y="2133346"/>
                  </a:lnTo>
                  <a:close/>
                </a:path>
                <a:path w="6894830" h="3253104">
                  <a:moveTo>
                    <a:pt x="3041904" y="1983105"/>
                  </a:moveTo>
                  <a:lnTo>
                    <a:pt x="3008376" y="1964944"/>
                  </a:lnTo>
                  <a:lnTo>
                    <a:pt x="2990215" y="1998472"/>
                  </a:lnTo>
                  <a:lnTo>
                    <a:pt x="3023616" y="2016633"/>
                  </a:lnTo>
                  <a:lnTo>
                    <a:pt x="3041904" y="1983105"/>
                  </a:lnTo>
                  <a:close/>
                </a:path>
                <a:path w="6894830" h="3253104">
                  <a:moveTo>
                    <a:pt x="3045587" y="1263269"/>
                  </a:moveTo>
                  <a:lnTo>
                    <a:pt x="3027426" y="1229741"/>
                  </a:lnTo>
                  <a:lnTo>
                    <a:pt x="2993898" y="1247902"/>
                  </a:lnTo>
                  <a:lnTo>
                    <a:pt x="3012059" y="1281430"/>
                  </a:lnTo>
                  <a:lnTo>
                    <a:pt x="3045587" y="1263269"/>
                  </a:lnTo>
                  <a:close/>
                </a:path>
                <a:path w="6894830" h="3253104">
                  <a:moveTo>
                    <a:pt x="3046984" y="1789557"/>
                  </a:moveTo>
                  <a:lnTo>
                    <a:pt x="3034157" y="1753743"/>
                  </a:lnTo>
                  <a:lnTo>
                    <a:pt x="2998343" y="1766570"/>
                  </a:lnTo>
                  <a:lnTo>
                    <a:pt x="3011170" y="1802384"/>
                  </a:lnTo>
                  <a:lnTo>
                    <a:pt x="3046984" y="1789557"/>
                  </a:lnTo>
                  <a:close/>
                </a:path>
                <a:path w="6894830" h="3253104">
                  <a:moveTo>
                    <a:pt x="3061208" y="1414399"/>
                  </a:moveTo>
                  <a:lnTo>
                    <a:pt x="3025394" y="1401445"/>
                  </a:lnTo>
                  <a:lnTo>
                    <a:pt x="3012440" y="1437259"/>
                  </a:lnTo>
                  <a:lnTo>
                    <a:pt x="3048254" y="1450213"/>
                  </a:lnTo>
                  <a:lnTo>
                    <a:pt x="3061208" y="1414399"/>
                  </a:lnTo>
                  <a:close/>
                </a:path>
                <a:path w="6894830" h="3253104">
                  <a:moveTo>
                    <a:pt x="3066796" y="1171321"/>
                  </a:moveTo>
                  <a:lnTo>
                    <a:pt x="3040761" y="1143635"/>
                  </a:lnTo>
                  <a:lnTo>
                    <a:pt x="3012948" y="1169670"/>
                  </a:lnTo>
                  <a:lnTo>
                    <a:pt x="3039110" y="1197483"/>
                  </a:lnTo>
                  <a:lnTo>
                    <a:pt x="3066796" y="1171321"/>
                  </a:lnTo>
                  <a:close/>
                </a:path>
                <a:path w="6894830" h="3253104">
                  <a:moveTo>
                    <a:pt x="3067685" y="786765"/>
                  </a:moveTo>
                  <a:lnTo>
                    <a:pt x="3034030" y="768858"/>
                  </a:lnTo>
                  <a:lnTo>
                    <a:pt x="3016123" y="802513"/>
                  </a:lnTo>
                  <a:lnTo>
                    <a:pt x="3049778" y="820420"/>
                  </a:lnTo>
                  <a:lnTo>
                    <a:pt x="3067685" y="786765"/>
                  </a:lnTo>
                  <a:close/>
                </a:path>
                <a:path w="6894830" h="3253104">
                  <a:moveTo>
                    <a:pt x="3085338" y="2462530"/>
                  </a:moveTo>
                  <a:lnTo>
                    <a:pt x="3067431" y="2428875"/>
                  </a:lnTo>
                  <a:lnTo>
                    <a:pt x="3033776" y="2446909"/>
                  </a:lnTo>
                  <a:lnTo>
                    <a:pt x="3051683" y="2480437"/>
                  </a:lnTo>
                  <a:lnTo>
                    <a:pt x="3085338" y="2462530"/>
                  </a:lnTo>
                  <a:close/>
                </a:path>
                <a:path w="6894830" h="3253104">
                  <a:moveTo>
                    <a:pt x="3086735" y="2077720"/>
                  </a:moveTo>
                  <a:lnTo>
                    <a:pt x="3058795" y="2051685"/>
                  </a:lnTo>
                  <a:lnTo>
                    <a:pt x="3032887" y="2079498"/>
                  </a:lnTo>
                  <a:lnTo>
                    <a:pt x="3060700" y="2105533"/>
                  </a:lnTo>
                  <a:lnTo>
                    <a:pt x="3086735" y="2077720"/>
                  </a:lnTo>
                  <a:close/>
                </a:path>
                <a:path w="6894830" h="3253104">
                  <a:moveTo>
                    <a:pt x="3118739" y="1763903"/>
                  </a:moveTo>
                  <a:lnTo>
                    <a:pt x="3105912" y="1728089"/>
                  </a:lnTo>
                  <a:lnTo>
                    <a:pt x="3070098" y="1740916"/>
                  </a:lnTo>
                  <a:lnTo>
                    <a:pt x="3082925" y="1776730"/>
                  </a:lnTo>
                  <a:lnTo>
                    <a:pt x="3118739" y="1763903"/>
                  </a:lnTo>
                  <a:close/>
                </a:path>
                <a:path w="6894830" h="3253104">
                  <a:moveTo>
                    <a:pt x="3118993" y="1226820"/>
                  </a:moveTo>
                  <a:lnTo>
                    <a:pt x="3103384" y="1210233"/>
                  </a:lnTo>
                  <a:lnTo>
                    <a:pt x="3094355" y="1193546"/>
                  </a:lnTo>
                  <a:lnTo>
                    <a:pt x="3060954" y="1211707"/>
                  </a:lnTo>
                  <a:lnTo>
                    <a:pt x="3067177" y="1223264"/>
                  </a:lnTo>
                  <a:lnTo>
                    <a:pt x="3065145" y="1225169"/>
                  </a:lnTo>
                  <a:lnTo>
                    <a:pt x="3072358" y="1232852"/>
                  </a:lnTo>
                  <a:lnTo>
                    <a:pt x="3078988" y="1245108"/>
                  </a:lnTo>
                  <a:lnTo>
                    <a:pt x="3082239" y="1243355"/>
                  </a:lnTo>
                  <a:lnTo>
                    <a:pt x="3091307" y="1252982"/>
                  </a:lnTo>
                  <a:lnTo>
                    <a:pt x="3118993" y="1226820"/>
                  </a:lnTo>
                  <a:close/>
                </a:path>
                <a:path w="6894830" h="3253104">
                  <a:moveTo>
                    <a:pt x="3132836" y="1440307"/>
                  </a:moveTo>
                  <a:lnTo>
                    <a:pt x="3097022" y="1427353"/>
                  </a:lnTo>
                  <a:lnTo>
                    <a:pt x="3084068" y="1463167"/>
                  </a:lnTo>
                  <a:lnTo>
                    <a:pt x="3119882" y="1476121"/>
                  </a:lnTo>
                  <a:lnTo>
                    <a:pt x="3132836" y="1440307"/>
                  </a:lnTo>
                  <a:close/>
                </a:path>
                <a:path w="6894830" h="3253104">
                  <a:moveTo>
                    <a:pt x="3134868" y="822579"/>
                  </a:moveTo>
                  <a:lnTo>
                    <a:pt x="3101213" y="804672"/>
                  </a:lnTo>
                  <a:lnTo>
                    <a:pt x="3083306" y="838327"/>
                  </a:lnTo>
                  <a:lnTo>
                    <a:pt x="3116961" y="856234"/>
                  </a:lnTo>
                  <a:lnTo>
                    <a:pt x="3134868" y="822579"/>
                  </a:lnTo>
                  <a:close/>
                </a:path>
                <a:path w="6894830" h="3253104">
                  <a:moveTo>
                    <a:pt x="3138678" y="2021967"/>
                  </a:moveTo>
                  <a:lnTo>
                    <a:pt x="3110865" y="1996059"/>
                  </a:lnTo>
                  <a:lnTo>
                    <a:pt x="3095587" y="2012391"/>
                  </a:lnTo>
                  <a:lnTo>
                    <a:pt x="3075305" y="2001393"/>
                  </a:lnTo>
                  <a:lnTo>
                    <a:pt x="3057144" y="2034794"/>
                  </a:lnTo>
                  <a:lnTo>
                    <a:pt x="3090545" y="2053082"/>
                  </a:lnTo>
                  <a:lnTo>
                    <a:pt x="3099155" y="2037295"/>
                  </a:lnTo>
                  <a:lnTo>
                    <a:pt x="3112643" y="2049907"/>
                  </a:lnTo>
                  <a:lnTo>
                    <a:pt x="3138678" y="2021967"/>
                  </a:lnTo>
                  <a:close/>
                </a:path>
                <a:path w="6894830" h="3253104">
                  <a:moveTo>
                    <a:pt x="3152521" y="2426716"/>
                  </a:moveTo>
                  <a:lnTo>
                    <a:pt x="3134614" y="2393061"/>
                  </a:lnTo>
                  <a:lnTo>
                    <a:pt x="3100959" y="2410968"/>
                  </a:lnTo>
                  <a:lnTo>
                    <a:pt x="3118993" y="2444623"/>
                  </a:lnTo>
                  <a:lnTo>
                    <a:pt x="3152521" y="2426716"/>
                  </a:lnTo>
                  <a:close/>
                </a:path>
                <a:path w="6894830" h="3253104">
                  <a:moveTo>
                    <a:pt x="3171190" y="1282446"/>
                  </a:moveTo>
                  <a:lnTo>
                    <a:pt x="3145155" y="1254633"/>
                  </a:lnTo>
                  <a:lnTo>
                    <a:pt x="3117342" y="1280795"/>
                  </a:lnTo>
                  <a:lnTo>
                    <a:pt x="3143504" y="1308481"/>
                  </a:lnTo>
                  <a:lnTo>
                    <a:pt x="3171190" y="1282446"/>
                  </a:lnTo>
                  <a:close/>
                </a:path>
                <a:path w="6894830" h="3253104">
                  <a:moveTo>
                    <a:pt x="3175762" y="2056003"/>
                  </a:moveTo>
                  <a:lnTo>
                    <a:pt x="3142234" y="2037715"/>
                  </a:lnTo>
                  <a:lnTo>
                    <a:pt x="3124073" y="2071243"/>
                  </a:lnTo>
                  <a:lnTo>
                    <a:pt x="3157601" y="2089404"/>
                  </a:lnTo>
                  <a:lnTo>
                    <a:pt x="3175762" y="2056003"/>
                  </a:lnTo>
                  <a:close/>
                </a:path>
                <a:path w="6894830" h="3253104">
                  <a:moveTo>
                    <a:pt x="3179572" y="1190752"/>
                  </a:moveTo>
                  <a:lnTo>
                    <a:pt x="3161411" y="1157224"/>
                  </a:lnTo>
                  <a:lnTo>
                    <a:pt x="3127883" y="1175385"/>
                  </a:lnTo>
                  <a:lnTo>
                    <a:pt x="3146044" y="1208913"/>
                  </a:lnTo>
                  <a:lnTo>
                    <a:pt x="3179572" y="1190752"/>
                  </a:lnTo>
                  <a:close/>
                </a:path>
                <a:path w="6894830" h="3253104">
                  <a:moveTo>
                    <a:pt x="3190494" y="1738249"/>
                  </a:moveTo>
                  <a:lnTo>
                    <a:pt x="3177667" y="1702308"/>
                  </a:lnTo>
                  <a:lnTo>
                    <a:pt x="3141853" y="1715135"/>
                  </a:lnTo>
                  <a:lnTo>
                    <a:pt x="3154680" y="1751076"/>
                  </a:lnTo>
                  <a:lnTo>
                    <a:pt x="3190494" y="1738249"/>
                  </a:lnTo>
                  <a:close/>
                </a:path>
                <a:path w="6894830" h="3253104">
                  <a:moveTo>
                    <a:pt x="3190748" y="1966341"/>
                  </a:moveTo>
                  <a:lnTo>
                    <a:pt x="3162808" y="1940318"/>
                  </a:lnTo>
                  <a:lnTo>
                    <a:pt x="3136900" y="1968119"/>
                  </a:lnTo>
                  <a:lnTo>
                    <a:pt x="3164713" y="1994154"/>
                  </a:lnTo>
                  <a:lnTo>
                    <a:pt x="3190748" y="1966341"/>
                  </a:lnTo>
                  <a:close/>
                </a:path>
                <a:path w="6894830" h="3253104">
                  <a:moveTo>
                    <a:pt x="3202178" y="858393"/>
                  </a:moveTo>
                  <a:lnTo>
                    <a:pt x="3168523" y="840486"/>
                  </a:lnTo>
                  <a:lnTo>
                    <a:pt x="3150616" y="874141"/>
                  </a:lnTo>
                  <a:lnTo>
                    <a:pt x="3184271" y="892048"/>
                  </a:lnTo>
                  <a:lnTo>
                    <a:pt x="3202178" y="858393"/>
                  </a:lnTo>
                  <a:close/>
                </a:path>
                <a:path w="6894830" h="3253104">
                  <a:moveTo>
                    <a:pt x="3204464" y="1466342"/>
                  </a:moveTo>
                  <a:lnTo>
                    <a:pt x="3168650" y="1453388"/>
                  </a:lnTo>
                  <a:lnTo>
                    <a:pt x="3155696" y="1489202"/>
                  </a:lnTo>
                  <a:lnTo>
                    <a:pt x="3191510" y="1502156"/>
                  </a:lnTo>
                  <a:lnTo>
                    <a:pt x="3204464" y="1466342"/>
                  </a:lnTo>
                  <a:close/>
                </a:path>
                <a:path w="6894830" h="3253104">
                  <a:moveTo>
                    <a:pt x="3219831" y="2390775"/>
                  </a:moveTo>
                  <a:lnTo>
                    <a:pt x="3201797" y="2357120"/>
                  </a:lnTo>
                  <a:lnTo>
                    <a:pt x="3168269" y="2375154"/>
                  </a:lnTo>
                  <a:lnTo>
                    <a:pt x="3186176" y="2408682"/>
                  </a:lnTo>
                  <a:lnTo>
                    <a:pt x="3219831" y="2390775"/>
                  </a:lnTo>
                  <a:close/>
                </a:path>
                <a:path w="6894830" h="3253104">
                  <a:moveTo>
                    <a:pt x="3223387" y="1337945"/>
                  </a:moveTo>
                  <a:lnTo>
                    <a:pt x="3197352" y="1310132"/>
                  </a:lnTo>
                  <a:lnTo>
                    <a:pt x="3169539" y="1336294"/>
                  </a:lnTo>
                  <a:lnTo>
                    <a:pt x="3195701" y="1363980"/>
                  </a:lnTo>
                  <a:lnTo>
                    <a:pt x="3223387" y="1337945"/>
                  </a:lnTo>
                  <a:close/>
                </a:path>
                <a:path w="6894830" h="3253104">
                  <a:moveTo>
                    <a:pt x="3242691" y="2092325"/>
                  </a:moveTo>
                  <a:lnTo>
                    <a:pt x="3209163" y="2074164"/>
                  </a:lnTo>
                  <a:lnTo>
                    <a:pt x="3191002" y="2107692"/>
                  </a:lnTo>
                  <a:lnTo>
                    <a:pt x="3224530" y="2125853"/>
                  </a:lnTo>
                  <a:lnTo>
                    <a:pt x="3242691" y="2092325"/>
                  </a:lnTo>
                  <a:close/>
                </a:path>
                <a:path w="6894830" h="3253104">
                  <a:moveTo>
                    <a:pt x="3242691" y="1910588"/>
                  </a:moveTo>
                  <a:lnTo>
                    <a:pt x="3214878" y="1884692"/>
                  </a:lnTo>
                  <a:lnTo>
                    <a:pt x="3188843" y="1912505"/>
                  </a:lnTo>
                  <a:lnTo>
                    <a:pt x="3216656" y="1938528"/>
                  </a:lnTo>
                  <a:lnTo>
                    <a:pt x="3242691" y="1910588"/>
                  </a:lnTo>
                  <a:close/>
                </a:path>
                <a:path w="6894830" h="3253104">
                  <a:moveTo>
                    <a:pt x="3246628" y="1154557"/>
                  </a:moveTo>
                  <a:lnTo>
                    <a:pt x="3228467" y="1121029"/>
                  </a:lnTo>
                  <a:lnTo>
                    <a:pt x="3194939" y="1139190"/>
                  </a:lnTo>
                  <a:lnTo>
                    <a:pt x="3213100" y="1172591"/>
                  </a:lnTo>
                  <a:lnTo>
                    <a:pt x="3246628" y="1154557"/>
                  </a:lnTo>
                  <a:close/>
                </a:path>
                <a:path w="6894830" h="3253104">
                  <a:moveTo>
                    <a:pt x="3262249" y="1712595"/>
                  </a:moveTo>
                  <a:lnTo>
                    <a:pt x="3249422" y="1676654"/>
                  </a:lnTo>
                  <a:lnTo>
                    <a:pt x="3213481" y="1689481"/>
                  </a:lnTo>
                  <a:lnTo>
                    <a:pt x="3226435" y="1725422"/>
                  </a:lnTo>
                  <a:lnTo>
                    <a:pt x="3262249" y="1712595"/>
                  </a:lnTo>
                  <a:close/>
                </a:path>
                <a:path w="6894830" h="3253104">
                  <a:moveTo>
                    <a:pt x="3269361" y="894207"/>
                  </a:moveTo>
                  <a:lnTo>
                    <a:pt x="3235833" y="876300"/>
                  </a:lnTo>
                  <a:lnTo>
                    <a:pt x="3217926" y="909955"/>
                  </a:lnTo>
                  <a:lnTo>
                    <a:pt x="3251454" y="927735"/>
                  </a:lnTo>
                  <a:lnTo>
                    <a:pt x="3269361" y="894207"/>
                  </a:lnTo>
                  <a:close/>
                </a:path>
                <a:path w="6894830" h="3253104">
                  <a:moveTo>
                    <a:pt x="3275584" y="1393444"/>
                  </a:moveTo>
                  <a:lnTo>
                    <a:pt x="3249549" y="1365631"/>
                  </a:lnTo>
                  <a:lnTo>
                    <a:pt x="3221736" y="1391793"/>
                  </a:lnTo>
                  <a:lnTo>
                    <a:pt x="3247898" y="1419479"/>
                  </a:lnTo>
                  <a:lnTo>
                    <a:pt x="3275584" y="1393444"/>
                  </a:lnTo>
                  <a:close/>
                </a:path>
                <a:path w="6894830" h="3253104">
                  <a:moveTo>
                    <a:pt x="3276092" y="1492250"/>
                  </a:moveTo>
                  <a:lnTo>
                    <a:pt x="3240278" y="1479296"/>
                  </a:lnTo>
                  <a:lnTo>
                    <a:pt x="3227324" y="1515110"/>
                  </a:lnTo>
                  <a:lnTo>
                    <a:pt x="3263138" y="1528064"/>
                  </a:lnTo>
                  <a:lnTo>
                    <a:pt x="3276092" y="1492250"/>
                  </a:lnTo>
                  <a:close/>
                </a:path>
                <a:path w="6894830" h="3253104">
                  <a:moveTo>
                    <a:pt x="3287014" y="2354834"/>
                  </a:moveTo>
                  <a:lnTo>
                    <a:pt x="3269107" y="2321306"/>
                  </a:lnTo>
                  <a:lnTo>
                    <a:pt x="3235452" y="2339213"/>
                  </a:lnTo>
                  <a:lnTo>
                    <a:pt x="3253359" y="2372868"/>
                  </a:lnTo>
                  <a:lnTo>
                    <a:pt x="3287014" y="2354834"/>
                  </a:lnTo>
                  <a:close/>
                </a:path>
                <a:path w="6894830" h="3253104">
                  <a:moveTo>
                    <a:pt x="3294761" y="1854962"/>
                  </a:moveTo>
                  <a:lnTo>
                    <a:pt x="3266948" y="1828927"/>
                  </a:lnTo>
                  <a:lnTo>
                    <a:pt x="3240913" y="1856740"/>
                  </a:lnTo>
                  <a:lnTo>
                    <a:pt x="3268726" y="1882775"/>
                  </a:lnTo>
                  <a:lnTo>
                    <a:pt x="3294761" y="1854962"/>
                  </a:lnTo>
                  <a:close/>
                </a:path>
                <a:path w="6894830" h="3253104">
                  <a:moveTo>
                    <a:pt x="3309620" y="2128774"/>
                  </a:moveTo>
                  <a:lnTo>
                    <a:pt x="3276092" y="2110613"/>
                  </a:lnTo>
                  <a:lnTo>
                    <a:pt x="3257931" y="2144014"/>
                  </a:lnTo>
                  <a:lnTo>
                    <a:pt x="3291459" y="2162302"/>
                  </a:lnTo>
                  <a:lnTo>
                    <a:pt x="3309620" y="2128774"/>
                  </a:lnTo>
                  <a:close/>
                </a:path>
                <a:path w="6894830" h="3253104">
                  <a:moveTo>
                    <a:pt x="3313557" y="1118235"/>
                  </a:moveTo>
                  <a:lnTo>
                    <a:pt x="3295523" y="1084707"/>
                  </a:lnTo>
                  <a:lnTo>
                    <a:pt x="3261995" y="1102868"/>
                  </a:lnTo>
                  <a:lnTo>
                    <a:pt x="3280156" y="1136396"/>
                  </a:lnTo>
                  <a:lnTo>
                    <a:pt x="3313557" y="1118235"/>
                  </a:lnTo>
                  <a:close/>
                </a:path>
                <a:path w="6894830" h="3253104">
                  <a:moveTo>
                    <a:pt x="3327781" y="1448943"/>
                  </a:moveTo>
                  <a:lnTo>
                    <a:pt x="3301746" y="1421130"/>
                  </a:lnTo>
                  <a:lnTo>
                    <a:pt x="3273933" y="1447292"/>
                  </a:lnTo>
                  <a:lnTo>
                    <a:pt x="3300095" y="1474978"/>
                  </a:lnTo>
                  <a:lnTo>
                    <a:pt x="3327781" y="1448943"/>
                  </a:lnTo>
                  <a:close/>
                </a:path>
                <a:path w="6894830" h="3253104">
                  <a:moveTo>
                    <a:pt x="3334004" y="1686814"/>
                  </a:moveTo>
                  <a:lnTo>
                    <a:pt x="3321177" y="1651000"/>
                  </a:lnTo>
                  <a:lnTo>
                    <a:pt x="3285236" y="1663827"/>
                  </a:lnTo>
                  <a:lnTo>
                    <a:pt x="3298063" y="1699768"/>
                  </a:lnTo>
                  <a:lnTo>
                    <a:pt x="3334004" y="1686814"/>
                  </a:lnTo>
                  <a:close/>
                </a:path>
                <a:path w="6894830" h="3253104">
                  <a:moveTo>
                    <a:pt x="3336671" y="930021"/>
                  </a:moveTo>
                  <a:lnTo>
                    <a:pt x="3303016" y="912114"/>
                  </a:lnTo>
                  <a:lnTo>
                    <a:pt x="3285109" y="945642"/>
                  </a:lnTo>
                  <a:lnTo>
                    <a:pt x="3318764" y="963549"/>
                  </a:lnTo>
                  <a:lnTo>
                    <a:pt x="3336671" y="930021"/>
                  </a:lnTo>
                  <a:close/>
                </a:path>
                <a:path w="6894830" h="3253104">
                  <a:moveTo>
                    <a:pt x="3346704" y="1799209"/>
                  </a:moveTo>
                  <a:lnTo>
                    <a:pt x="3318891" y="1773301"/>
                  </a:lnTo>
                  <a:lnTo>
                    <a:pt x="3292856" y="1801114"/>
                  </a:lnTo>
                  <a:lnTo>
                    <a:pt x="3320796" y="1827149"/>
                  </a:lnTo>
                  <a:lnTo>
                    <a:pt x="3346704" y="1799209"/>
                  </a:lnTo>
                  <a:close/>
                </a:path>
                <a:path w="6894830" h="3253104">
                  <a:moveTo>
                    <a:pt x="3354197" y="2319020"/>
                  </a:moveTo>
                  <a:lnTo>
                    <a:pt x="3336290" y="2285365"/>
                  </a:lnTo>
                  <a:lnTo>
                    <a:pt x="3302635" y="2303272"/>
                  </a:lnTo>
                  <a:lnTo>
                    <a:pt x="3320669" y="2336927"/>
                  </a:lnTo>
                  <a:lnTo>
                    <a:pt x="3354197" y="2319020"/>
                  </a:lnTo>
                  <a:close/>
                </a:path>
                <a:path w="6894830" h="3253104">
                  <a:moveTo>
                    <a:pt x="3376549" y="2165223"/>
                  </a:moveTo>
                  <a:lnTo>
                    <a:pt x="3343148" y="2147062"/>
                  </a:lnTo>
                  <a:lnTo>
                    <a:pt x="3324860" y="2180463"/>
                  </a:lnTo>
                  <a:lnTo>
                    <a:pt x="3358388" y="2198624"/>
                  </a:lnTo>
                  <a:lnTo>
                    <a:pt x="3376549" y="2165223"/>
                  </a:lnTo>
                  <a:close/>
                </a:path>
                <a:path w="6894830" h="3253104">
                  <a:moveTo>
                    <a:pt x="3379978" y="1504442"/>
                  </a:moveTo>
                  <a:lnTo>
                    <a:pt x="3353943" y="1476756"/>
                  </a:lnTo>
                  <a:lnTo>
                    <a:pt x="3326130" y="1502791"/>
                  </a:lnTo>
                  <a:lnTo>
                    <a:pt x="3337014" y="1514373"/>
                  </a:lnTo>
                  <a:lnTo>
                    <a:pt x="3312033" y="1505331"/>
                  </a:lnTo>
                  <a:lnTo>
                    <a:pt x="3298952" y="1541145"/>
                  </a:lnTo>
                  <a:lnTo>
                    <a:pt x="3334766" y="1554099"/>
                  </a:lnTo>
                  <a:lnTo>
                    <a:pt x="3345840" y="1523758"/>
                  </a:lnTo>
                  <a:lnTo>
                    <a:pt x="3352292" y="1530604"/>
                  </a:lnTo>
                  <a:lnTo>
                    <a:pt x="3379978" y="1504442"/>
                  </a:lnTo>
                  <a:close/>
                </a:path>
                <a:path w="6894830" h="3253104">
                  <a:moveTo>
                    <a:pt x="3380613" y="1082040"/>
                  </a:moveTo>
                  <a:lnTo>
                    <a:pt x="3362452" y="1048512"/>
                  </a:lnTo>
                  <a:lnTo>
                    <a:pt x="3328924" y="1066546"/>
                  </a:lnTo>
                  <a:lnTo>
                    <a:pt x="3347085" y="1100074"/>
                  </a:lnTo>
                  <a:lnTo>
                    <a:pt x="3380613" y="1082040"/>
                  </a:lnTo>
                  <a:close/>
                </a:path>
                <a:path w="6894830" h="3253104">
                  <a:moveTo>
                    <a:pt x="3398774" y="1743583"/>
                  </a:moveTo>
                  <a:lnTo>
                    <a:pt x="3370961" y="1717548"/>
                  </a:lnTo>
                  <a:lnTo>
                    <a:pt x="3344926" y="1745361"/>
                  </a:lnTo>
                  <a:lnTo>
                    <a:pt x="3372739" y="1771396"/>
                  </a:lnTo>
                  <a:lnTo>
                    <a:pt x="3398774" y="1743583"/>
                  </a:lnTo>
                  <a:close/>
                </a:path>
                <a:path w="6894830" h="3253104">
                  <a:moveTo>
                    <a:pt x="3403981" y="965835"/>
                  </a:moveTo>
                  <a:lnTo>
                    <a:pt x="3370326" y="947928"/>
                  </a:lnTo>
                  <a:lnTo>
                    <a:pt x="3352419" y="981456"/>
                  </a:lnTo>
                  <a:lnTo>
                    <a:pt x="3386074" y="999363"/>
                  </a:lnTo>
                  <a:lnTo>
                    <a:pt x="3403981" y="965835"/>
                  </a:lnTo>
                  <a:close/>
                </a:path>
                <a:path w="6894830" h="3253104">
                  <a:moveTo>
                    <a:pt x="3405759" y="1661160"/>
                  </a:moveTo>
                  <a:lnTo>
                    <a:pt x="3392932" y="1625346"/>
                  </a:lnTo>
                  <a:lnTo>
                    <a:pt x="3356991" y="1638173"/>
                  </a:lnTo>
                  <a:lnTo>
                    <a:pt x="3369818" y="1673987"/>
                  </a:lnTo>
                  <a:lnTo>
                    <a:pt x="3405759" y="1661160"/>
                  </a:lnTo>
                  <a:close/>
                </a:path>
                <a:path w="6894830" h="3253104">
                  <a:moveTo>
                    <a:pt x="3421507" y="2283079"/>
                  </a:moveTo>
                  <a:lnTo>
                    <a:pt x="3403473" y="2249551"/>
                  </a:lnTo>
                  <a:lnTo>
                    <a:pt x="3369945" y="2267458"/>
                  </a:lnTo>
                  <a:lnTo>
                    <a:pt x="3387852" y="2300986"/>
                  </a:lnTo>
                  <a:lnTo>
                    <a:pt x="3421507" y="2283079"/>
                  </a:lnTo>
                  <a:close/>
                </a:path>
                <a:path w="6894830" h="3253104">
                  <a:moveTo>
                    <a:pt x="3432175" y="1559941"/>
                  </a:moveTo>
                  <a:lnTo>
                    <a:pt x="3418878" y="1545818"/>
                  </a:lnTo>
                  <a:lnTo>
                    <a:pt x="3419475" y="1544193"/>
                  </a:lnTo>
                  <a:lnTo>
                    <a:pt x="3416274" y="1543037"/>
                  </a:lnTo>
                  <a:lnTo>
                    <a:pt x="3406140" y="1532255"/>
                  </a:lnTo>
                  <a:lnTo>
                    <a:pt x="3400653" y="1537398"/>
                  </a:lnTo>
                  <a:lnTo>
                    <a:pt x="3383661" y="1531239"/>
                  </a:lnTo>
                  <a:lnTo>
                    <a:pt x="3370580" y="1567053"/>
                  </a:lnTo>
                  <a:lnTo>
                    <a:pt x="3394811" y="1575828"/>
                  </a:lnTo>
                  <a:lnTo>
                    <a:pt x="3404489" y="1586103"/>
                  </a:lnTo>
                  <a:lnTo>
                    <a:pt x="3432175" y="1559941"/>
                  </a:lnTo>
                  <a:close/>
                </a:path>
                <a:path w="6894830" h="3253104">
                  <a:moveTo>
                    <a:pt x="3443478" y="2201672"/>
                  </a:moveTo>
                  <a:lnTo>
                    <a:pt x="3410077" y="2183384"/>
                  </a:lnTo>
                  <a:lnTo>
                    <a:pt x="3391789" y="2216912"/>
                  </a:lnTo>
                  <a:lnTo>
                    <a:pt x="3425317" y="2235073"/>
                  </a:lnTo>
                  <a:lnTo>
                    <a:pt x="3443478" y="2201672"/>
                  </a:lnTo>
                  <a:close/>
                </a:path>
                <a:path w="6894830" h="3253104">
                  <a:moveTo>
                    <a:pt x="3450717" y="1687957"/>
                  </a:moveTo>
                  <a:lnTo>
                    <a:pt x="3422904" y="1661922"/>
                  </a:lnTo>
                  <a:lnTo>
                    <a:pt x="3396869" y="1689735"/>
                  </a:lnTo>
                  <a:lnTo>
                    <a:pt x="3424809" y="1715770"/>
                  </a:lnTo>
                  <a:lnTo>
                    <a:pt x="3450717" y="1687957"/>
                  </a:lnTo>
                  <a:close/>
                </a:path>
                <a:path w="6894830" h="3253104">
                  <a:moveTo>
                    <a:pt x="3502787" y="1632204"/>
                  </a:moveTo>
                  <a:lnTo>
                    <a:pt x="3480625" y="1611464"/>
                  </a:lnTo>
                  <a:lnTo>
                    <a:pt x="3474250" y="1604683"/>
                  </a:lnTo>
                  <a:lnTo>
                    <a:pt x="3478022" y="1606042"/>
                  </a:lnTo>
                  <a:lnTo>
                    <a:pt x="3491103" y="1570228"/>
                  </a:lnTo>
                  <a:lnTo>
                    <a:pt x="3455289" y="1557274"/>
                  </a:lnTo>
                  <a:lnTo>
                    <a:pt x="3442208" y="1593088"/>
                  </a:lnTo>
                  <a:lnTo>
                    <a:pt x="3449726" y="1595818"/>
                  </a:lnTo>
                  <a:lnTo>
                    <a:pt x="3433813" y="1610715"/>
                  </a:lnTo>
                  <a:lnTo>
                    <a:pt x="3428746" y="1612519"/>
                  </a:lnTo>
                  <a:lnTo>
                    <a:pt x="3441573" y="1648333"/>
                  </a:lnTo>
                  <a:lnTo>
                    <a:pt x="3457918" y="1642503"/>
                  </a:lnTo>
                  <a:lnTo>
                    <a:pt x="3476752" y="1660017"/>
                  </a:lnTo>
                  <a:lnTo>
                    <a:pt x="3502787" y="1632204"/>
                  </a:lnTo>
                  <a:close/>
                </a:path>
                <a:path w="6894830" h="3253104">
                  <a:moveTo>
                    <a:pt x="3510407" y="2237994"/>
                  </a:moveTo>
                  <a:lnTo>
                    <a:pt x="3477006" y="2219833"/>
                  </a:lnTo>
                  <a:lnTo>
                    <a:pt x="3475520" y="2222538"/>
                  </a:lnTo>
                  <a:lnTo>
                    <a:pt x="3470783" y="2213610"/>
                  </a:lnTo>
                  <a:lnTo>
                    <a:pt x="3437128" y="2231517"/>
                  </a:lnTo>
                  <a:lnTo>
                    <a:pt x="3455035" y="2265172"/>
                  </a:lnTo>
                  <a:lnTo>
                    <a:pt x="3467887" y="2258339"/>
                  </a:lnTo>
                  <a:lnTo>
                    <a:pt x="3492246" y="2271522"/>
                  </a:lnTo>
                  <a:lnTo>
                    <a:pt x="3510407" y="2237994"/>
                  </a:lnTo>
                  <a:close/>
                </a:path>
                <a:path w="6894830" h="3253104">
                  <a:moveTo>
                    <a:pt x="3514598" y="1009523"/>
                  </a:moveTo>
                  <a:lnTo>
                    <a:pt x="3496564" y="975995"/>
                  </a:lnTo>
                  <a:lnTo>
                    <a:pt x="3463036" y="994029"/>
                  </a:lnTo>
                  <a:lnTo>
                    <a:pt x="3465538" y="998664"/>
                  </a:lnTo>
                  <a:lnTo>
                    <a:pt x="3437509" y="983742"/>
                  </a:lnTo>
                  <a:lnTo>
                    <a:pt x="3419602" y="1017270"/>
                  </a:lnTo>
                  <a:lnTo>
                    <a:pt x="3419856" y="1017422"/>
                  </a:lnTo>
                  <a:lnTo>
                    <a:pt x="3395980" y="1030351"/>
                  </a:lnTo>
                  <a:lnTo>
                    <a:pt x="3414141" y="1063879"/>
                  </a:lnTo>
                  <a:lnTo>
                    <a:pt x="3447669" y="1045718"/>
                  </a:lnTo>
                  <a:lnTo>
                    <a:pt x="3437382" y="1026744"/>
                  </a:lnTo>
                  <a:lnTo>
                    <a:pt x="3453257" y="1035177"/>
                  </a:lnTo>
                  <a:lnTo>
                    <a:pt x="3469170" y="1005370"/>
                  </a:lnTo>
                  <a:lnTo>
                    <a:pt x="3481197" y="1027557"/>
                  </a:lnTo>
                  <a:lnTo>
                    <a:pt x="3514598" y="1009523"/>
                  </a:lnTo>
                  <a:close/>
                </a:path>
                <a:path w="6894830" h="3253104">
                  <a:moveTo>
                    <a:pt x="3536569" y="1670939"/>
                  </a:moveTo>
                  <a:lnTo>
                    <a:pt x="3510534" y="1643253"/>
                  </a:lnTo>
                  <a:lnTo>
                    <a:pt x="3482721" y="1669288"/>
                  </a:lnTo>
                  <a:lnTo>
                    <a:pt x="3508883" y="1697101"/>
                  </a:lnTo>
                  <a:lnTo>
                    <a:pt x="3536569" y="1670939"/>
                  </a:lnTo>
                  <a:close/>
                </a:path>
                <a:path w="6894830" h="3253104">
                  <a:moveTo>
                    <a:pt x="3538474" y="1037463"/>
                  </a:moveTo>
                  <a:lnTo>
                    <a:pt x="3504819" y="1019556"/>
                  </a:lnTo>
                  <a:lnTo>
                    <a:pt x="3486912" y="1053084"/>
                  </a:lnTo>
                  <a:lnTo>
                    <a:pt x="3520567" y="1070991"/>
                  </a:lnTo>
                  <a:lnTo>
                    <a:pt x="3538474" y="1037463"/>
                  </a:lnTo>
                  <a:close/>
                </a:path>
                <a:path w="6894830" h="3253104">
                  <a:moveTo>
                    <a:pt x="3555873" y="2211324"/>
                  </a:moveTo>
                  <a:lnTo>
                    <a:pt x="3537966" y="2177669"/>
                  </a:lnTo>
                  <a:lnTo>
                    <a:pt x="3504311" y="2195703"/>
                  </a:lnTo>
                  <a:lnTo>
                    <a:pt x="3522218" y="2229231"/>
                  </a:lnTo>
                  <a:lnTo>
                    <a:pt x="3555873" y="2211324"/>
                  </a:lnTo>
                  <a:close/>
                </a:path>
                <a:path w="6894830" h="3253104">
                  <a:moveTo>
                    <a:pt x="3562731" y="1596136"/>
                  </a:moveTo>
                  <a:lnTo>
                    <a:pt x="3543160" y="1589062"/>
                  </a:lnTo>
                  <a:lnTo>
                    <a:pt x="3554857" y="1576578"/>
                  </a:lnTo>
                  <a:lnTo>
                    <a:pt x="3526917" y="1550543"/>
                  </a:lnTo>
                  <a:lnTo>
                    <a:pt x="3501009" y="1578356"/>
                  </a:lnTo>
                  <a:lnTo>
                    <a:pt x="3507422" y="1584375"/>
                  </a:lnTo>
                  <a:lnTo>
                    <a:pt x="3500501" y="1586865"/>
                  </a:lnTo>
                  <a:lnTo>
                    <a:pt x="3513328" y="1622679"/>
                  </a:lnTo>
                  <a:lnTo>
                    <a:pt x="3518712" y="1620761"/>
                  </a:lnTo>
                  <a:lnTo>
                    <a:pt x="3549777" y="1631950"/>
                  </a:lnTo>
                  <a:lnTo>
                    <a:pt x="3562731" y="1596136"/>
                  </a:lnTo>
                  <a:close/>
                </a:path>
                <a:path w="6894830" h="3253104">
                  <a:moveTo>
                    <a:pt x="3577336" y="2274443"/>
                  </a:moveTo>
                  <a:lnTo>
                    <a:pt x="3543935" y="2256282"/>
                  </a:lnTo>
                  <a:lnTo>
                    <a:pt x="3525647" y="2289683"/>
                  </a:lnTo>
                  <a:lnTo>
                    <a:pt x="3559175" y="2307971"/>
                  </a:lnTo>
                  <a:lnTo>
                    <a:pt x="3577336" y="2274443"/>
                  </a:lnTo>
                  <a:close/>
                </a:path>
                <a:path w="6894830" h="3253104">
                  <a:moveTo>
                    <a:pt x="3581654" y="973201"/>
                  </a:moveTo>
                  <a:lnTo>
                    <a:pt x="3563493" y="939673"/>
                  </a:lnTo>
                  <a:lnTo>
                    <a:pt x="3530092" y="957834"/>
                  </a:lnTo>
                  <a:lnTo>
                    <a:pt x="3548126" y="991362"/>
                  </a:lnTo>
                  <a:lnTo>
                    <a:pt x="3581654" y="973201"/>
                  </a:lnTo>
                  <a:close/>
                </a:path>
                <a:path w="6894830" h="3253104">
                  <a:moveTo>
                    <a:pt x="3588766" y="1726565"/>
                  </a:moveTo>
                  <a:lnTo>
                    <a:pt x="3562731" y="1698752"/>
                  </a:lnTo>
                  <a:lnTo>
                    <a:pt x="3534918" y="1724914"/>
                  </a:lnTo>
                  <a:lnTo>
                    <a:pt x="3561080" y="1752600"/>
                  </a:lnTo>
                  <a:lnTo>
                    <a:pt x="3588766" y="1726565"/>
                  </a:lnTo>
                  <a:close/>
                </a:path>
                <a:path w="6894830" h="3253104">
                  <a:moveTo>
                    <a:pt x="3605784" y="1073277"/>
                  </a:moveTo>
                  <a:lnTo>
                    <a:pt x="3572129" y="1055370"/>
                  </a:lnTo>
                  <a:lnTo>
                    <a:pt x="3554222" y="1088898"/>
                  </a:lnTo>
                  <a:lnTo>
                    <a:pt x="3587877" y="1106805"/>
                  </a:lnTo>
                  <a:lnTo>
                    <a:pt x="3605784" y="1073277"/>
                  </a:lnTo>
                  <a:close/>
                </a:path>
                <a:path w="6894830" h="3253104">
                  <a:moveTo>
                    <a:pt x="3606800" y="1520825"/>
                  </a:moveTo>
                  <a:lnTo>
                    <a:pt x="3578987" y="1494790"/>
                  </a:lnTo>
                  <a:lnTo>
                    <a:pt x="3552952" y="1522730"/>
                  </a:lnTo>
                  <a:lnTo>
                    <a:pt x="3580765" y="1548638"/>
                  </a:lnTo>
                  <a:lnTo>
                    <a:pt x="3606800" y="1520825"/>
                  </a:lnTo>
                  <a:close/>
                </a:path>
                <a:path w="6894830" h="3253104">
                  <a:moveTo>
                    <a:pt x="3621024" y="1584198"/>
                  </a:moveTo>
                  <a:lnTo>
                    <a:pt x="3608070" y="1548257"/>
                  </a:lnTo>
                  <a:lnTo>
                    <a:pt x="3572256" y="1561084"/>
                  </a:lnTo>
                  <a:lnTo>
                    <a:pt x="3585083" y="1597025"/>
                  </a:lnTo>
                  <a:lnTo>
                    <a:pt x="3621024" y="1584198"/>
                  </a:lnTo>
                  <a:close/>
                </a:path>
                <a:path w="6894830" h="3253104">
                  <a:moveTo>
                    <a:pt x="3623056" y="2175383"/>
                  </a:moveTo>
                  <a:lnTo>
                    <a:pt x="3605149" y="2141855"/>
                  </a:lnTo>
                  <a:lnTo>
                    <a:pt x="3571494" y="2159762"/>
                  </a:lnTo>
                  <a:lnTo>
                    <a:pt x="3589528" y="2193417"/>
                  </a:lnTo>
                  <a:lnTo>
                    <a:pt x="3623056" y="2175383"/>
                  </a:lnTo>
                  <a:close/>
                </a:path>
                <a:path w="6894830" h="3253104">
                  <a:moveTo>
                    <a:pt x="3634359" y="1622171"/>
                  </a:moveTo>
                  <a:lnTo>
                    <a:pt x="3598545" y="1609090"/>
                  </a:lnTo>
                  <a:lnTo>
                    <a:pt x="3585591" y="1645031"/>
                  </a:lnTo>
                  <a:lnTo>
                    <a:pt x="3621405" y="1657985"/>
                  </a:lnTo>
                  <a:lnTo>
                    <a:pt x="3634359" y="1622171"/>
                  </a:lnTo>
                  <a:close/>
                </a:path>
                <a:path w="6894830" h="3253104">
                  <a:moveTo>
                    <a:pt x="3640963" y="1782064"/>
                  </a:moveTo>
                  <a:lnTo>
                    <a:pt x="3614928" y="1754251"/>
                  </a:lnTo>
                  <a:lnTo>
                    <a:pt x="3587115" y="1780413"/>
                  </a:lnTo>
                  <a:lnTo>
                    <a:pt x="3613277" y="1808099"/>
                  </a:lnTo>
                  <a:lnTo>
                    <a:pt x="3640963" y="1782064"/>
                  </a:lnTo>
                  <a:close/>
                </a:path>
                <a:path w="6894830" h="3253104">
                  <a:moveTo>
                    <a:pt x="3644265" y="2310892"/>
                  </a:moveTo>
                  <a:lnTo>
                    <a:pt x="3610864" y="2292604"/>
                  </a:lnTo>
                  <a:lnTo>
                    <a:pt x="3592576" y="2326132"/>
                  </a:lnTo>
                  <a:lnTo>
                    <a:pt x="3626104" y="2344293"/>
                  </a:lnTo>
                  <a:lnTo>
                    <a:pt x="3644265" y="2310892"/>
                  </a:lnTo>
                  <a:close/>
                </a:path>
                <a:path w="6894830" h="3253104">
                  <a:moveTo>
                    <a:pt x="3648710" y="936879"/>
                  </a:moveTo>
                  <a:lnTo>
                    <a:pt x="3630549" y="903478"/>
                  </a:lnTo>
                  <a:lnTo>
                    <a:pt x="3597021" y="921512"/>
                  </a:lnTo>
                  <a:lnTo>
                    <a:pt x="3615182" y="955040"/>
                  </a:lnTo>
                  <a:lnTo>
                    <a:pt x="3648710" y="936879"/>
                  </a:lnTo>
                  <a:close/>
                </a:path>
                <a:path w="6894830" h="3253104">
                  <a:moveTo>
                    <a:pt x="3658870" y="1465199"/>
                  </a:moveTo>
                  <a:lnTo>
                    <a:pt x="3630930" y="1439164"/>
                  </a:lnTo>
                  <a:lnTo>
                    <a:pt x="3605022" y="1466977"/>
                  </a:lnTo>
                  <a:lnTo>
                    <a:pt x="3632835" y="1493012"/>
                  </a:lnTo>
                  <a:lnTo>
                    <a:pt x="3658870" y="1465199"/>
                  </a:lnTo>
                  <a:close/>
                </a:path>
                <a:path w="6894830" h="3253104">
                  <a:moveTo>
                    <a:pt x="3672967" y="1109091"/>
                  </a:moveTo>
                  <a:lnTo>
                    <a:pt x="3639312" y="1091184"/>
                  </a:lnTo>
                  <a:lnTo>
                    <a:pt x="3621405" y="1124712"/>
                  </a:lnTo>
                  <a:lnTo>
                    <a:pt x="3655060" y="1142619"/>
                  </a:lnTo>
                  <a:lnTo>
                    <a:pt x="3672967" y="1109091"/>
                  </a:lnTo>
                  <a:close/>
                </a:path>
                <a:path w="6894830" h="3253104">
                  <a:moveTo>
                    <a:pt x="3690366" y="2139569"/>
                  </a:moveTo>
                  <a:lnTo>
                    <a:pt x="3672332" y="2105914"/>
                  </a:lnTo>
                  <a:lnTo>
                    <a:pt x="3638804" y="2123821"/>
                  </a:lnTo>
                  <a:lnTo>
                    <a:pt x="3656711" y="2157476"/>
                  </a:lnTo>
                  <a:lnTo>
                    <a:pt x="3690366" y="2139569"/>
                  </a:lnTo>
                  <a:close/>
                </a:path>
                <a:path w="6894830" h="3253104">
                  <a:moveTo>
                    <a:pt x="3692652" y="1558544"/>
                  </a:moveTo>
                  <a:lnTo>
                    <a:pt x="3679825" y="1522603"/>
                  </a:lnTo>
                  <a:lnTo>
                    <a:pt x="3644011" y="1535430"/>
                  </a:lnTo>
                  <a:lnTo>
                    <a:pt x="3656838" y="1571371"/>
                  </a:lnTo>
                  <a:lnTo>
                    <a:pt x="3692652" y="1558544"/>
                  </a:lnTo>
                  <a:close/>
                </a:path>
                <a:path w="6894830" h="3253104">
                  <a:moveTo>
                    <a:pt x="3693160" y="1837563"/>
                  </a:moveTo>
                  <a:lnTo>
                    <a:pt x="3667125" y="1809750"/>
                  </a:lnTo>
                  <a:lnTo>
                    <a:pt x="3639312" y="1835912"/>
                  </a:lnTo>
                  <a:lnTo>
                    <a:pt x="3665474" y="1863598"/>
                  </a:lnTo>
                  <a:lnTo>
                    <a:pt x="3693160" y="1837563"/>
                  </a:lnTo>
                  <a:close/>
                </a:path>
                <a:path w="6894830" h="3253104">
                  <a:moveTo>
                    <a:pt x="3705987" y="1648079"/>
                  </a:moveTo>
                  <a:lnTo>
                    <a:pt x="3670173" y="1635125"/>
                  </a:lnTo>
                  <a:lnTo>
                    <a:pt x="3657219" y="1670939"/>
                  </a:lnTo>
                  <a:lnTo>
                    <a:pt x="3693033" y="1683893"/>
                  </a:lnTo>
                  <a:lnTo>
                    <a:pt x="3705987" y="1648079"/>
                  </a:lnTo>
                  <a:close/>
                </a:path>
                <a:path w="6894830" h="3253104">
                  <a:moveTo>
                    <a:pt x="3710813" y="1409446"/>
                  </a:moveTo>
                  <a:lnTo>
                    <a:pt x="3683000" y="1383411"/>
                  </a:lnTo>
                  <a:lnTo>
                    <a:pt x="3656965" y="1411351"/>
                  </a:lnTo>
                  <a:lnTo>
                    <a:pt x="3684778" y="1437259"/>
                  </a:lnTo>
                  <a:lnTo>
                    <a:pt x="3710813" y="1409446"/>
                  </a:lnTo>
                  <a:close/>
                </a:path>
                <a:path w="6894830" h="3253104">
                  <a:moveTo>
                    <a:pt x="3711194" y="2347214"/>
                  </a:moveTo>
                  <a:lnTo>
                    <a:pt x="3677793" y="2329053"/>
                  </a:lnTo>
                  <a:lnTo>
                    <a:pt x="3659632" y="2362581"/>
                  </a:lnTo>
                  <a:lnTo>
                    <a:pt x="3693033" y="2380742"/>
                  </a:lnTo>
                  <a:lnTo>
                    <a:pt x="3711194" y="2347214"/>
                  </a:lnTo>
                  <a:close/>
                </a:path>
                <a:path w="6894830" h="3253104">
                  <a:moveTo>
                    <a:pt x="3715766" y="900684"/>
                  </a:moveTo>
                  <a:lnTo>
                    <a:pt x="3697605" y="867156"/>
                  </a:lnTo>
                  <a:lnTo>
                    <a:pt x="3664077" y="885317"/>
                  </a:lnTo>
                  <a:lnTo>
                    <a:pt x="3682238" y="918845"/>
                  </a:lnTo>
                  <a:lnTo>
                    <a:pt x="3715766" y="900684"/>
                  </a:lnTo>
                  <a:close/>
                </a:path>
                <a:path w="6894830" h="3253104">
                  <a:moveTo>
                    <a:pt x="3740277" y="1144778"/>
                  </a:moveTo>
                  <a:lnTo>
                    <a:pt x="3706622" y="1126998"/>
                  </a:lnTo>
                  <a:lnTo>
                    <a:pt x="3688715" y="1160526"/>
                  </a:lnTo>
                  <a:lnTo>
                    <a:pt x="3722370" y="1178433"/>
                  </a:lnTo>
                  <a:lnTo>
                    <a:pt x="3740277" y="1144778"/>
                  </a:lnTo>
                  <a:close/>
                </a:path>
                <a:path w="6894830" h="3253104">
                  <a:moveTo>
                    <a:pt x="3745357" y="1893062"/>
                  </a:moveTo>
                  <a:lnTo>
                    <a:pt x="3719322" y="1865249"/>
                  </a:lnTo>
                  <a:lnTo>
                    <a:pt x="3691509" y="1891411"/>
                  </a:lnTo>
                  <a:lnTo>
                    <a:pt x="3717671" y="1919097"/>
                  </a:lnTo>
                  <a:lnTo>
                    <a:pt x="3745357" y="1893062"/>
                  </a:lnTo>
                  <a:close/>
                </a:path>
                <a:path w="6894830" h="3253104">
                  <a:moveTo>
                    <a:pt x="3757549" y="2103628"/>
                  </a:moveTo>
                  <a:lnTo>
                    <a:pt x="3739642" y="2070100"/>
                  </a:lnTo>
                  <a:lnTo>
                    <a:pt x="3705987" y="2088007"/>
                  </a:lnTo>
                  <a:lnTo>
                    <a:pt x="3723894" y="2121662"/>
                  </a:lnTo>
                  <a:lnTo>
                    <a:pt x="3757549" y="2103628"/>
                  </a:lnTo>
                  <a:close/>
                </a:path>
                <a:path w="6894830" h="3253104">
                  <a:moveTo>
                    <a:pt x="3762883" y="1353820"/>
                  </a:moveTo>
                  <a:lnTo>
                    <a:pt x="3735070" y="1327785"/>
                  </a:lnTo>
                  <a:lnTo>
                    <a:pt x="3709035" y="1355598"/>
                  </a:lnTo>
                  <a:lnTo>
                    <a:pt x="3736848" y="1381633"/>
                  </a:lnTo>
                  <a:lnTo>
                    <a:pt x="3762883" y="1353820"/>
                  </a:lnTo>
                  <a:close/>
                </a:path>
                <a:path w="6894830" h="3253104">
                  <a:moveTo>
                    <a:pt x="3764407" y="1532763"/>
                  </a:moveTo>
                  <a:lnTo>
                    <a:pt x="3751580" y="1496949"/>
                  </a:lnTo>
                  <a:lnTo>
                    <a:pt x="3715766" y="1509776"/>
                  </a:lnTo>
                  <a:lnTo>
                    <a:pt x="3728593" y="1545590"/>
                  </a:lnTo>
                  <a:lnTo>
                    <a:pt x="3764407" y="1532763"/>
                  </a:lnTo>
                  <a:close/>
                </a:path>
                <a:path w="6894830" h="3253104">
                  <a:moveTo>
                    <a:pt x="3777615" y="1674114"/>
                  </a:moveTo>
                  <a:lnTo>
                    <a:pt x="3741801" y="1661033"/>
                  </a:lnTo>
                  <a:lnTo>
                    <a:pt x="3728847" y="1696974"/>
                  </a:lnTo>
                  <a:lnTo>
                    <a:pt x="3764661" y="1709928"/>
                  </a:lnTo>
                  <a:lnTo>
                    <a:pt x="3777615" y="1674114"/>
                  </a:lnTo>
                  <a:close/>
                </a:path>
                <a:path w="6894830" h="3253104">
                  <a:moveTo>
                    <a:pt x="3778123" y="2383663"/>
                  </a:moveTo>
                  <a:lnTo>
                    <a:pt x="3744722" y="2365502"/>
                  </a:lnTo>
                  <a:lnTo>
                    <a:pt x="3726561" y="2398903"/>
                  </a:lnTo>
                  <a:lnTo>
                    <a:pt x="3759962" y="2417191"/>
                  </a:lnTo>
                  <a:lnTo>
                    <a:pt x="3778123" y="2383663"/>
                  </a:lnTo>
                  <a:close/>
                </a:path>
                <a:path w="6894830" h="3253104">
                  <a:moveTo>
                    <a:pt x="3782695" y="864362"/>
                  </a:moveTo>
                  <a:lnTo>
                    <a:pt x="3764661" y="830961"/>
                  </a:lnTo>
                  <a:lnTo>
                    <a:pt x="3731133" y="848995"/>
                  </a:lnTo>
                  <a:lnTo>
                    <a:pt x="3749167" y="882523"/>
                  </a:lnTo>
                  <a:lnTo>
                    <a:pt x="3782695" y="864362"/>
                  </a:lnTo>
                  <a:close/>
                </a:path>
                <a:path w="6894830" h="3253104">
                  <a:moveTo>
                    <a:pt x="3797554" y="1948561"/>
                  </a:moveTo>
                  <a:lnTo>
                    <a:pt x="3771519" y="1920875"/>
                  </a:lnTo>
                  <a:lnTo>
                    <a:pt x="3743706" y="1946910"/>
                  </a:lnTo>
                  <a:lnTo>
                    <a:pt x="3769868" y="1974723"/>
                  </a:lnTo>
                  <a:lnTo>
                    <a:pt x="3797554" y="1948561"/>
                  </a:lnTo>
                  <a:close/>
                </a:path>
                <a:path w="6894830" h="3253104">
                  <a:moveTo>
                    <a:pt x="3807460" y="1180592"/>
                  </a:moveTo>
                  <a:lnTo>
                    <a:pt x="3773932" y="1162685"/>
                  </a:lnTo>
                  <a:lnTo>
                    <a:pt x="3756025" y="1196340"/>
                  </a:lnTo>
                  <a:lnTo>
                    <a:pt x="3789553" y="1214247"/>
                  </a:lnTo>
                  <a:lnTo>
                    <a:pt x="3807460" y="1180592"/>
                  </a:lnTo>
                  <a:close/>
                </a:path>
                <a:path w="6894830" h="3253104">
                  <a:moveTo>
                    <a:pt x="3814826" y="1298067"/>
                  </a:moveTo>
                  <a:lnTo>
                    <a:pt x="3787013" y="1272032"/>
                  </a:lnTo>
                  <a:lnTo>
                    <a:pt x="3760978" y="1299972"/>
                  </a:lnTo>
                  <a:lnTo>
                    <a:pt x="3788918" y="1325880"/>
                  </a:lnTo>
                  <a:lnTo>
                    <a:pt x="3814826" y="1298067"/>
                  </a:lnTo>
                  <a:close/>
                </a:path>
                <a:path w="6894830" h="3253104">
                  <a:moveTo>
                    <a:pt x="3824732" y="2067814"/>
                  </a:moveTo>
                  <a:lnTo>
                    <a:pt x="3806825" y="2034159"/>
                  </a:lnTo>
                  <a:lnTo>
                    <a:pt x="3773170" y="2052066"/>
                  </a:lnTo>
                  <a:lnTo>
                    <a:pt x="3791204" y="2085721"/>
                  </a:lnTo>
                  <a:lnTo>
                    <a:pt x="3824732" y="2067814"/>
                  </a:lnTo>
                  <a:close/>
                </a:path>
                <a:path w="6894830" h="3253104">
                  <a:moveTo>
                    <a:pt x="3836162" y="1507109"/>
                  </a:moveTo>
                  <a:lnTo>
                    <a:pt x="3823335" y="1471295"/>
                  </a:lnTo>
                  <a:lnTo>
                    <a:pt x="3787521" y="1484122"/>
                  </a:lnTo>
                  <a:lnTo>
                    <a:pt x="3800348" y="1519936"/>
                  </a:lnTo>
                  <a:lnTo>
                    <a:pt x="3836162" y="1507109"/>
                  </a:lnTo>
                  <a:close/>
                </a:path>
                <a:path w="6894830" h="3253104">
                  <a:moveTo>
                    <a:pt x="3845179" y="2420112"/>
                  </a:moveTo>
                  <a:lnTo>
                    <a:pt x="3811651" y="2401951"/>
                  </a:lnTo>
                  <a:lnTo>
                    <a:pt x="3793490" y="2435352"/>
                  </a:lnTo>
                  <a:lnTo>
                    <a:pt x="3826891" y="2453513"/>
                  </a:lnTo>
                  <a:lnTo>
                    <a:pt x="3845179" y="2420112"/>
                  </a:lnTo>
                  <a:close/>
                </a:path>
                <a:path w="6894830" h="3253104">
                  <a:moveTo>
                    <a:pt x="3849243" y="1700022"/>
                  </a:moveTo>
                  <a:lnTo>
                    <a:pt x="3813429" y="1687068"/>
                  </a:lnTo>
                  <a:lnTo>
                    <a:pt x="3800475" y="1722882"/>
                  </a:lnTo>
                  <a:lnTo>
                    <a:pt x="3836289" y="1735836"/>
                  </a:lnTo>
                  <a:lnTo>
                    <a:pt x="3849243" y="1700022"/>
                  </a:lnTo>
                  <a:close/>
                </a:path>
                <a:path w="6894830" h="3253104">
                  <a:moveTo>
                    <a:pt x="3849751" y="2004060"/>
                  </a:moveTo>
                  <a:lnTo>
                    <a:pt x="3823716" y="1976374"/>
                  </a:lnTo>
                  <a:lnTo>
                    <a:pt x="3795903" y="2002409"/>
                  </a:lnTo>
                  <a:lnTo>
                    <a:pt x="3822065" y="2030222"/>
                  </a:lnTo>
                  <a:lnTo>
                    <a:pt x="3849751" y="2004060"/>
                  </a:lnTo>
                  <a:close/>
                </a:path>
                <a:path w="6894830" h="3253104">
                  <a:moveTo>
                    <a:pt x="3849751" y="828167"/>
                  </a:moveTo>
                  <a:lnTo>
                    <a:pt x="3831590" y="794639"/>
                  </a:lnTo>
                  <a:lnTo>
                    <a:pt x="3798062" y="812800"/>
                  </a:lnTo>
                  <a:lnTo>
                    <a:pt x="3816223" y="846328"/>
                  </a:lnTo>
                  <a:lnTo>
                    <a:pt x="3849751" y="828167"/>
                  </a:lnTo>
                  <a:close/>
                </a:path>
                <a:path w="6894830" h="3253104">
                  <a:moveTo>
                    <a:pt x="3874770" y="1216406"/>
                  </a:moveTo>
                  <a:lnTo>
                    <a:pt x="3841115" y="1198499"/>
                  </a:lnTo>
                  <a:lnTo>
                    <a:pt x="3823208" y="1232154"/>
                  </a:lnTo>
                  <a:lnTo>
                    <a:pt x="3823957" y="1232560"/>
                  </a:lnTo>
                  <a:lnTo>
                    <a:pt x="3813048" y="1244219"/>
                  </a:lnTo>
                  <a:lnTo>
                    <a:pt x="3840861" y="1270254"/>
                  </a:lnTo>
                  <a:lnTo>
                    <a:pt x="3866896" y="1242441"/>
                  </a:lnTo>
                  <a:lnTo>
                    <a:pt x="3862895" y="1238707"/>
                  </a:lnTo>
                  <a:lnTo>
                    <a:pt x="3874770" y="1216406"/>
                  </a:lnTo>
                  <a:close/>
                </a:path>
                <a:path w="6894830" h="3253104">
                  <a:moveTo>
                    <a:pt x="3901948" y="2059559"/>
                  </a:moveTo>
                  <a:lnTo>
                    <a:pt x="3881285" y="2037600"/>
                  </a:lnTo>
                  <a:lnTo>
                    <a:pt x="3892042" y="2031873"/>
                  </a:lnTo>
                  <a:lnTo>
                    <a:pt x="3874008" y="1998218"/>
                  </a:lnTo>
                  <a:lnTo>
                    <a:pt x="3840480" y="2016252"/>
                  </a:lnTo>
                  <a:lnTo>
                    <a:pt x="3857841" y="2048789"/>
                  </a:lnTo>
                  <a:lnTo>
                    <a:pt x="3848100" y="2057908"/>
                  </a:lnTo>
                  <a:lnTo>
                    <a:pt x="3874262" y="2085721"/>
                  </a:lnTo>
                  <a:lnTo>
                    <a:pt x="3901948" y="2059559"/>
                  </a:lnTo>
                  <a:close/>
                </a:path>
                <a:path w="6894830" h="3253104">
                  <a:moveTo>
                    <a:pt x="3907917" y="1481455"/>
                  </a:moveTo>
                  <a:lnTo>
                    <a:pt x="3895090" y="1445641"/>
                  </a:lnTo>
                  <a:lnTo>
                    <a:pt x="3859276" y="1458468"/>
                  </a:lnTo>
                  <a:lnTo>
                    <a:pt x="3872103" y="1494282"/>
                  </a:lnTo>
                  <a:lnTo>
                    <a:pt x="3907917" y="1481455"/>
                  </a:lnTo>
                  <a:close/>
                </a:path>
                <a:path w="6894830" h="3253104">
                  <a:moveTo>
                    <a:pt x="3912108" y="2456561"/>
                  </a:moveTo>
                  <a:lnTo>
                    <a:pt x="3878580" y="2438273"/>
                  </a:lnTo>
                  <a:lnTo>
                    <a:pt x="3860419" y="2471801"/>
                  </a:lnTo>
                  <a:lnTo>
                    <a:pt x="3893820" y="2489962"/>
                  </a:lnTo>
                  <a:lnTo>
                    <a:pt x="3912108" y="2456561"/>
                  </a:lnTo>
                  <a:close/>
                </a:path>
                <a:path w="6894830" h="3253104">
                  <a:moveTo>
                    <a:pt x="3916807" y="791845"/>
                  </a:moveTo>
                  <a:lnTo>
                    <a:pt x="3898646" y="758444"/>
                  </a:lnTo>
                  <a:lnTo>
                    <a:pt x="3865118" y="776478"/>
                  </a:lnTo>
                  <a:lnTo>
                    <a:pt x="3883279" y="810006"/>
                  </a:lnTo>
                  <a:lnTo>
                    <a:pt x="3916807" y="791845"/>
                  </a:lnTo>
                  <a:close/>
                </a:path>
                <a:path w="6894830" h="3253104">
                  <a:moveTo>
                    <a:pt x="3918839" y="1186688"/>
                  </a:moveTo>
                  <a:lnTo>
                    <a:pt x="3891026" y="1160653"/>
                  </a:lnTo>
                  <a:lnTo>
                    <a:pt x="3864991" y="1188593"/>
                  </a:lnTo>
                  <a:lnTo>
                    <a:pt x="3892931" y="1214501"/>
                  </a:lnTo>
                  <a:lnTo>
                    <a:pt x="3918839" y="1186688"/>
                  </a:lnTo>
                  <a:close/>
                </a:path>
                <a:path w="6894830" h="3253104">
                  <a:moveTo>
                    <a:pt x="3920871" y="1726057"/>
                  </a:moveTo>
                  <a:lnTo>
                    <a:pt x="3885057" y="1712976"/>
                  </a:lnTo>
                  <a:lnTo>
                    <a:pt x="3872103" y="1748917"/>
                  </a:lnTo>
                  <a:lnTo>
                    <a:pt x="3907917" y="1761871"/>
                  </a:lnTo>
                  <a:lnTo>
                    <a:pt x="3920871" y="1726057"/>
                  </a:lnTo>
                  <a:close/>
                </a:path>
                <a:path w="6894830" h="3253104">
                  <a:moveTo>
                    <a:pt x="3942080" y="1252220"/>
                  </a:moveTo>
                  <a:lnTo>
                    <a:pt x="3908425" y="1234313"/>
                  </a:lnTo>
                  <a:lnTo>
                    <a:pt x="3890518" y="1267968"/>
                  </a:lnTo>
                  <a:lnTo>
                    <a:pt x="3924173" y="1285875"/>
                  </a:lnTo>
                  <a:lnTo>
                    <a:pt x="3942080" y="1252220"/>
                  </a:lnTo>
                  <a:close/>
                </a:path>
                <a:path w="6894830" h="3253104">
                  <a:moveTo>
                    <a:pt x="3954145" y="2115058"/>
                  </a:moveTo>
                  <a:lnTo>
                    <a:pt x="3928110" y="2087372"/>
                  </a:lnTo>
                  <a:lnTo>
                    <a:pt x="3900297" y="2113407"/>
                  </a:lnTo>
                  <a:lnTo>
                    <a:pt x="3926459" y="2141220"/>
                  </a:lnTo>
                  <a:lnTo>
                    <a:pt x="3954145" y="2115058"/>
                  </a:lnTo>
                  <a:close/>
                </a:path>
                <a:path w="6894830" h="3253104">
                  <a:moveTo>
                    <a:pt x="3959225" y="1995932"/>
                  </a:moveTo>
                  <a:lnTo>
                    <a:pt x="3941318" y="1962404"/>
                  </a:lnTo>
                  <a:lnTo>
                    <a:pt x="3907663" y="1980311"/>
                  </a:lnTo>
                  <a:lnTo>
                    <a:pt x="3925570" y="2013966"/>
                  </a:lnTo>
                  <a:lnTo>
                    <a:pt x="3959225" y="1995932"/>
                  </a:lnTo>
                  <a:close/>
                </a:path>
                <a:path w="6894830" h="3253104">
                  <a:moveTo>
                    <a:pt x="3970909" y="1131062"/>
                  </a:moveTo>
                  <a:lnTo>
                    <a:pt x="3943096" y="1105027"/>
                  </a:lnTo>
                  <a:lnTo>
                    <a:pt x="3917061" y="1132840"/>
                  </a:lnTo>
                  <a:lnTo>
                    <a:pt x="3944874" y="1158875"/>
                  </a:lnTo>
                  <a:lnTo>
                    <a:pt x="3970909" y="1131062"/>
                  </a:lnTo>
                  <a:close/>
                </a:path>
                <a:path w="6894830" h="3253104">
                  <a:moveTo>
                    <a:pt x="3979037" y="2492883"/>
                  </a:moveTo>
                  <a:lnTo>
                    <a:pt x="3945509" y="2474722"/>
                  </a:lnTo>
                  <a:lnTo>
                    <a:pt x="3927348" y="2508123"/>
                  </a:lnTo>
                  <a:lnTo>
                    <a:pt x="3960749" y="2526411"/>
                  </a:lnTo>
                  <a:lnTo>
                    <a:pt x="3979037" y="2492883"/>
                  </a:lnTo>
                  <a:close/>
                </a:path>
                <a:path w="6894830" h="3253104">
                  <a:moveTo>
                    <a:pt x="3979672" y="1455801"/>
                  </a:moveTo>
                  <a:lnTo>
                    <a:pt x="3966845" y="1419860"/>
                  </a:lnTo>
                  <a:lnTo>
                    <a:pt x="3931031" y="1432687"/>
                  </a:lnTo>
                  <a:lnTo>
                    <a:pt x="3943858" y="1468628"/>
                  </a:lnTo>
                  <a:lnTo>
                    <a:pt x="3979672" y="1455801"/>
                  </a:lnTo>
                  <a:close/>
                </a:path>
                <a:path w="6894830" h="3253104">
                  <a:moveTo>
                    <a:pt x="3983736" y="755650"/>
                  </a:moveTo>
                  <a:lnTo>
                    <a:pt x="3965702" y="722122"/>
                  </a:lnTo>
                  <a:lnTo>
                    <a:pt x="3932174" y="740283"/>
                  </a:lnTo>
                  <a:lnTo>
                    <a:pt x="3950335" y="773811"/>
                  </a:lnTo>
                  <a:lnTo>
                    <a:pt x="3983736" y="755650"/>
                  </a:lnTo>
                  <a:close/>
                </a:path>
                <a:path w="6894830" h="3253104">
                  <a:moveTo>
                    <a:pt x="3992499" y="1751965"/>
                  </a:moveTo>
                  <a:lnTo>
                    <a:pt x="3956685" y="1739011"/>
                  </a:lnTo>
                  <a:lnTo>
                    <a:pt x="3943731" y="1774825"/>
                  </a:lnTo>
                  <a:lnTo>
                    <a:pt x="3979545" y="1787779"/>
                  </a:lnTo>
                  <a:lnTo>
                    <a:pt x="3992499" y="1751965"/>
                  </a:lnTo>
                  <a:close/>
                </a:path>
                <a:path w="6894830" h="3253104">
                  <a:moveTo>
                    <a:pt x="4006342" y="2170684"/>
                  </a:moveTo>
                  <a:lnTo>
                    <a:pt x="3980307" y="2142871"/>
                  </a:lnTo>
                  <a:lnTo>
                    <a:pt x="3952494" y="2169033"/>
                  </a:lnTo>
                  <a:lnTo>
                    <a:pt x="3978656" y="2196719"/>
                  </a:lnTo>
                  <a:lnTo>
                    <a:pt x="4006342" y="2170684"/>
                  </a:lnTo>
                  <a:close/>
                </a:path>
                <a:path w="6894830" h="3253104">
                  <a:moveTo>
                    <a:pt x="4009263" y="1288034"/>
                  </a:moveTo>
                  <a:lnTo>
                    <a:pt x="3975608" y="1270127"/>
                  </a:lnTo>
                  <a:lnTo>
                    <a:pt x="3957701" y="1303782"/>
                  </a:lnTo>
                  <a:lnTo>
                    <a:pt x="3991356" y="1321689"/>
                  </a:lnTo>
                  <a:lnTo>
                    <a:pt x="4009263" y="1288034"/>
                  </a:lnTo>
                  <a:close/>
                </a:path>
                <a:path w="6894830" h="3253104">
                  <a:moveTo>
                    <a:pt x="4022979" y="1075309"/>
                  </a:moveTo>
                  <a:lnTo>
                    <a:pt x="3995039" y="1049274"/>
                  </a:lnTo>
                  <a:lnTo>
                    <a:pt x="3969131" y="1077214"/>
                  </a:lnTo>
                  <a:lnTo>
                    <a:pt x="3996944" y="1103122"/>
                  </a:lnTo>
                  <a:lnTo>
                    <a:pt x="4022979" y="1075309"/>
                  </a:lnTo>
                  <a:close/>
                </a:path>
                <a:path w="6894830" h="3253104">
                  <a:moveTo>
                    <a:pt x="4026408" y="1960118"/>
                  </a:moveTo>
                  <a:lnTo>
                    <a:pt x="4008501" y="1926463"/>
                  </a:lnTo>
                  <a:lnTo>
                    <a:pt x="3974846" y="1944497"/>
                  </a:lnTo>
                  <a:lnTo>
                    <a:pt x="3992753" y="1978025"/>
                  </a:lnTo>
                  <a:lnTo>
                    <a:pt x="4026408" y="1960118"/>
                  </a:lnTo>
                  <a:close/>
                </a:path>
                <a:path w="6894830" h="3253104">
                  <a:moveTo>
                    <a:pt x="4045966" y="2529332"/>
                  </a:moveTo>
                  <a:lnTo>
                    <a:pt x="4012438" y="2511171"/>
                  </a:lnTo>
                  <a:lnTo>
                    <a:pt x="3994277" y="2544572"/>
                  </a:lnTo>
                  <a:lnTo>
                    <a:pt x="4027678" y="2562860"/>
                  </a:lnTo>
                  <a:lnTo>
                    <a:pt x="4045966" y="2529332"/>
                  </a:lnTo>
                  <a:close/>
                </a:path>
                <a:path w="6894830" h="3253104">
                  <a:moveTo>
                    <a:pt x="4050792" y="719328"/>
                  </a:moveTo>
                  <a:lnTo>
                    <a:pt x="4032631" y="685800"/>
                  </a:lnTo>
                  <a:lnTo>
                    <a:pt x="3999230" y="703961"/>
                  </a:lnTo>
                  <a:lnTo>
                    <a:pt x="4017264" y="737489"/>
                  </a:lnTo>
                  <a:lnTo>
                    <a:pt x="4050792" y="719328"/>
                  </a:lnTo>
                  <a:close/>
                </a:path>
                <a:path w="6894830" h="3253104">
                  <a:moveTo>
                    <a:pt x="4051427" y="1430147"/>
                  </a:moveTo>
                  <a:lnTo>
                    <a:pt x="4038600" y="1394206"/>
                  </a:lnTo>
                  <a:lnTo>
                    <a:pt x="4002659" y="1407033"/>
                  </a:lnTo>
                  <a:lnTo>
                    <a:pt x="4015613" y="1442974"/>
                  </a:lnTo>
                  <a:lnTo>
                    <a:pt x="4051427" y="1430147"/>
                  </a:lnTo>
                  <a:close/>
                </a:path>
                <a:path w="6894830" h="3253104">
                  <a:moveTo>
                    <a:pt x="4058539" y="2226183"/>
                  </a:moveTo>
                  <a:lnTo>
                    <a:pt x="4032504" y="2198370"/>
                  </a:lnTo>
                  <a:lnTo>
                    <a:pt x="4004691" y="2224532"/>
                  </a:lnTo>
                  <a:lnTo>
                    <a:pt x="4030853" y="2252218"/>
                  </a:lnTo>
                  <a:lnTo>
                    <a:pt x="4058539" y="2226183"/>
                  </a:lnTo>
                  <a:close/>
                </a:path>
                <a:path w="6894830" h="3253104">
                  <a:moveTo>
                    <a:pt x="4064127" y="1778000"/>
                  </a:moveTo>
                  <a:lnTo>
                    <a:pt x="4028313" y="1764919"/>
                  </a:lnTo>
                  <a:lnTo>
                    <a:pt x="4015359" y="1800733"/>
                  </a:lnTo>
                  <a:lnTo>
                    <a:pt x="4051173" y="1813814"/>
                  </a:lnTo>
                  <a:lnTo>
                    <a:pt x="4064127" y="1778000"/>
                  </a:lnTo>
                  <a:close/>
                </a:path>
                <a:path w="6894830" h="3253104">
                  <a:moveTo>
                    <a:pt x="4074922" y="1019683"/>
                  </a:moveTo>
                  <a:lnTo>
                    <a:pt x="4047109" y="993648"/>
                  </a:lnTo>
                  <a:lnTo>
                    <a:pt x="4021074" y="1021461"/>
                  </a:lnTo>
                  <a:lnTo>
                    <a:pt x="4048887" y="1047496"/>
                  </a:lnTo>
                  <a:lnTo>
                    <a:pt x="4074922" y="1019683"/>
                  </a:lnTo>
                  <a:close/>
                </a:path>
                <a:path w="6894830" h="3253104">
                  <a:moveTo>
                    <a:pt x="4076573" y="1323848"/>
                  </a:moveTo>
                  <a:lnTo>
                    <a:pt x="4042918" y="1305941"/>
                  </a:lnTo>
                  <a:lnTo>
                    <a:pt x="4025011" y="1339596"/>
                  </a:lnTo>
                  <a:lnTo>
                    <a:pt x="4058666" y="1357503"/>
                  </a:lnTo>
                  <a:lnTo>
                    <a:pt x="4076573" y="1323848"/>
                  </a:lnTo>
                  <a:close/>
                </a:path>
                <a:path w="6894830" h="3253104">
                  <a:moveTo>
                    <a:pt x="4093591" y="1924177"/>
                  </a:moveTo>
                  <a:lnTo>
                    <a:pt x="4075684" y="1890649"/>
                  </a:lnTo>
                  <a:lnTo>
                    <a:pt x="4042029" y="1908568"/>
                  </a:lnTo>
                  <a:lnTo>
                    <a:pt x="4060063" y="1942211"/>
                  </a:lnTo>
                  <a:lnTo>
                    <a:pt x="4093591" y="1924177"/>
                  </a:lnTo>
                  <a:close/>
                </a:path>
                <a:path w="6894830" h="3253104">
                  <a:moveTo>
                    <a:pt x="4110736" y="2281682"/>
                  </a:moveTo>
                  <a:lnTo>
                    <a:pt x="4084701" y="2253869"/>
                  </a:lnTo>
                  <a:lnTo>
                    <a:pt x="4056888" y="2280031"/>
                  </a:lnTo>
                  <a:lnTo>
                    <a:pt x="4083050" y="2307717"/>
                  </a:lnTo>
                  <a:lnTo>
                    <a:pt x="4110736" y="2281682"/>
                  </a:lnTo>
                  <a:close/>
                </a:path>
                <a:path w="6894830" h="3253104">
                  <a:moveTo>
                    <a:pt x="4112895" y="2565781"/>
                  </a:moveTo>
                  <a:lnTo>
                    <a:pt x="4079367" y="2547493"/>
                  </a:lnTo>
                  <a:lnTo>
                    <a:pt x="4061206" y="2581021"/>
                  </a:lnTo>
                  <a:lnTo>
                    <a:pt x="4094607" y="2599182"/>
                  </a:lnTo>
                  <a:lnTo>
                    <a:pt x="4112895" y="2565781"/>
                  </a:lnTo>
                  <a:close/>
                </a:path>
                <a:path w="6894830" h="3253104">
                  <a:moveTo>
                    <a:pt x="4117848" y="683133"/>
                  </a:moveTo>
                  <a:lnTo>
                    <a:pt x="4099687" y="649605"/>
                  </a:lnTo>
                  <a:lnTo>
                    <a:pt x="4066159" y="667766"/>
                  </a:lnTo>
                  <a:lnTo>
                    <a:pt x="4084320" y="701294"/>
                  </a:lnTo>
                  <a:lnTo>
                    <a:pt x="4117848" y="683133"/>
                  </a:lnTo>
                  <a:close/>
                </a:path>
                <a:path w="6894830" h="3253104">
                  <a:moveTo>
                    <a:pt x="4126992" y="963930"/>
                  </a:moveTo>
                  <a:lnTo>
                    <a:pt x="4099052" y="938022"/>
                  </a:lnTo>
                  <a:lnTo>
                    <a:pt x="4073144" y="965835"/>
                  </a:lnTo>
                  <a:lnTo>
                    <a:pt x="4100957" y="991870"/>
                  </a:lnTo>
                  <a:lnTo>
                    <a:pt x="4126992" y="963930"/>
                  </a:lnTo>
                  <a:close/>
                </a:path>
                <a:path w="6894830" h="3253104">
                  <a:moveTo>
                    <a:pt x="4135755" y="1803908"/>
                  </a:moveTo>
                  <a:lnTo>
                    <a:pt x="4099941" y="1790954"/>
                  </a:lnTo>
                  <a:lnTo>
                    <a:pt x="4086987" y="1826768"/>
                  </a:lnTo>
                  <a:lnTo>
                    <a:pt x="4122801" y="1839722"/>
                  </a:lnTo>
                  <a:lnTo>
                    <a:pt x="4135755" y="1803908"/>
                  </a:lnTo>
                  <a:close/>
                </a:path>
                <a:path w="6894830" h="3253104">
                  <a:moveTo>
                    <a:pt x="4143756" y="1359662"/>
                  </a:moveTo>
                  <a:lnTo>
                    <a:pt x="4110228" y="1341755"/>
                  </a:lnTo>
                  <a:lnTo>
                    <a:pt x="4092587" y="1374889"/>
                  </a:lnTo>
                  <a:lnTo>
                    <a:pt x="4074414" y="1381379"/>
                  </a:lnTo>
                  <a:lnTo>
                    <a:pt x="4087241" y="1417320"/>
                  </a:lnTo>
                  <a:lnTo>
                    <a:pt x="4123182" y="1404366"/>
                  </a:lnTo>
                  <a:lnTo>
                    <a:pt x="4117657" y="1388948"/>
                  </a:lnTo>
                  <a:lnTo>
                    <a:pt x="4125849" y="1393317"/>
                  </a:lnTo>
                  <a:lnTo>
                    <a:pt x="4143756" y="1359662"/>
                  </a:lnTo>
                  <a:close/>
                </a:path>
                <a:path w="6894830" h="3253104">
                  <a:moveTo>
                    <a:pt x="4160901" y="1888363"/>
                  </a:moveTo>
                  <a:lnTo>
                    <a:pt x="4142867" y="1854708"/>
                  </a:lnTo>
                  <a:lnTo>
                    <a:pt x="4109339" y="1872615"/>
                  </a:lnTo>
                  <a:lnTo>
                    <a:pt x="4127246" y="1906270"/>
                  </a:lnTo>
                  <a:lnTo>
                    <a:pt x="4160901" y="1888363"/>
                  </a:lnTo>
                  <a:close/>
                </a:path>
                <a:path w="6894830" h="3253104">
                  <a:moveTo>
                    <a:pt x="4162933" y="2337181"/>
                  </a:moveTo>
                  <a:lnTo>
                    <a:pt x="4136898" y="2309368"/>
                  </a:lnTo>
                  <a:lnTo>
                    <a:pt x="4109085" y="2335530"/>
                  </a:lnTo>
                  <a:lnTo>
                    <a:pt x="4135247" y="2363216"/>
                  </a:lnTo>
                  <a:lnTo>
                    <a:pt x="4162933" y="2337181"/>
                  </a:lnTo>
                  <a:close/>
                </a:path>
                <a:path w="6894830" h="3253104">
                  <a:moveTo>
                    <a:pt x="4178935" y="908304"/>
                  </a:moveTo>
                  <a:lnTo>
                    <a:pt x="4151122" y="882269"/>
                  </a:lnTo>
                  <a:lnTo>
                    <a:pt x="4125087" y="910082"/>
                  </a:lnTo>
                  <a:lnTo>
                    <a:pt x="4152900" y="936117"/>
                  </a:lnTo>
                  <a:lnTo>
                    <a:pt x="4178935" y="908304"/>
                  </a:lnTo>
                  <a:close/>
                </a:path>
                <a:path w="6894830" h="3253104">
                  <a:moveTo>
                    <a:pt x="4179824" y="2602103"/>
                  </a:moveTo>
                  <a:lnTo>
                    <a:pt x="4146296" y="2583942"/>
                  </a:lnTo>
                  <a:lnTo>
                    <a:pt x="4128135" y="2617470"/>
                  </a:lnTo>
                  <a:lnTo>
                    <a:pt x="4161536" y="2635631"/>
                  </a:lnTo>
                  <a:lnTo>
                    <a:pt x="4179824" y="2602103"/>
                  </a:lnTo>
                  <a:close/>
                </a:path>
                <a:path w="6894830" h="3253104">
                  <a:moveTo>
                    <a:pt x="4184904" y="646811"/>
                  </a:moveTo>
                  <a:lnTo>
                    <a:pt x="4166743" y="613283"/>
                  </a:lnTo>
                  <a:lnTo>
                    <a:pt x="4133215" y="631444"/>
                  </a:lnTo>
                  <a:lnTo>
                    <a:pt x="4151376" y="664972"/>
                  </a:lnTo>
                  <a:lnTo>
                    <a:pt x="4184904" y="646811"/>
                  </a:lnTo>
                  <a:close/>
                </a:path>
                <a:path w="6894830" h="3253104">
                  <a:moveTo>
                    <a:pt x="4211066" y="1395476"/>
                  </a:moveTo>
                  <a:lnTo>
                    <a:pt x="4185729" y="1382001"/>
                  </a:lnTo>
                  <a:lnTo>
                    <a:pt x="4194937" y="1378712"/>
                  </a:lnTo>
                  <a:lnTo>
                    <a:pt x="4182110" y="1342898"/>
                  </a:lnTo>
                  <a:lnTo>
                    <a:pt x="4146169" y="1355725"/>
                  </a:lnTo>
                  <a:lnTo>
                    <a:pt x="4158996" y="1391539"/>
                  </a:lnTo>
                  <a:lnTo>
                    <a:pt x="4172547" y="1386713"/>
                  </a:lnTo>
                  <a:lnTo>
                    <a:pt x="4159504" y="1411224"/>
                  </a:lnTo>
                  <a:lnTo>
                    <a:pt x="4193159" y="1429131"/>
                  </a:lnTo>
                  <a:lnTo>
                    <a:pt x="4211066" y="1395476"/>
                  </a:lnTo>
                  <a:close/>
                </a:path>
                <a:path w="6894830" h="3253104">
                  <a:moveTo>
                    <a:pt x="4215130" y="2392680"/>
                  </a:moveTo>
                  <a:lnTo>
                    <a:pt x="4189095" y="2364994"/>
                  </a:lnTo>
                  <a:lnTo>
                    <a:pt x="4161282" y="2391029"/>
                  </a:lnTo>
                  <a:lnTo>
                    <a:pt x="4187444" y="2418842"/>
                  </a:lnTo>
                  <a:lnTo>
                    <a:pt x="4215130" y="2392680"/>
                  </a:lnTo>
                  <a:close/>
                </a:path>
                <a:path w="6894830" h="3253104">
                  <a:moveTo>
                    <a:pt x="4228084" y="1852422"/>
                  </a:moveTo>
                  <a:lnTo>
                    <a:pt x="4210177" y="1818767"/>
                  </a:lnTo>
                  <a:lnTo>
                    <a:pt x="4196638" y="1826031"/>
                  </a:lnTo>
                  <a:lnTo>
                    <a:pt x="4171569" y="1816862"/>
                  </a:lnTo>
                  <a:lnTo>
                    <a:pt x="4158615" y="1852676"/>
                  </a:lnTo>
                  <a:lnTo>
                    <a:pt x="4191393" y="1864652"/>
                  </a:lnTo>
                  <a:lnTo>
                    <a:pt x="4194429" y="1870329"/>
                  </a:lnTo>
                  <a:lnTo>
                    <a:pt x="4228084" y="1852422"/>
                  </a:lnTo>
                  <a:close/>
                </a:path>
                <a:path w="6894830" h="3253104">
                  <a:moveTo>
                    <a:pt x="4231005" y="852551"/>
                  </a:moveTo>
                  <a:lnTo>
                    <a:pt x="4203192" y="826643"/>
                  </a:lnTo>
                  <a:lnTo>
                    <a:pt x="4177157" y="854456"/>
                  </a:lnTo>
                  <a:lnTo>
                    <a:pt x="4204970" y="880491"/>
                  </a:lnTo>
                  <a:lnTo>
                    <a:pt x="4231005" y="852551"/>
                  </a:lnTo>
                  <a:close/>
                </a:path>
                <a:path w="6894830" h="3253104">
                  <a:moveTo>
                    <a:pt x="4246753" y="2638552"/>
                  </a:moveTo>
                  <a:lnTo>
                    <a:pt x="4213225" y="2620391"/>
                  </a:lnTo>
                  <a:lnTo>
                    <a:pt x="4195064" y="2653792"/>
                  </a:lnTo>
                  <a:lnTo>
                    <a:pt x="4228592" y="2672080"/>
                  </a:lnTo>
                  <a:lnTo>
                    <a:pt x="4246753" y="2638552"/>
                  </a:lnTo>
                  <a:close/>
                </a:path>
                <a:path w="6894830" h="3253104">
                  <a:moveTo>
                    <a:pt x="4251833" y="610616"/>
                  </a:moveTo>
                  <a:lnTo>
                    <a:pt x="4233799" y="577088"/>
                  </a:lnTo>
                  <a:lnTo>
                    <a:pt x="4200271" y="595249"/>
                  </a:lnTo>
                  <a:lnTo>
                    <a:pt x="4218305" y="628650"/>
                  </a:lnTo>
                  <a:lnTo>
                    <a:pt x="4251833" y="610616"/>
                  </a:lnTo>
                  <a:close/>
                </a:path>
                <a:path w="6894830" h="3253104">
                  <a:moveTo>
                    <a:pt x="4266692" y="1353058"/>
                  </a:moveTo>
                  <a:lnTo>
                    <a:pt x="4253865" y="1317244"/>
                  </a:lnTo>
                  <a:lnTo>
                    <a:pt x="4217924" y="1330071"/>
                  </a:lnTo>
                  <a:lnTo>
                    <a:pt x="4230751" y="1365885"/>
                  </a:lnTo>
                  <a:lnTo>
                    <a:pt x="4266692" y="1353058"/>
                  </a:lnTo>
                  <a:close/>
                </a:path>
                <a:path w="6894830" h="3253104">
                  <a:moveTo>
                    <a:pt x="4267327" y="2448179"/>
                  </a:moveTo>
                  <a:lnTo>
                    <a:pt x="4241292" y="2420493"/>
                  </a:lnTo>
                  <a:lnTo>
                    <a:pt x="4213479" y="2446528"/>
                  </a:lnTo>
                  <a:lnTo>
                    <a:pt x="4239641" y="2474341"/>
                  </a:lnTo>
                  <a:lnTo>
                    <a:pt x="4267327" y="2448179"/>
                  </a:lnTo>
                  <a:close/>
                </a:path>
                <a:path w="6894830" h="3253104">
                  <a:moveTo>
                    <a:pt x="4278376" y="1431290"/>
                  </a:moveTo>
                  <a:lnTo>
                    <a:pt x="4244721" y="1413383"/>
                  </a:lnTo>
                  <a:lnTo>
                    <a:pt x="4226814" y="1447038"/>
                  </a:lnTo>
                  <a:lnTo>
                    <a:pt x="4260469" y="1464945"/>
                  </a:lnTo>
                  <a:lnTo>
                    <a:pt x="4278376" y="1431290"/>
                  </a:lnTo>
                  <a:close/>
                </a:path>
                <a:path w="6894830" h="3253104">
                  <a:moveTo>
                    <a:pt x="4279138" y="1855851"/>
                  </a:moveTo>
                  <a:lnTo>
                    <a:pt x="4243197" y="1842897"/>
                  </a:lnTo>
                  <a:lnTo>
                    <a:pt x="4230243" y="1878711"/>
                  </a:lnTo>
                  <a:lnTo>
                    <a:pt x="4266057" y="1891665"/>
                  </a:lnTo>
                  <a:lnTo>
                    <a:pt x="4279138" y="1855851"/>
                  </a:lnTo>
                  <a:close/>
                </a:path>
                <a:path w="6894830" h="3253104">
                  <a:moveTo>
                    <a:pt x="4282948" y="796925"/>
                  </a:moveTo>
                  <a:lnTo>
                    <a:pt x="4255135" y="770890"/>
                  </a:lnTo>
                  <a:lnTo>
                    <a:pt x="4229100" y="798703"/>
                  </a:lnTo>
                  <a:lnTo>
                    <a:pt x="4257040" y="824738"/>
                  </a:lnTo>
                  <a:lnTo>
                    <a:pt x="4282948" y="796925"/>
                  </a:lnTo>
                  <a:close/>
                </a:path>
                <a:path w="6894830" h="3253104">
                  <a:moveTo>
                    <a:pt x="4295267" y="1816481"/>
                  </a:moveTo>
                  <a:lnTo>
                    <a:pt x="4277360" y="1782953"/>
                  </a:lnTo>
                  <a:lnTo>
                    <a:pt x="4243705" y="1800860"/>
                  </a:lnTo>
                  <a:lnTo>
                    <a:pt x="4261739" y="1834515"/>
                  </a:lnTo>
                  <a:lnTo>
                    <a:pt x="4295267" y="1816481"/>
                  </a:lnTo>
                  <a:close/>
                </a:path>
                <a:path w="6894830" h="3253104">
                  <a:moveTo>
                    <a:pt x="4313682" y="2675001"/>
                  </a:moveTo>
                  <a:lnTo>
                    <a:pt x="4280154" y="2656840"/>
                  </a:lnTo>
                  <a:lnTo>
                    <a:pt x="4261993" y="2690241"/>
                  </a:lnTo>
                  <a:lnTo>
                    <a:pt x="4295521" y="2708402"/>
                  </a:lnTo>
                  <a:lnTo>
                    <a:pt x="4313682" y="2675001"/>
                  </a:lnTo>
                  <a:close/>
                </a:path>
                <a:path w="6894830" h="3253104">
                  <a:moveTo>
                    <a:pt x="4318889" y="574294"/>
                  </a:moveTo>
                  <a:lnTo>
                    <a:pt x="4300728" y="540766"/>
                  </a:lnTo>
                  <a:lnTo>
                    <a:pt x="4267200" y="558927"/>
                  </a:lnTo>
                  <a:lnTo>
                    <a:pt x="4285361" y="592455"/>
                  </a:lnTo>
                  <a:lnTo>
                    <a:pt x="4318889" y="574294"/>
                  </a:lnTo>
                  <a:close/>
                </a:path>
                <a:path w="6894830" h="3253104">
                  <a:moveTo>
                    <a:pt x="4319524" y="2503678"/>
                  </a:moveTo>
                  <a:lnTo>
                    <a:pt x="4293489" y="2475992"/>
                  </a:lnTo>
                  <a:lnTo>
                    <a:pt x="4265676" y="2502027"/>
                  </a:lnTo>
                  <a:lnTo>
                    <a:pt x="4291838" y="2529840"/>
                  </a:lnTo>
                  <a:lnTo>
                    <a:pt x="4319524" y="2503678"/>
                  </a:lnTo>
                  <a:close/>
                </a:path>
                <a:path w="6894830" h="3253104">
                  <a:moveTo>
                    <a:pt x="4335018" y="741172"/>
                  </a:moveTo>
                  <a:lnTo>
                    <a:pt x="4307205" y="715264"/>
                  </a:lnTo>
                  <a:lnTo>
                    <a:pt x="4281170" y="743077"/>
                  </a:lnTo>
                  <a:lnTo>
                    <a:pt x="4308983" y="769112"/>
                  </a:lnTo>
                  <a:lnTo>
                    <a:pt x="4335018" y="741172"/>
                  </a:lnTo>
                  <a:close/>
                </a:path>
                <a:path w="6894830" h="3253104">
                  <a:moveTo>
                    <a:pt x="4338447" y="1327404"/>
                  </a:moveTo>
                  <a:lnTo>
                    <a:pt x="4325620" y="1291463"/>
                  </a:lnTo>
                  <a:lnTo>
                    <a:pt x="4289679" y="1304417"/>
                  </a:lnTo>
                  <a:lnTo>
                    <a:pt x="4302506" y="1340231"/>
                  </a:lnTo>
                  <a:lnTo>
                    <a:pt x="4338447" y="1327404"/>
                  </a:lnTo>
                  <a:close/>
                </a:path>
                <a:path w="6894830" h="3253104">
                  <a:moveTo>
                    <a:pt x="4345559" y="1467104"/>
                  </a:moveTo>
                  <a:lnTo>
                    <a:pt x="4311904" y="1449197"/>
                  </a:lnTo>
                  <a:lnTo>
                    <a:pt x="4293997" y="1482852"/>
                  </a:lnTo>
                  <a:lnTo>
                    <a:pt x="4327652" y="1500759"/>
                  </a:lnTo>
                  <a:lnTo>
                    <a:pt x="4345559" y="1467104"/>
                  </a:lnTo>
                  <a:close/>
                </a:path>
                <a:path w="6894830" h="3253104">
                  <a:moveTo>
                    <a:pt x="4350766" y="1881886"/>
                  </a:moveTo>
                  <a:lnTo>
                    <a:pt x="4314952" y="1868805"/>
                  </a:lnTo>
                  <a:lnTo>
                    <a:pt x="4301871" y="1904631"/>
                  </a:lnTo>
                  <a:lnTo>
                    <a:pt x="4337685" y="1917700"/>
                  </a:lnTo>
                  <a:lnTo>
                    <a:pt x="4350766" y="1881886"/>
                  </a:lnTo>
                  <a:close/>
                </a:path>
                <a:path w="6894830" h="3253104">
                  <a:moveTo>
                    <a:pt x="4362577" y="1780667"/>
                  </a:moveTo>
                  <a:lnTo>
                    <a:pt x="4344543" y="1747012"/>
                  </a:lnTo>
                  <a:lnTo>
                    <a:pt x="4311015" y="1765046"/>
                  </a:lnTo>
                  <a:lnTo>
                    <a:pt x="4328922" y="1798574"/>
                  </a:lnTo>
                  <a:lnTo>
                    <a:pt x="4362577" y="1780667"/>
                  </a:lnTo>
                  <a:close/>
                </a:path>
                <a:path w="6894830" h="3253104">
                  <a:moveTo>
                    <a:pt x="4371721" y="2559177"/>
                  </a:moveTo>
                  <a:lnTo>
                    <a:pt x="4345686" y="2531491"/>
                  </a:lnTo>
                  <a:lnTo>
                    <a:pt x="4317873" y="2557526"/>
                  </a:lnTo>
                  <a:lnTo>
                    <a:pt x="4344035" y="2585339"/>
                  </a:lnTo>
                  <a:lnTo>
                    <a:pt x="4371721" y="2559177"/>
                  </a:lnTo>
                  <a:close/>
                </a:path>
                <a:path w="6894830" h="3253104">
                  <a:moveTo>
                    <a:pt x="4380611" y="2711450"/>
                  </a:moveTo>
                  <a:lnTo>
                    <a:pt x="4347210" y="2693162"/>
                  </a:lnTo>
                  <a:lnTo>
                    <a:pt x="4328922" y="2726690"/>
                  </a:lnTo>
                  <a:lnTo>
                    <a:pt x="4362450" y="2744851"/>
                  </a:lnTo>
                  <a:lnTo>
                    <a:pt x="4380611" y="2711450"/>
                  </a:lnTo>
                  <a:close/>
                </a:path>
                <a:path w="6894830" h="3253104">
                  <a:moveTo>
                    <a:pt x="4386961" y="685546"/>
                  </a:moveTo>
                  <a:lnTo>
                    <a:pt x="4359148" y="659511"/>
                  </a:lnTo>
                  <a:lnTo>
                    <a:pt x="4333113" y="687324"/>
                  </a:lnTo>
                  <a:lnTo>
                    <a:pt x="4361053" y="713359"/>
                  </a:lnTo>
                  <a:lnTo>
                    <a:pt x="4386961" y="685546"/>
                  </a:lnTo>
                  <a:close/>
                </a:path>
                <a:path w="6894830" h="3253104">
                  <a:moveTo>
                    <a:pt x="4410202" y="1301750"/>
                  </a:moveTo>
                  <a:lnTo>
                    <a:pt x="4397248" y="1265809"/>
                  </a:lnTo>
                  <a:lnTo>
                    <a:pt x="4361434" y="1278636"/>
                  </a:lnTo>
                  <a:lnTo>
                    <a:pt x="4374261" y="1314577"/>
                  </a:lnTo>
                  <a:lnTo>
                    <a:pt x="4410202" y="1301750"/>
                  </a:lnTo>
                  <a:close/>
                </a:path>
                <a:path w="6894830" h="3253104">
                  <a:moveTo>
                    <a:pt x="4412869" y="1502918"/>
                  </a:moveTo>
                  <a:lnTo>
                    <a:pt x="4379214" y="1485011"/>
                  </a:lnTo>
                  <a:lnTo>
                    <a:pt x="4361307" y="1518666"/>
                  </a:lnTo>
                  <a:lnTo>
                    <a:pt x="4394962" y="1536573"/>
                  </a:lnTo>
                  <a:lnTo>
                    <a:pt x="4412869" y="1502918"/>
                  </a:lnTo>
                  <a:close/>
                </a:path>
                <a:path w="6894830" h="3253104">
                  <a:moveTo>
                    <a:pt x="4422394" y="1907806"/>
                  </a:moveTo>
                  <a:lnTo>
                    <a:pt x="4386580" y="1894840"/>
                  </a:lnTo>
                  <a:lnTo>
                    <a:pt x="4373499" y="1930654"/>
                  </a:lnTo>
                  <a:lnTo>
                    <a:pt x="4409313" y="1943608"/>
                  </a:lnTo>
                  <a:lnTo>
                    <a:pt x="4422394" y="1907806"/>
                  </a:lnTo>
                  <a:close/>
                </a:path>
                <a:path w="6894830" h="3253104">
                  <a:moveTo>
                    <a:pt x="4423918" y="2614803"/>
                  </a:moveTo>
                  <a:lnTo>
                    <a:pt x="4397883" y="2586990"/>
                  </a:lnTo>
                  <a:lnTo>
                    <a:pt x="4370070" y="2613152"/>
                  </a:lnTo>
                  <a:lnTo>
                    <a:pt x="4396232" y="2640838"/>
                  </a:lnTo>
                  <a:lnTo>
                    <a:pt x="4423918" y="2614803"/>
                  </a:lnTo>
                  <a:close/>
                </a:path>
                <a:path w="6894830" h="3253104">
                  <a:moveTo>
                    <a:pt x="4429760" y="1744726"/>
                  </a:moveTo>
                  <a:lnTo>
                    <a:pt x="4411853" y="1711198"/>
                  </a:lnTo>
                  <a:lnTo>
                    <a:pt x="4378198" y="1729105"/>
                  </a:lnTo>
                  <a:lnTo>
                    <a:pt x="4396105" y="1762760"/>
                  </a:lnTo>
                  <a:lnTo>
                    <a:pt x="4429760" y="1744726"/>
                  </a:lnTo>
                  <a:close/>
                </a:path>
                <a:path w="6894830" h="3253104">
                  <a:moveTo>
                    <a:pt x="4439031" y="629793"/>
                  </a:moveTo>
                  <a:lnTo>
                    <a:pt x="4411218" y="603885"/>
                  </a:lnTo>
                  <a:lnTo>
                    <a:pt x="4385183" y="631698"/>
                  </a:lnTo>
                  <a:lnTo>
                    <a:pt x="4412996" y="657733"/>
                  </a:lnTo>
                  <a:lnTo>
                    <a:pt x="4439031" y="629793"/>
                  </a:lnTo>
                  <a:close/>
                </a:path>
                <a:path w="6894830" h="3253104">
                  <a:moveTo>
                    <a:pt x="4441825" y="486156"/>
                  </a:moveTo>
                  <a:lnTo>
                    <a:pt x="4314063" y="490347"/>
                  </a:lnTo>
                  <a:lnTo>
                    <a:pt x="4368419" y="590804"/>
                  </a:lnTo>
                  <a:lnTo>
                    <a:pt x="4392727" y="556133"/>
                  </a:lnTo>
                  <a:lnTo>
                    <a:pt x="4421771" y="514731"/>
                  </a:lnTo>
                  <a:lnTo>
                    <a:pt x="4441825" y="486156"/>
                  </a:lnTo>
                  <a:close/>
                </a:path>
                <a:path w="6894830" h="3253104">
                  <a:moveTo>
                    <a:pt x="4447540" y="2747772"/>
                  </a:moveTo>
                  <a:lnTo>
                    <a:pt x="4414139" y="2729611"/>
                  </a:lnTo>
                  <a:lnTo>
                    <a:pt x="4395851" y="2763012"/>
                  </a:lnTo>
                  <a:lnTo>
                    <a:pt x="4429379" y="2781300"/>
                  </a:lnTo>
                  <a:lnTo>
                    <a:pt x="4447540" y="2747772"/>
                  </a:lnTo>
                  <a:close/>
                </a:path>
                <a:path w="6894830" h="3253104">
                  <a:moveTo>
                    <a:pt x="4476115" y="2670302"/>
                  </a:moveTo>
                  <a:lnTo>
                    <a:pt x="4450080" y="2642489"/>
                  </a:lnTo>
                  <a:lnTo>
                    <a:pt x="4422267" y="2668651"/>
                  </a:lnTo>
                  <a:lnTo>
                    <a:pt x="4448429" y="2696337"/>
                  </a:lnTo>
                  <a:lnTo>
                    <a:pt x="4476115" y="2670302"/>
                  </a:lnTo>
                  <a:close/>
                </a:path>
                <a:path w="6894830" h="3253104">
                  <a:moveTo>
                    <a:pt x="4480052" y="1538732"/>
                  </a:moveTo>
                  <a:lnTo>
                    <a:pt x="4446524" y="1520825"/>
                  </a:lnTo>
                  <a:lnTo>
                    <a:pt x="4428617" y="1554480"/>
                  </a:lnTo>
                  <a:lnTo>
                    <a:pt x="4462145" y="1572387"/>
                  </a:lnTo>
                  <a:lnTo>
                    <a:pt x="4480052" y="1538732"/>
                  </a:lnTo>
                  <a:close/>
                </a:path>
                <a:path w="6894830" h="3253104">
                  <a:moveTo>
                    <a:pt x="4481830" y="1276096"/>
                  </a:moveTo>
                  <a:lnTo>
                    <a:pt x="4469003" y="1240155"/>
                  </a:lnTo>
                  <a:lnTo>
                    <a:pt x="4433189" y="1252982"/>
                  </a:lnTo>
                  <a:lnTo>
                    <a:pt x="4446016" y="1288923"/>
                  </a:lnTo>
                  <a:lnTo>
                    <a:pt x="4481830" y="1276096"/>
                  </a:lnTo>
                  <a:close/>
                </a:path>
                <a:path w="6894830" h="3253104">
                  <a:moveTo>
                    <a:pt x="4494022" y="1933829"/>
                  </a:moveTo>
                  <a:lnTo>
                    <a:pt x="4458208" y="1920748"/>
                  </a:lnTo>
                  <a:lnTo>
                    <a:pt x="4445127" y="1956562"/>
                  </a:lnTo>
                  <a:lnTo>
                    <a:pt x="4480941" y="1969643"/>
                  </a:lnTo>
                  <a:lnTo>
                    <a:pt x="4494022" y="1933829"/>
                  </a:lnTo>
                  <a:close/>
                </a:path>
                <a:path w="6894830" h="3253104">
                  <a:moveTo>
                    <a:pt x="4496943" y="1708912"/>
                  </a:moveTo>
                  <a:lnTo>
                    <a:pt x="4479036" y="1675257"/>
                  </a:lnTo>
                  <a:lnTo>
                    <a:pt x="4445381" y="1693164"/>
                  </a:lnTo>
                  <a:lnTo>
                    <a:pt x="4463288" y="1726819"/>
                  </a:lnTo>
                  <a:lnTo>
                    <a:pt x="4496943" y="1708912"/>
                  </a:lnTo>
                  <a:close/>
                </a:path>
                <a:path w="6894830" h="3253104">
                  <a:moveTo>
                    <a:pt x="4514469" y="2784221"/>
                  </a:moveTo>
                  <a:lnTo>
                    <a:pt x="4481068" y="2766060"/>
                  </a:lnTo>
                  <a:lnTo>
                    <a:pt x="4462780" y="2799461"/>
                  </a:lnTo>
                  <a:lnTo>
                    <a:pt x="4496308" y="2817749"/>
                  </a:lnTo>
                  <a:lnTo>
                    <a:pt x="4514469" y="2784221"/>
                  </a:lnTo>
                  <a:close/>
                </a:path>
                <a:path w="6894830" h="3253104">
                  <a:moveTo>
                    <a:pt x="4528312" y="2725801"/>
                  </a:moveTo>
                  <a:lnTo>
                    <a:pt x="4502277" y="2697988"/>
                  </a:lnTo>
                  <a:lnTo>
                    <a:pt x="4474464" y="2724150"/>
                  </a:lnTo>
                  <a:lnTo>
                    <a:pt x="4500626" y="2751836"/>
                  </a:lnTo>
                  <a:lnTo>
                    <a:pt x="4528312" y="2725801"/>
                  </a:lnTo>
                  <a:close/>
                </a:path>
                <a:path w="6894830" h="3253104">
                  <a:moveTo>
                    <a:pt x="4547235" y="486156"/>
                  </a:moveTo>
                  <a:lnTo>
                    <a:pt x="4427347" y="530733"/>
                  </a:lnTo>
                  <a:lnTo>
                    <a:pt x="4455172" y="556704"/>
                  </a:lnTo>
                  <a:lnTo>
                    <a:pt x="4437253" y="575945"/>
                  </a:lnTo>
                  <a:lnTo>
                    <a:pt x="4465066" y="601980"/>
                  </a:lnTo>
                  <a:lnTo>
                    <a:pt x="4483074" y="582739"/>
                  </a:lnTo>
                  <a:lnTo>
                    <a:pt x="4510913" y="608711"/>
                  </a:lnTo>
                  <a:lnTo>
                    <a:pt x="4528858" y="548132"/>
                  </a:lnTo>
                  <a:lnTo>
                    <a:pt x="4547235" y="486156"/>
                  </a:lnTo>
                  <a:close/>
                </a:path>
                <a:path w="6894830" h="3253104">
                  <a:moveTo>
                    <a:pt x="4547362" y="1574546"/>
                  </a:moveTo>
                  <a:lnTo>
                    <a:pt x="4513707" y="1556639"/>
                  </a:lnTo>
                  <a:lnTo>
                    <a:pt x="4495800" y="1590294"/>
                  </a:lnTo>
                  <a:lnTo>
                    <a:pt x="4529455" y="1608201"/>
                  </a:lnTo>
                  <a:lnTo>
                    <a:pt x="4547362" y="1574546"/>
                  </a:lnTo>
                  <a:close/>
                </a:path>
                <a:path w="6894830" h="3253104">
                  <a:moveTo>
                    <a:pt x="4553585" y="1250315"/>
                  </a:moveTo>
                  <a:lnTo>
                    <a:pt x="4540758" y="1214501"/>
                  </a:lnTo>
                  <a:lnTo>
                    <a:pt x="4504944" y="1227328"/>
                  </a:lnTo>
                  <a:lnTo>
                    <a:pt x="4517771" y="1263269"/>
                  </a:lnTo>
                  <a:lnTo>
                    <a:pt x="4553585" y="1250315"/>
                  </a:lnTo>
                  <a:close/>
                </a:path>
                <a:path w="6894830" h="3253104">
                  <a:moveTo>
                    <a:pt x="4564126" y="1672971"/>
                  </a:moveTo>
                  <a:lnTo>
                    <a:pt x="4546219" y="1639316"/>
                  </a:lnTo>
                  <a:lnTo>
                    <a:pt x="4512564" y="1657350"/>
                  </a:lnTo>
                  <a:lnTo>
                    <a:pt x="4530598" y="1690878"/>
                  </a:lnTo>
                  <a:lnTo>
                    <a:pt x="4564126" y="1672971"/>
                  </a:lnTo>
                  <a:close/>
                </a:path>
                <a:path w="6894830" h="3253104">
                  <a:moveTo>
                    <a:pt x="4565650" y="1959737"/>
                  </a:moveTo>
                  <a:lnTo>
                    <a:pt x="4529836" y="1946783"/>
                  </a:lnTo>
                  <a:lnTo>
                    <a:pt x="4516882" y="1982597"/>
                  </a:lnTo>
                  <a:lnTo>
                    <a:pt x="4552696" y="1995551"/>
                  </a:lnTo>
                  <a:lnTo>
                    <a:pt x="4565650" y="1959737"/>
                  </a:lnTo>
                  <a:close/>
                </a:path>
                <a:path w="6894830" h="3253104">
                  <a:moveTo>
                    <a:pt x="4613148" y="2771267"/>
                  </a:moveTo>
                  <a:lnTo>
                    <a:pt x="4575048" y="2771267"/>
                  </a:lnTo>
                  <a:lnTo>
                    <a:pt x="4575048" y="2775470"/>
                  </a:lnTo>
                  <a:lnTo>
                    <a:pt x="4554474" y="2753487"/>
                  </a:lnTo>
                  <a:lnTo>
                    <a:pt x="4526661" y="2779649"/>
                  </a:lnTo>
                  <a:lnTo>
                    <a:pt x="4548289" y="2802559"/>
                  </a:lnTo>
                  <a:lnTo>
                    <a:pt x="4547997" y="2802382"/>
                  </a:lnTo>
                  <a:lnTo>
                    <a:pt x="4529709" y="2835910"/>
                  </a:lnTo>
                  <a:lnTo>
                    <a:pt x="4563237" y="2854071"/>
                  </a:lnTo>
                  <a:lnTo>
                    <a:pt x="4581398" y="2820670"/>
                  </a:lnTo>
                  <a:lnTo>
                    <a:pt x="4554372" y="2805887"/>
                  </a:lnTo>
                  <a:lnTo>
                    <a:pt x="4575048" y="2786443"/>
                  </a:lnTo>
                  <a:lnTo>
                    <a:pt x="4575048" y="2809367"/>
                  </a:lnTo>
                  <a:lnTo>
                    <a:pt x="4613148" y="2809367"/>
                  </a:lnTo>
                  <a:lnTo>
                    <a:pt x="4613148" y="2771267"/>
                  </a:lnTo>
                  <a:close/>
                </a:path>
                <a:path w="6894830" h="3253104">
                  <a:moveTo>
                    <a:pt x="4613148" y="2695067"/>
                  </a:moveTo>
                  <a:lnTo>
                    <a:pt x="4575048" y="2695067"/>
                  </a:lnTo>
                  <a:lnTo>
                    <a:pt x="4575048" y="2733167"/>
                  </a:lnTo>
                  <a:lnTo>
                    <a:pt x="4613148" y="2733167"/>
                  </a:lnTo>
                  <a:lnTo>
                    <a:pt x="4613148" y="2695067"/>
                  </a:lnTo>
                  <a:close/>
                </a:path>
                <a:path w="6894830" h="3253104">
                  <a:moveTo>
                    <a:pt x="4613148" y="2618867"/>
                  </a:moveTo>
                  <a:lnTo>
                    <a:pt x="4575048" y="2618867"/>
                  </a:lnTo>
                  <a:lnTo>
                    <a:pt x="4575048" y="2656967"/>
                  </a:lnTo>
                  <a:lnTo>
                    <a:pt x="4613148" y="2656967"/>
                  </a:lnTo>
                  <a:lnTo>
                    <a:pt x="4613148" y="2618867"/>
                  </a:lnTo>
                  <a:close/>
                </a:path>
                <a:path w="6894830" h="3253104">
                  <a:moveTo>
                    <a:pt x="4613148" y="2542667"/>
                  </a:moveTo>
                  <a:lnTo>
                    <a:pt x="4575048" y="2542667"/>
                  </a:lnTo>
                  <a:lnTo>
                    <a:pt x="4575048" y="2580767"/>
                  </a:lnTo>
                  <a:lnTo>
                    <a:pt x="4613148" y="2580767"/>
                  </a:lnTo>
                  <a:lnTo>
                    <a:pt x="4613148" y="2542667"/>
                  </a:lnTo>
                  <a:close/>
                </a:path>
                <a:path w="6894830" h="3253104">
                  <a:moveTo>
                    <a:pt x="4613148" y="2466467"/>
                  </a:moveTo>
                  <a:lnTo>
                    <a:pt x="4575048" y="2466467"/>
                  </a:lnTo>
                  <a:lnTo>
                    <a:pt x="4575048" y="2504567"/>
                  </a:lnTo>
                  <a:lnTo>
                    <a:pt x="4613148" y="2504567"/>
                  </a:lnTo>
                  <a:lnTo>
                    <a:pt x="4613148" y="2466467"/>
                  </a:lnTo>
                  <a:close/>
                </a:path>
                <a:path w="6894830" h="3253104">
                  <a:moveTo>
                    <a:pt x="4613148" y="2390267"/>
                  </a:moveTo>
                  <a:lnTo>
                    <a:pt x="4575048" y="2390267"/>
                  </a:lnTo>
                  <a:lnTo>
                    <a:pt x="4575048" y="2428367"/>
                  </a:lnTo>
                  <a:lnTo>
                    <a:pt x="4613148" y="2428367"/>
                  </a:lnTo>
                  <a:lnTo>
                    <a:pt x="4613148" y="2390267"/>
                  </a:lnTo>
                  <a:close/>
                </a:path>
                <a:path w="6894830" h="3253104">
                  <a:moveTo>
                    <a:pt x="4613148" y="2314067"/>
                  </a:moveTo>
                  <a:lnTo>
                    <a:pt x="4575048" y="2314067"/>
                  </a:lnTo>
                  <a:lnTo>
                    <a:pt x="4575048" y="2352167"/>
                  </a:lnTo>
                  <a:lnTo>
                    <a:pt x="4613148" y="2352167"/>
                  </a:lnTo>
                  <a:lnTo>
                    <a:pt x="4613148" y="2314067"/>
                  </a:lnTo>
                  <a:close/>
                </a:path>
                <a:path w="6894830" h="3253104">
                  <a:moveTo>
                    <a:pt x="4613148" y="2237867"/>
                  </a:moveTo>
                  <a:lnTo>
                    <a:pt x="4575048" y="2237867"/>
                  </a:lnTo>
                  <a:lnTo>
                    <a:pt x="4575048" y="2275967"/>
                  </a:lnTo>
                  <a:lnTo>
                    <a:pt x="4613148" y="2275967"/>
                  </a:lnTo>
                  <a:lnTo>
                    <a:pt x="4613148" y="2237867"/>
                  </a:lnTo>
                  <a:close/>
                </a:path>
                <a:path w="6894830" h="3253104">
                  <a:moveTo>
                    <a:pt x="4613148" y="2161667"/>
                  </a:moveTo>
                  <a:lnTo>
                    <a:pt x="4575048" y="2161667"/>
                  </a:lnTo>
                  <a:lnTo>
                    <a:pt x="4575048" y="2199767"/>
                  </a:lnTo>
                  <a:lnTo>
                    <a:pt x="4613148" y="2199767"/>
                  </a:lnTo>
                  <a:lnTo>
                    <a:pt x="4613148" y="2161667"/>
                  </a:lnTo>
                  <a:close/>
                </a:path>
                <a:path w="6894830" h="3253104">
                  <a:moveTo>
                    <a:pt x="4613148" y="2085467"/>
                  </a:moveTo>
                  <a:lnTo>
                    <a:pt x="4575048" y="2085467"/>
                  </a:lnTo>
                  <a:lnTo>
                    <a:pt x="4575048" y="2123567"/>
                  </a:lnTo>
                  <a:lnTo>
                    <a:pt x="4613148" y="2123567"/>
                  </a:lnTo>
                  <a:lnTo>
                    <a:pt x="4613148" y="2085467"/>
                  </a:lnTo>
                  <a:close/>
                </a:path>
                <a:path w="6894830" h="3253104">
                  <a:moveTo>
                    <a:pt x="4613148" y="1933079"/>
                  </a:moveTo>
                  <a:lnTo>
                    <a:pt x="4575048" y="1933079"/>
                  </a:lnTo>
                  <a:lnTo>
                    <a:pt x="4575048" y="1971167"/>
                  </a:lnTo>
                  <a:lnTo>
                    <a:pt x="4613148" y="1971167"/>
                  </a:lnTo>
                  <a:lnTo>
                    <a:pt x="4613148" y="1933079"/>
                  </a:lnTo>
                  <a:close/>
                </a:path>
                <a:path w="6894830" h="3253104">
                  <a:moveTo>
                    <a:pt x="4613148" y="1856867"/>
                  </a:moveTo>
                  <a:lnTo>
                    <a:pt x="4575048" y="1856867"/>
                  </a:lnTo>
                  <a:lnTo>
                    <a:pt x="4575048" y="1894979"/>
                  </a:lnTo>
                  <a:lnTo>
                    <a:pt x="4613148" y="1894979"/>
                  </a:lnTo>
                  <a:lnTo>
                    <a:pt x="4613148" y="1856867"/>
                  </a:lnTo>
                  <a:close/>
                </a:path>
                <a:path w="6894830" h="3253104">
                  <a:moveTo>
                    <a:pt x="4613148" y="1780667"/>
                  </a:moveTo>
                  <a:lnTo>
                    <a:pt x="4575048" y="1780667"/>
                  </a:lnTo>
                  <a:lnTo>
                    <a:pt x="4575048" y="1818767"/>
                  </a:lnTo>
                  <a:lnTo>
                    <a:pt x="4613148" y="1818767"/>
                  </a:lnTo>
                  <a:lnTo>
                    <a:pt x="4613148" y="1780667"/>
                  </a:lnTo>
                  <a:close/>
                </a:path>
                <a:path w="6894830" h="3253104">
                  <a:moveTo>
                    <a:pt x="4613148" y="1704467"/>
                  </a:moveTo>
                  <a:lnTo>
                    <a:pt x="4575048" y="1704467"/>
                  </a:lnTo>
                  <a:lnTo>
                    <a:pt x="4575048" y="1742567"/>
                  </a:lnTo>
                  <a:lnTo>
                    <a:pt x="4613148" y="1742567"/>
                  </a:lnTo>
                  <a:lnTo>
                    <a:pt x="4613148" y="1704467"/>
                  </a:lnTo>
                  <a:close/>
                </a:path>
                <a:path w="6894830" h="3253104">
                  <a:moveTo>
                    <a:pt x="4613148" y="1552067"/>
                  </a:moveTo>
                  <a:lnTo>
                    <a:pt x="4575048" y="1552067"/>
                  </a:lnTo>
                  <a:lnTo>
                    <a:pt x="4575048" y="1590167"/>
                  </a:lnTo>
                  <a:lnTo>
                    <a:pt x="4613148" y="1590167"/>
                  </a:lnTo>
                  <a:lnTo>
                    <a:pt x="4613148" y="1552067"/>
                  </a:lnTo>
                  <a:close/>
                </a:path>
                <a:path w="6894830" h="3253104">
                  <a:moveTo>
                    <a:pt x="4613148" y="1475867"/>
                  </a:moveTo>
                  <a:lnTo>
                    <a:pt x="4575048" y="1475867"/>
                  </a:lnTo>
                  <a:lnTo>
                    <a:pt x="4575048" y="1513967"/>
                  </a:lnTo>
                  <a:lnTo>
                    <a:pt x="4613148" y="1513967"/>
                  </a:lnTo>
                  <a:lnTo>
                    <a:pt x="4613148" y="1475867"/>
                  </a:lnTo>
                  <a:close/>
                </a:path>
                <a:path w="6894830" h="3253104">
                  <a:moveTo>
                    <a:pt x="4613148" y="1399667"/>
                  </a:moveTo>
                  <a:lnTo>
                    <a:pt x="4575048" y="1399667"/>
                  </a:lnTo>
                  <a:lnTo>
                    <a:pt x="4575048" y="1437767"/>
                  </a:lnTo>
                  <a:lnTo>
                    <a:pt x="4613148" y="1437767"/>
                  </a:lnTo>
                  <a:lnTo>
                    <a:pt x="4613148" y="1399667"/>
                  </a:lnTo>
                  <a:close/>
                </a:path>
                <a:path w="6894830" h="3253104">
                  <a:moveTo>
                    <a:pt x="4613148" y="1323467"/>
                  </a:moveTo>
                  <a:lnTo>
                    <a:pt x="4575048" y="1323467"/>
                  </a:lnTo>
                  <a:lnTo>
                    <a:pt x="4575048" y="1361567"/>
                  </a:lnTo>
                  <a:lnTo>
                    <a:pt x="4613148" y="1361567"/>
                  </a:lnTo>
                  <a:lnTo>
                    <a:pt x="4613148" y="1323467"/>
                  </a:lnTo>
                  <a:close/>
                </a:path>
                <a:path w="6894830" h="3253104">
                  <a:moveTo>
                    <a:pt x="4613148" y="1247267"/>
                  </a:moveTo>
                  <a:lnTo>
                    <a:pt x="4575048" y="1247267"/>
                  </a:lnTo>
                  <a:lnTo>
                    <a:pt x="4575048" y="1285367"/>
                  </a:lnTo>
                  <a:lnTo>
                    <a:pt x="4613148" y="1285367"/>
                  </a:lnTo>
                  <a:lnTo>
                    <a:pt x="4613148" y="1247267"/>
                  </a:lnTo>
                  <a:close/>
                </a:path>
                <a:path w="6894830" h="3253104">
                  <a:moveTo>
                    <a:pt x="4613148" y="1094867"/>
                  </a:moveTo>
                  <a:lnTo>
                    <a:pt x="4575048" y="1094867"/>
                  </a:lnTo>
                  <a:lnTo>
                    <a:pt x="4575048" y="1132967"/>
                  </a:lnTo>
                  <a:lnTo>
                    <a:pt x="4613148" y="1132967"/>
                  </a:lnTo>
                  <a:lnTo>
                    <a:pt x="4613148" y="1094867"/>
                  </a:lnTo>
                  <a:close/>
                </a:path>
                <a:path w="6894830" h="3253104">
                  <a:moveTo>
                    <a:pt x="4613148" y="1018667"/>
                  </a:moveTo>
                  <a:lnTo>
                    <a:pt x="4575048" y="1018667"/>
                  </a:lnTo>
                  <a:lnTo>
                    <a:pt x="4575048" y="1056767"/>
                  </a:lnTo>
                  <a:lnTo>
                    <a:pt x="4613148" y="1056767"/>
                  </a:lnTo>
                  <a:lnTo>
                    <a:pt x="4613148" y="1018667"/>
                  </a:lnTo>
                  <a:close/>
                </a:path>
                <a:path w="6894830" h="3253104">
                  <a:moveTo>
                    <a:pt x="4613148" y="942467"/>
                  </a:moveTo>
                  <a:lnTo>
                    <a:pt x="4575048" y="942467"/>
                  </a:lnTo>
                  <a:lnTo>
                    <a:pt x="4575048" y="980567"/>
                  </a:lnTo>
                  <a:lnTo>
                    <a:pt x="4613148" y="980567"/>
                  </a:lnTo>
                  <a:lnTo>
                    <a:pt x="4613148" y="942467"/>
                  </a:lnTo>
                  <a:close/>
                </a:path>
                <a:path w="6894830" h="3253104">
                  <a:moveTo>
                    <a:pt x="4613148" y="866267"/>
                  </a:moveTo>
                  <a:lnTo>
                    <a:pt x="4575048" y="866267"/>
                  </a:lnTo>
                  <a:lnTo>
                    <a:pt x="4575048" y="904367"/>
                  </a:lnTo>
                  <a:lnTo>
                    <a:pt x="4613148" y="904367"/>
                  </a:lnTo>
                  <a:lnTo>
                    <a:pt x="4613148" y="866267"/>
                  </a:lnTo>
                  <a:close/>
                </a:path>
                <a:path w="6894830" h="3253104">
                  <a:moveTo>
                    <a:pt x="4613148" y="790067"/>
                  </a:moveTo>
                  <a:lnTo>
                    <a:pt x="4575048" y="790067"/>
                  </a:lnTo>
                  <a:lnTo>
                    <a:pt x="4575048" y="828167"/>
                  </a:lnTo>
                  <a:lnTo>
                    <a:pt x="4613148" y="828167"/>
                  </a:lnTo>
                  <a:lnTo>
                    <a:pt x="4613148" y="790067"/>
                  </a:lnTo>
                  <a:close/>
                </a:path>
                <a:path w="6894830" h="3253104">
                  <a:moveTo>
                    <a:pt x="4613148" y="713867"/>
                  </a:moveTo>
                  <a:lnTo>
                    <a:pt x="4575048" y="713867"/>
                  </a:lnTo>
                  <a:lnTo>
                    <a:pt x="4575048" y="751967"/>
                  </a:lnTo>
                  <a:lnTo>
                    <a:pt x="4613148" y="751967"/>
                  </a:lnTo>
                  <a:lnTo>
                    <a:pt x="4613148" y="713867"/>
                  </a:lnTo>
                  <a:close/>
                </a:path>
                <a:path w="6894830" h="3253104">
                  <a:moveTo>
                    <a:pt x="4613148" y="637667"/>
                  </a:moveTo>
                  <a:lnTo>
                    <a:pt x="4575048" y="637667"/>
                  </a:lnTo>
                  <a:lnTo>
                    <a:pt x="4575048" y="675767"/>
                  </a:lnTo>
                  <a:lnTo>
                    <a:pt x="4613148" y="675767"/>
                  </a:lnTo>
                  <a:lnTo>
                    <a:pt x="4613148" y="637667"/>
                  </a:lnTo>
                  <a:close/>
                </a:path>
                <a:path w="6894830" h="3253104">
                  <a:moveTo>
                    <a:pt x="4625340" y="1224661"/>
                  </a:moveTo>
                  <a:lnTo>
                    <a:pt x="4613148" y="1190625"/>
                  </a:lnTo>
                  <a:lnTo>
                    <a:pt x="4613148" y="1171067"/>
                  </a:lnTo>
                  <a:lnTo>
                    <a:pt x="4575048" y="1171067"/>
                  </a:lnTo>
                  <a:lnTo>
                    <a:pt x="4575048" y="1209167"/>
                  </a:lnTo>
                  <a:lnTo>
                    <a:pt x="4579378" y="1209167"/>
                  </a:lnTo>
                  <a:lnTo>
                    <a:pt x="4589526" y="1237488"/>
                  </a:lnTo>
                  <a:lnTo>
                    <a:pt x="4625340" y="1224661"/>
                  </a:lnTo>
                  <a:close/>
                </a:path>
                <a:path w="6894830" h="3253104">
                  <a:moveTo>
                    <a:pt x="4631436" y="1637157"/>
                  </a:moveTo>
                  <a:lnTo>
                    <a:pt x="4613402" y="1603502"/>
                  </a:lnTo>
                  <a:lnTo>
                    <a:pt x="4607598" y="1606600"/>
                  </a:lnTo>
                  <a:lnTo>
                    <a:pt x="4581017" y="1592453"/>
                  </a:lnTo>
                  <a:lnTo>
                    <a:pt x="4563110" y="1626108"/>
                  </a:lnTo>
                  <a:lnTo>
                    <a:pt x="4575048" y="1632470"/>
                  </a:lnTo>
                  <a:lnTo>
                    <a:pt x="4575048" y="1666367"/>
                  </a:lnTo>
                  <a:lnTo>
                    <a:pt x="4613148" y="1666367"/>
                  </a:lnTo>
                  <a:lnTo>
                    <a:pt x="4613148" y="1646897"/>
                  </a:lnTo>
                  <a:lnTo>
                    <a:pt x="4631436" y="1637157"/>
                  </a:lnTo>
                  <a:close/>
                </a:path>
                <a:path w="6894830" h="3253104">
                  <a:moveTo>
                    <a:pt x="4637278" y="1985772"/>
                  </a:moveTo>
                  <a:lnTo>
                    <a:pt x="4601464" y="1972691"/>
                  </a:lnTo>
                  <a:lnTo>
                    <a:pt x="4588510" y="2008505"/>
                  </a:lnTo>
                  <a:lnTo>
                    <a:pt x="4590593" y="2009267"/>
                  </a:lnTo>
                  <a:lnTo>
                    <a:pt x="4575048" y="2009267"/>
                  </a:lnTo>
                  <a:lnTo>
                    <a:pt x="4575048" y="2047367"/>
                  </a:lnTo>
                  <a:lnTo>
                    <a:pt x="4613148" y="2047367"/>
                  </a:lnTo>
                  <a:lnTo>
                    <a:pt x="4613148" y="2017509"/>
                  </a:lnTo>
                  <a:lnTo>
                    <a:pt x="4624324" y="2021586"/>
                  </a:lnTo>
                  <a:lnTo>
                    <a:pt x="4637278" y="1985772"/>
                  </a:lnTo>
                  <a:close/>
                </a:path>
                <a:path w="6894830" h="3253104">
                  <a:moveTo>
                    <a:pt x="4637532" y="167640"/>
                  </a:moveTo>
                  <a:lnTo>
                    <a:pt x="4628007" y="148590"/>
                  </a:lnTo>
                  <a:lnTo>
                    <a:pt x="4580382" y="53340"/>
                  </a:lnTo>
                  <a:lnTo>
                    <a:pt x="4523232" y="167640"/>
                  </a:lnTo>
                  <a:lnTo>
                    <a:pt x="4561332" y="167640"/>
                  </a:lnTo>
                  <a:lnTo>
                    <a:pt x="4561332" y="436245"/>
                  </a:lnTo>
                  <a:lnTo>
                    <a:pt x="4599432" y="436245"/>
                  </a:lnTo>
                  <a:lnTo>
                    <a:pt x="4599432" y="167640"/>
                  </a:lnTo>
                  <a:lnTo>
                    <a:pt x="4637532" y="167640"/>
                  </a:lnTo>
                  <a:close/>
                </a:path>
                <a:path w="6894830" h="3253104">
                  <a:moveTo>
                    <a:pt x="4651248" y="603504"/>
                  </a:moveTo>
                  <a:lnTo>
                    <a:pt x="4649279" y="599567"/>
                  </a:lnTo>
                  <a:lnTo>
                    <a:pt x="4641723" y="584454"/>
                  </a:lnTo>
                  <a:lnTo>
                    <a:pt x="4594098" y="489204"/>
                  </a:lnTo>
                  <a:lnTo>
                    <a:pt x="4536948" y="603504"/>
                  </a:lnTo>
                  <a:lnTo>
                    <a:pt x="4651248" y="603504"/>
                  </a:lnTo>
                  <a:close/>
                </a:path>
                <a:path w="6894830" h="3253104">
                  <a:moveTo>
                    <a:pt x="4663440" y="2983992"/>
                  </a:moveTo>
                  <a:lnTo>
                    <a:pt x="4653915" y="2964942"/>
                  </a:lnTo>
                  <a:lnTo>
                    <a:pt x="4606290" y="2869692"/>
                  </a:lnTo>
                  <a:lnTo>
                    <a:pt x="4549140" y="2983992"/>
                  </a:lnTo>
                  <a:lnTo>
                    <a:pt x="4587240" y="2983992"/>
                  </a:lnTo>
                  <a:lnTo>
                    <a:pt x="4587240" y="3252597"/>
                  </a:lnTo>
                  <a:lnTo>
                    <a:pt x="4625340" y="3252597"/>
                  </a:lnTo>
                  <a:lnTo>
                    <a:pt x="4625340" y="2983992"/>
                  </a:lnTo>
                  <a:lnTo>
                    <a:pt x="4663440" y="2983992"/>
                  </a:lnTo>
                  <a:close/>
                </a:path>
                <a:path w="6894830" h="3253104">
                  <a:moveTo>
                    <a:pt x="4670552" y="2790952"/>
                  </a:moveTo>
                  <a:lnTo>
                    <a:pt x="4642739" y="2764917"/>
                  </a:lnTo>
                  <a:lnTo>
                    <a:pt x="4616704" y="2792730"/>
                  </a:lnTo>
                  <a:lnTo>
                    <a:pt x="4644644" y="2818765"/>
                  </a:lnTo>
                  <a:lnTo>
                    <a:pt x="4670552" y="2790952"/>
                  </a:lnTo>
                  <a:close/>
                </a:path>
                <a:path w="6894830" h="3253104">
                  <a:moveTo>
                    <a:pt x="4681855" y="1646174"/>
                  </a:moveTo>
                  <a:lnTo>
                    <a:pt x="4648327" y="1628267"/>
                  </a:lnTo>
                  <a:lnTo>
                    <a:pt x="4630420" y="1661922"/>
                  </a:lnTo>
                  <a:lnTo>
                    <a:pt x="4663948" y="1679829"/>
                  </a:lnTo>
                  <a:lnTo>
                    <a:pt x="4681855" y="1646174"/>
                  </a:lnTo>
                  <a:close/>
                </a:path>
                <a:path w="6894830" h="3253104">
                  <a:moveTo>
                    <a:pt x="4697095" y="1199007"/>
                  </a:moveTo>
                  <a:lnTo>
                    <a:pt x="4684268" y="1163193"/>
                  </a:lnTo>
                  <a:lnTo>
                    <a:pt x="4648454" y="1176020"/>
                  </a:lnTo>
                  <a:lnTo>
                    <a:pt x="4661281" y="1211834"/>
                  </a:lnTo>
                  <a:lnTo>
                    <a:pt x="4697095" y="1199007"/>
                  </a:lnTo>
                  <a:close/>
                </a:path>
                <a:path w="6894830" h="3253104">
                  <a:moveTo>
                    <a:pt x="4698619" y="1601216"/>
                  </a:moveTo>
                  <a:lnTo>
                    <a:pt x="4680712" y="1567561"/>
                  </a:lnTo>
                  <a:lnTo>
                    <a:pt x="4647057" y="1585595"/>
                  </a:lnTo>
                  <a:lnTo>
                    <a:pt x="4664964" y="1619123"/>
                  </a:lnTo>
                  <a:lnTo>
                    <a:pt x="4698619" y="1601216"/>
                  </a:lnTo>
                  <a:close/>
                </a:path>
                <a:path w="6894830" h="3253104">
                  <a:moveTo>
                    <a:pt x="4708906" y="2011680"/>
                  </a:moveTo>
                  <a:lnTo>
                    <a:pt x="4673092" y="1998726"/>
                  </a:lnTo>
                  <a:lnTo>
                    <a:pt x="4660138" y="2034540"/>
                  </a:lnTo>
                  <a:lnTo>
                    <a:pt x="4695952" y="2047494"/>
                  </a:lnTo>
                  <a:lnTo>
                    <a:pt x="4708906" y="2011680"/>
                  </a:lnTo>
                  <a:close/>
                </a:path>
                <a:path w="6894830" h="3253104">
                  <a:moveTo>
                    <a:pt x="4722622" y="2735199"/>
                  </a:moveTo>
                  <a:lnTo>
                    <a:pt x="4694809" y="2709291"/>
                  </a:lnTo>
                  <a:lnTo>
                    <a:pt x="4668774" y="2737104"/>
                  </a:lnTo>
                  <a:lnTo>
                    <a:pt x="4696587" y="2763139"/>
                  </a:lnTo>
                  <a:lnTo>
                    <a:pt x="4722622" y="2735199"/>
                  </a:lnTo>
                  <a:close/>
                </a:path>
                <a:path w="6894830" h="3253104">
                  <a:moveTo>
                    <a:pt x="4749165" y="1681988"/>
                  </a:moveTo>
                  <a:lnTo>
                    <a:pt x="4715510" y="1664081"/>
                  </a:lnTo>
                  <a:lnTo>
                    <a:pt x="4697603" y="1697736"/>
                  </a:lnTo>
                  <a:lnTo>
                    <a:pt x="4731258" y="1715643"/>
                  </a:lnTo>
                  <a:lnTo>
                    <a:pt x="4749165" y="1681988"/>
                  </a:lnTo>
                  <a:close/>
                </a:path>
                <a:path w="6894830" h="3253104">
                  <a:moveTo>
                    <a:pt x="4765802" y="1565275"/>
                  </a:moveTo>
                  <a:lnTo>
                    <a:pt x="4747895" y="1531747"/>
                  </a:lnTo>
                  <a:lnTo>
                    <a:pt x="4714240" y="1549654"/>
                  </a:lnTo>
                  <a:lnTo>
                    <a:pt x="4732274" y="1583309"/>
                  </a:lnTo>
                  <a:lnTo>
                    <a:pt x="4765802" y="1565275"/>
                  </a:lnTo>
                  <a:close/>
                </a:path>
                <a:path w="6894830" h="3253104">
                  <a:moveTo>
                    <a:pt x="4767453" y="525272"/>
                  </a:moveTo>
                  <a:lnTo>
                    <a:pt x="4647438" y="481584"/>
                  </a:lnTo>
                  <a:lnTo>
                    <a:pt x="4684522" y="603885"/>
                  </a:lnTo>
                  <a:lnTo>
                    <a:pt x="4712106" y="577735"/>
                  </a:lnTo>
                  <a:lnTo>
                    <a:pt x="4727956" y="594487"/>
                  </a:lnTo>
                  <a:lnTo>
                    <a:pt x="4755642" y="568198"/>
                  </a:lnTo>
                  <a:lnTo>
                    <a:pt x="4739818" y="551472"/>
                  </a:lnTo>
                  <a:lnTo>
                    <a:pt x="4751375" y="540512"/>
                  </a:lnTo>
                  <a:lnTo>
                    <a:pt x="4767453" y="525272"/>
                  </a:lnTo>
                  <a:close/>
                </a:path>
                <a:path w="6894830" h="3253104">
                  <a:moveTo>
                    <a:pt x="4768850" y="1173353"/>
                  </a:moveTo>
                  <a:lnTo>
                    <a:pt x="4756023" y="1137412"/>
                  </a:lnTo>
                  <a:lnTo>
                    <a:pt x="4720209" y="1150366"/>
                  </a:lnTo>
                  <a:lnTo>
                    <a:pt x="4733036" y="1186180"/>
                  </a:lnTo>
                  <a:lnTo>
                    <a:pt x="4768850" y="1173353"/>
                  </a:lnTo>
                  <a:close/>
                </a:path>
                <a:path w="6894830" h="3253104">
                  <a:moveTo>
                    <a:pt x="4774692" y="2679573"/>
                  </a:moveTo>
                  <a:lnTo>
                    <a:pt x="4746752" y="2653538"/>
                  </a:lnTo>
                  <a:lnTo>
                    <a:pt x="4720844" y="2681351"/>
                  </a:lnTo>
                  <a:lnTo>
                    <a:pt x="4748657" y="2707386"/>
                  </a:lnTo>
                  <a:lnTo>
                    <a:pt x="4774692" y="2679573"/>
                  </a:lnTo>
                  <a:close/>
                </a:path>
                <a:path w="6894830" h="3253104">
                  <a:moveTo>
                    <a:pt x="4780534" y="2037715"/>
                  </a:moveTo>
                  <a:lnTo>
                    <a:pt x="4744720" y="2024634"/>
                  </a:lnTo>
                  <a:lnTo>
                    <a:pt x="4731766" y="2060448"/>
                  </a:lnTo>
                  <a:lnTo>
                    <a:pt x="4767580" y="2073529"/>
                  </a:lnTo>
                  <a:lnTo>
                    <a:pt x="4780534" y="2037715"/>
                  </a:lnTo>
                  <a:close/>
                </a:path>
                <a:path w="6894830" h="3253104">
                  <a:moveTo>
                    <a:pt x="4808093" y="623570"/>
                  </a:moveTo>
                  <a:lnTo>
                    <a:pt x="4781804" y="595884"/>
                  </a:lnTo>
                  <a:lnTo>
                    <a:pt x="4754245" y="622046"/>
                  </a:lnTo>
                  <a:lnTo>
                    <a:pt x="4780407" y="649732"/>
                  </a:lnTo>
                  <a:lnTo>
                    <a:pt x="4808093" y="623570"/>
                  </a:lnTo>
                  <a:close/>
                </a:path>
                <a:path w="6894830" h="3253104">
                  <a:moveTo>
                    <a:pt x="4816475" y="1717802"/>
                  </a:moveTo>
                  <a:lnTo>
                    <a:pt x="4782820" y="1699895"/>
                  </a:lnTo>
                  <a:lnTo>
                    <a:pt x="4764913" y="1733550"/>
                  </a:lnTo>
                  <a:lnTo>
                    <a:pt x="4798568" y="1751457"/>
                  </a:lnTo>
                  <a:lnTo>
                    <a:pt x="4816475" y="1717802"/>
                  </a:lnTo>
                  <a:close/>
                </a:path>
                <a:path w="6894830" h="3253104">
                  <a:moveTo>
                    <a:pt x="4826635" y="2623947"/>
                  </a:moveTo>
                  <a:lnTo>
                    <a:pt x="4798822" y="2597912"/>
                  </a:lnTo>
                  <a:lnTo>
                    <a:pt x="4772787" y="2625725"/>
                  </a:lnTo>
                  <a:lnTo>
                    <a:pt x="4800600" y="2651760"/>
                  </a:lnTo>
                  <a:lnTo>
                    <a:pt x="4826635" y="2623947"/>
                  </a:lnTo>
                  <a:close/>
                </a:path>
                <a:path w="6894830" h="3253104">
                  <a:moveTo>
                    <a:pt x="4833112" y="1529461"/>
                  </a:moveTo>
                  <a:lnTo>
                    <a:pt x="4815078" y="1495806"/>
                  </a:lnTo>
                  <a:lnTo>
                    <a:pt x="4781550" y="1513713"/>
                  </a:lnTo>
                  <a:lnTo>
                    <a:pt x="4799457" y="1547368"/>
                  </a:lnTo>
                  <a:lnTo>
                    <a:pt x="4833112" y="1529461"/>
                  </a:lnTo>
                  <a:close/>
                </a:path>
                <a:path w="6894830" h="3253104">
                  <a:moveTo>
                    <a:pt x="4840605" y="1147699"/>
                  </a:moveTo>
                  <a:lnTo>
                    <a:pt x="4827778" y="1111758"/>
                  </a:lnTo>
                  <a:lnTo>
                    <a:pt x="4791964" y="1124585"/>
                  </a:lnTo>
                  <a:lnTo>
                    <a:pt x="4804791" y="1160526"/>
                  </a:lnTo>
                  <a:lnTo>
                    <a:pt x="4840605" y="1147699"/>
                  </a:lnTo>
                  <a:close/>
                </a:path>
                <a:path w="6894830" h="3253104">
                  <a:moveTo>
                    <a:pt x="4852162" y="2063623"/>
                  </a:moveTo>
                  <a:lnTo>
                    <a:pt x="4816348" y="2050669"/>
                  </a:lnTo>
                  <a:lnTo>
                    <a:pt x="4803394" y="2086483"/>
                  </a:lnTo>
                  <a:lnTo>
                    <a:pt x="4839208" y="2099437"/>
                  </a:lnTo>
                  <a:lnTo>
                    <a:pt x="4852162" y="2063623"/>
                  </a:lnTo>
                  <a:close/>
                </a:path>
                <a:path w="6894830" h="3253104">
                  <a:moveTo>
                    <a:pt x="4860417" y="678942"/>
                  </a:moveTo>
                  <a:lnTo>
                    <a:pt x="4834255" y="651256"/>
                  </a:lnTo>
                  <a:lnTo>
                    <a:pt x="4806569" y="677418"/>
                  </a:lnTo>
                  <a:lnTo>
                    <a:pt x="4832731" y="705104"/>
                  </a:lnTo>
                  <a:lnTo>
                    <a:pt x="4860417" y="678942"/>
                  </a:lnTo>
                  <a:close/>
                </a:path>
                <a:path w="6894830" h="3253104">
                  <a:moveTo>
                    <a:pt x="4878705" y="2568194"/>
                  </a:moveTo>
                  <a:lnTo>
                    <a:pt x="4850892" y="2542159"/>
                  </a:lnTo>
                  <a:lnTo>
                    <a:pt x="4824857" y="2570099"/>
                  </a:lnTo>
                  <a:lnTo>
                    <a:pt x="4852670" y="2596007"/>
                  </a:lnTo>
                  <a:lnTo>
                    <a:pt x="4878705" y="2568194"/>
                  </a:lnTo>
                  <a:close/>
                </a:path>
                <a:path w="6894830" h="3253104">
                  <a:moveTo>
                    <a:pt x="4883658" y="1753616"/>
                  </a:moveTo>
                  <a:lnTo>
                    <a:pt x="4850003" y="1735709"/>
                  </a:lnTo>
                  <a:lnTo>
                    <a:pt x="4832096" y="1769364"/>
                  </a:lnTo>
                  <a:lnTo>
                    <a:pt x="4865751" y="1787271"/>
                  </a:lnTo>
                  <a:lnTo>
                    <a:pt x="4883658" y="1753616"/>
                  </a:lnTo>
                  <a:close/>
                </a:path>
                <a:path w="6894830" h="3253104">
                  <a:moveTo>
                    <a:pt x="4900295" y="1493520"/>
                  </a:moveTo>
                  <a:lnTo>
                    <a:pt x="4882388" y="1459992"/>
                  </a:lnTo>
                  <a:lnTo>
                    <a:pt x="4848733" y="1477899"/>
                  </a:lnTo>
                  <a:lnTo>
                    <a:pt x="4866640" y="1511427"/>
                  </a:lnTo>
                  <a:lnTo>
                    <a:pt x="4900295" y="1493520"/>
                  </a:lnTo>
                  <a:close/>
                </a:path>
                <a:path w="6894830" h="3253104">
                  <a:moveTo>
                    <a:pt x="4912360" y="1122045"/>
                  </a:moveTo>
                  <a:lnTo>
                    <a:pt x="4899533" y="1086104"/>
                  </a:lnTo>
                  <a:lnTo>
                    <a:pt x="4863592" y="1098931"/>
                  </a:lnTo>
                  <a:lnTo>
                    <a:pt x="4876546" y="1134872"/>
                  </a:lnTo>
                  <a:lnTo>
                    <a:pt x="4912360" y="1122045"/>
                  </a:lnTo>
                  <a:close/>
                </a:path>
                <a:path w="6894830" h="3253104">
                  <a:moveTo>
                    <a:pt x="4912741" y="734314"/>
                  </a:moveTo>
                  <a:lnTo>
                    <a:pt x="4886579" y="706628"/>
                  </a:lnTo>
                  <a:lnTo>
                    <a:pt x="4858893" y="732790"/>
                  </a:lnTo>
                  <a:lnTo>
                    <a:pt x="4885182" y="760476"/>
                  </a:lnTo>
                  <a:lnTo>
                    <a:pt x="4912741" y="734314"/>
                  </a:lnTo>
                  <a:close/>
                </a:path>
                <a:path w="6894830" h="3253104">
                  <a:moveTo>
                    <a:pt x="4923790" y="2089658"/>
                  </a:moveTo>
                  <a:lnTo>
                    <a:pt x="4887976" y="2076577"/>
                  </a:lnTo>
                  <a:lnTo>
                    <a:pt x="4875022" y="2112391"/>
                  </a:lnTo>
                  <a:lnTo>
                    <a:pt x="4910836" y="2125472"/>
                  </a:lnTo>
                  <a:lnTo>
                    <a:pt x="4923790" y="2089658"/>
                  </a:lnTo>
                  <a:close/>
                </a:path>
                <a:path w="6894830" h="3253104">
                  <a:moveTo>
                    <a:pt x="4930775" y="2512568"/>
                  </a:moveTo>
                  <a:lnTo>
                    <a:pt x="4902835" y="2486533"/>
                  </a:lnTo>
                  <a:lnTo>
                    <a:pt x="4876927" y="2514346"/>
                  </a:lnTo>
                  <a:lnTo>
                    <a:pt x="4904740" y="2540381"/>
                  </a:lnTo>
                  <a:lnTo>
                    <a:pt x="4930775" y="2512568"/>
                  </a:lnTo>
                  <a:close/>
                </a:path>
                <a:path w="6894830" h="3253104">
                  <a:moveTo>
                    <a:pt x="4950968" y="1789430"/>
                  </a:moveTo>
                  <a:lnTo>
                    <a:pt x="4917313" y="1771523"/>
                  </a:lnTo>
                  <a:lnTo>
                    <a:pt x="4899406" y="1805178"/>
                  </a:lnTo>
                  <a:lnTo>
                    <a:pt x="4933061" y="1823085"/>
                  </a:lnTo>
                  <a:lnTo>
                    <a:pt x="4950968" y="1789430"/>
                  </a:lnTo>
                  <a:close/>
                </a:path>
                <a:path w="6894830" h="3253104">
                  <a:moveTo>
                    <a:pt x="4965192" y="789686"/>
                  </a:moveTo>
                  <a:lnTo>
                    <a:pt x="4939030" y="762000"/>
                  </a:lnTo>
                  <a:lnTo>
                    <a:pt x="4911344" y="788162"/>
                  </a:lnTo>
                  <a:lnTo>
                    <a:pt x="4937506" y="815848"/>
                  </a:lnTo>
                  <a:lnTo>
                    <a:pt x="4965192" y="789686"/>
                  </a:lnTo>
                  <a:close/>
                </a:path>
                <a:path w="6894830" h="3253104">
                  <a:moveTo>
                    <a:pt x="4967478" y="1457706"/>
                  </a:moveTo>
                  <a:lnTo>
                    <a:pt x="4949571" y="1424051"/>
                  </a:lnTo>
                  <a:lnTo>
                    <a:pt x="4915916" y="1441958"/>
                  </a:lnTo>
                  <a:lnTo>
                    <a:pt x="4933823" y="1475613"/>
                  </a:lnTo>
                  <a:lnTo>
                    <a:pt x="4967478" y="1457706"/>
                  </a:lnTo>
                  <a:close/>
                </a:path>
                <a:path w="6894830" h="3253104">
                  <a:moveTo>
                    <a:pt x="4982718" y="2456815"/>
                  </a:moveTo>
                  <a:lnTo>
                    <a:pt x="4954905" y="2430907"/>
                  </a:lnTo>
                  <a:lnTo>
                    <a:pt x="4928870" y="2458720"/>
                  </a:lnTo>
                  <a:lnTo>
                    <a:pt x="4956683" y="2484755"/>
                  </a:lnTo>
                  <a:lnTo>
                    <a:pt x="4982718" y="2456815"/>
                  </a:lnTo>
                  <a:close/>
                </a:path>
                <a:path w="6894830" h="3253104">
                  <a:moveTo>
                    <a:pt x="4984115" y="1096264"/>
                  </a:moveTo>
                  <a:lnTo>
                    <a:pt x="4971288" y="1060450"/>
                  </a:lnTo>
                  <a:lnTo>
                    <a:pt x="4935347" y="1073277"/>
                  </a:lnTo>
                  <a:lnTo>
                    <a:pt x="4948174" y="1109091"/>
                  </a:lnTo>
                  <a:lnTo>
                    <a:pt x="4984115" y="1096264"/>
                  </a:lnTo>
                  <a:close/>
                </a:path>
                <a:path w="6894830" h="3253104">
                  <a:moveTo>
                    <a:pt x="4995418" y="2115566"/>
                  </a:moveTo>
                  <a:lnTo>
                    <a:pt x="4959604" y="2102612"/>
                  </a:lnTo>
                  <a:lnTo>
                    <a:pt x="4946650" y="2138426"/>
                  </a:lnTo>
                  <a:lnTo>
                    <a:pt x="4982464" y="2151380"/>
                  </a:lnTo>
                  <a:lnTo>
                    <a:pt x="4995418" y="2115566"/>
                  </a:lnTo>
                  <a:close/>
                </a:path>
                <a:path w="6894830" h="3253104">
                  <a:moveTo>
                    <a:pt x="5017516" y="844931"/>
                  </a:moveTo>
                  <a:lnTo>
                    <a:pt x="4991354" y="817245"/>
                  </a:lnTo>
                  <a:lnTo>
                    <a:pt x="4963668" y="843534"/>
                  </a:lnTo>
                  <a:lnTo>
                    <a:pt x="4989830" y="871220"/>
                  </a:lnTo>
                  <a:lnTo>
                    <a:pt x="5017516" y="844931"/>
                  </a:lnTo>
                  <a:close/>
                </a:path>
                <a:path w="6894830" h="3253104">
                  <a:moveTo>
                    <a:pt x="5018151" y="1825244"/>
                  </a:moveTo>
                  <a:lnTo>
                    <a:pt x="4984623" y="1807337"/>
                  </a:lnTo>
                  <a:lnTo>
                    <a:pt x="4966716" y="1840992"/>
                  </a:lnTo>
                  <a:lnTo>
                    <a:pt x="5000244" y="1858899"/>
                  </a:lnTo>
                  <a:lnTo>
                    <a:pt x="5018151" y="1825244"/>
                  </a:lnTo>
                  <a:close/>
                </a:path>
                <a:path w="6894830" h="3253104">
                  <a:moveTo>
                    <a:pt x="5034661" y="1421765"/>
                  </a:moveTo>
                  <a:lnTo>
                    <a:pt x="5016754" y="1388110"/>
                  </a:lnTo>
                  <a:lnTo>
                    <a:pt x="4983099" y="1406144"/>
                  </a:lnTo>
                  <a:lnTo>
                    <a:pt x="5001133" y="1439672"/>
                  </a:lnTo>
                  <a:lnTo>
                    <a:pt x="5034661" y="1421765"/>
                  </a:lnTo>
                  <a:close/>
                </a:path>
                <a:path w="6894830" h="3253104">
                  <a:moveTo>
                    <a:pt x="5034788" y="2401189"/>
                  </a:moveTo>
                  <a:lnTo>
                    <a:pt x="5006975" y="2375154"/>
                  </a:lnTo>
                  <a:lnTo>
                    <a:pt x="4980940" y="2402967"/>
                  </a:lnTo>
                  <a:lnTo>
                    <a:pt x="5008753" y="2429002"/>
                  </a:lnTo>
                  <a:lnTo>
                    <a:pt x="5034788" y="2401189"/>
                  </a:lnTo>
                  <a:close/>
                </a:path>
                <a:path w="6894830" h="3253104">
                  <a:moveTo>
                    <a:pt x="5055870" y="1070610"/>
                  </a:moveTo>
                  <a:lnTo>
                    <a:pt x="5043043" y="1034796"/>
                  </a:lnTo>
                  <a:lnTo>
                    <a:pt x="5007102" y="1047623"/>
                  </a:lnTo>
                  <a:lnTo>
                    <a:pt x="5019929" y="1083437"/>
                  </a:lnTo>
                  <a:lnTo>
                    <a:pt x="5055870" y="1070610"/>
                  </a:lnTo>
                  <a:close/>
                </a:path>
                <a:path w="6894830" h="3253104">
                  <a:moveTo>
                    <a:pt x="5067046" y="2141601"/>
                  </a:moveTo>
                  <a:lnTo>
                    <a:pt x="5031232" y="2128520"/>
                  </a:lnTo>
                  <a:lnTo>
                    <a:pt x="5018278" y="2164334"/>
                  </a:lnTo>
                  <a:lnTo>
                    <a:pt x="5054092" y="2177415"/>
                  </a:lnTo>
                  <a:lnTo>
                    <a:pt x="5067046" y="2141601"/>
                  </a:lnTo>
                  <a:close/>
                </a:path>
                <a:path w="6894830" h="3253104">
                  <a:moveTo>
                    <a:pt x="5069967" y="900303"/>
                  </a:moveTo>
                  <a:lnTo>
                    <a:pt x="5043805" y="872617"/>
                  </a:lnTo>
                  <a:lnTo>
                    <a:pt x="5016119" y="898779"/>
                  </a:lnTo>
                  <a:lnTo>
                    <a:pt x="5042281" y="926465"/>
                  </a:lnTo>
                  <a:lnTo>
                    <a:pt x="5069967" y="900303"/>
                  </a:lnTo>
                  <a:close/>
                </a:path>
                <a:path w="6894830" h="3253104">
                  <a:moveTo>
                    <a:pt x="5085461" y="1861058"/>
                  </a:moveTo>
                  <a:lnTo>
                    <a:pt x="5051806" y="1843151"/>
                  </a:lnTo>
                  <a:lnTo>
                    <a:pt x="5033899" y="1876818"/>
                  </a:lnTo>
                  <a:lnTo>
                    <a:pt x="5067554" y="1894713"/>
                  </a:lnTo>
                  <a:lnTo>
                    <a:pt x="5085461" y="1861058"/>
                  </a:lnTo>
                  <a:close/>
                </a:path>
                <a:path w="6894830" h="3253104">
                  <a:moveTo>
                    <a:pt x="5086731" y="2345563"/>
                  </a:moveTo>
                  <a:lnTo>
                    <a:pt x="5058918" y="2319528"/>
                  </a:lnTo>
                  <a:lnTo>
                    <a:pt x="5032883" y="2347341"/>
                  </a:lnTo>
                  <a:lnTo>
                    <a:pt x="5060823" y="2373376"/>
                  </a:lnTo>
                  <a:lnTo>
                    <a:pt x="5086731" y="2345563"/>
                  </a:lnTo>
                  <a:close/>
                </a:path>
                <a:path w="6894830" h="3253104">
                  <a:moveTo>
                    <a:pt x="5101971" y="1385824"/>
                  </a:moveTo>
                  <a:lnTo>
                    <a:pt x="5083937" y="1352296"/>
                  </a:lnTo>
                  <a:lnTo>
                    <a:pt x="5050409" y="1370203"/>
                  </a:lnTo>
                  <a:lnTo>
                    <a:pt x="5068316" y="1403858"/>
                  </a:lnTo>
                  <a:lnTo>
                    <a:pt x="5101971" y="1385824"/>
                  </a:lnTo>
                  <a:close/>
                </a:path>
                <a:path w="6894830" h="3253104">
                  <a:moveTo>
                    <a:pt x="5122291" y="955675"/>
                  </a:moveTo>
                  <a:lnTo>
                    <a:pt x="5096129" y="927989"/>
                  </a:lnTo>
                  <a:lnTo>
                    <a:pt x="5068443" y="954151"/>
                  </a:lnTo>
                  <a:lnTo>
                    <a:pt x="5094605" y="981837"/>
                  </a:lnTo>
                  <a:lnTo>
                    <a:pt x="5122291" y="955675"/>
                  </a:lnTo>
                  <a:close/>
                </a:path>
                <a:path w="6894830" h="3253104">
                  <a:moveTo>
                    <a:pt x="5127625" y="1044956"/>
                  </a:moveTo>
                  <a:lnTo>
                    <a:pt x="5114798" y="1009142"/>
                  </a:lnTo>
                  <a:lnTo>
                    <a:pt x="5078857" y="1021969"/>
                  </a:lnTo>
                  <a:lnTo>
                    <a:pt x="5091684" y="1057783"/>
                  </a:lnTo>
                  <a:lnTo>
                    <a:pt x="5127625" y="1044956"/>
                  </a:lnTo>
                  <a:close/>
                </a:path>
                <a:path w="6894830" h="3253104">
                  <a:moveTo>
                    <a:pt x="5138674" y="2167509"/>
                  </a:moveTo>
                  <a:lnTo>
                    <a:pt x="5102860" y="2154555"/>
                  </a:lnTo>
                  <a:lnTo>
                    <a:pt x="5089906" y="2190369"/>
                  </a:lnTo>
                  <a:lnTo>
                    <a:pt x="5125720" y="2203323"/>
                  </a:lnTo>
                  <a:lnTo>
                    <a:pt x="5138674" y="2167509"/>
                  </a:lnTo>
                  <a:close/>
                </a:path>
                <a:path w="6894830" h="3253104">
                  <a:moveTo>
                    <a:pt x="5138801" y="2289810"/>
                  </a:moveTo>
                  <a:lnTo>
                    <a:pt x="5110988" y="2263775"/>
                  </a:lnTo>
                  <a:lnTo>
                    <a:pt x="5084953" y="2291715"/>
                  </a:lnTo>
                  <a:lnTo>
                    <a:pt x="5112766" y="2317623"/>
                  </a:lnTo>
                  <a:lnTo>
                    <a:pt x="5138801" y="2289810"/>
                  </a:lnTo>
                  <a:close/>
                </a:path>
                <a:path w="6894830" h="3253104">
                  <a:moveTo>
                    <a:pt x="5152771" y="1896872"/>
                  </a:moveTo>
                  <a:lnTo>
                    <a:pt x="5119116" y="1878965"/>
                  </a:lnTo>
                  <a:lnTo>
                    <a:pt x="5101209" y="1912620"/>
                  </a:lnTo>
                  <a:lnTo>
                    <a:pt x="5134864" y="1930527"/>
                  </a:lnTo>
                  <a:lnTo>
                    <a:pt x="5152771" y="1896872"/>
                  </a:lnTo>
                  <a:close/>
                </a:path>
                <a:path w="6894830" h="3253104">
                  <a:moveTo>
                    <a:pt x="5169154" y="1350010"/>
                  </a:moveTo>
                  <a:lnTo>
                    <a:pt x="5151247" y="1316355"/>
                  </a:lnTo>
                  <a:lnTo>
                    <a:pt x="5117592" y="1334262"/>
                  </a:lnTo>
                  <a:lnTo>
                    <a:pt x="5135499" y="1367917"/>
                  </a:lnTo>
                  <a:lnTo>
                    <a:pt x="5169154" y="1350010"/>
                  </a:lnTo>
                  <a:close/>
                </a:path>
                <a:path w="6894830" h="3253104">
                  <a:moveTo>
                    <a:pt x="5199380" y="1019302"/>
                  </a:moveTo>
                  <a:lnTo>
                    <a:pt x="5186553" y="983361"/>
                  </a:lnTo>
                  <a:lnTo>
                    <a:pt x="5158092" y="993521"/>
                  </a:lnTo>
                  <a:lnTo>
                    <a:pt x="5148453" y="983361"/>
                  </a:lnTo>
                  <a:lnTo>
                    <a:pt x="5120767" y="1009523"/>
                  </a:lnTo>
                  <a:lnTo>
                    <a:pt x="5147056" y="1037209"/>
                  </a:lnTo>
                  <a:lnTo>
                    <a:pt x="5160657" y="1024356"/>
                  </a:lnTo>
                  <a:lnTo>
                    <a:pt x="5163439" y="1032129"/>
                  </a:lnTo>
                  <a:lnTo>
                    <a:pt x="5199380" y="1019302"/>
                  </a:lnTo>
                  <a:close/>
                </a:path>
                <a:path w="6894830" h="3253104">
                  <a:moveTo>
                    <a:pt x="5219954" y="1932686"/>
                  </a:moveTo>
                  <a:lnTo>
                    <a:pt x="5186299" y="1914779"/>
                  </a:lnTo>
                  <a:lnTo>
                    <a:pt x="5168392" y="1948434"/>
                  </a:lnTo>
                  <a:lnTo>
                    <a:pt x="5202047" y="1966341"/>
                  </a:lnTo>
                  <a:lnTo>
                    <a:pt x="5219954" y="1932686"/>
                  </a:lnTo>
                  <a:close/>
                </a:path>
                <a:path w="6894830" h="3253104">
                  <a:moveTo>
                    <a:pt x="5227066" y="1066419"/>
                  </a:moveTo>
                  <a:lnTo>
                    <a:pt x="5200904" y="1038733"/>
                  </a:lnTo>
                  <a:lnTo>
                    <a:pt x="5173218" y="1064895"/>
                  </a:lnTo>
                  <a:lnTo>
                    <a:pt x="5199380" y="1092581"/>
                  </a:lnTo>
                  <a:lnTo>
                    <a:pt x="5227066" y="1066419"/>
                  </a:lnTo>
                  <a:close/>
                </a:path>
                <a:path w="6894830" h="3253104">
                  <a:moveTo>
                    <a:pt x="5236337" y="1314069"/>
                  </a:moveTo>
                  <a:lnTo>
                    <a:pt x="5218430" y="1280541"/>
                  </a:lnTo>
                  <a:lnTo>
                    <a:pt x="5184775" y="1298448"/>
                  </a:lnTo>
                  <a:lnTo>
                    <a:pt x="5202809" y="1332103"/>
                  </a:lnTo>
                  <a:lnTo>
                    <a:pt x="5236337" y="1314069"/>
                  </a:lnTo>
                  <a:close/>
                </a:path>
                <a:path w="6894830" h="3253104">
                  <a:moveTo>
                    <a:pt x="5242814" y="2178431"/>
                  </a:moveTo>
                  <a:lnTo>
                    <a:pt x="5215001" y="2152523"/>
                  </a:lnTo>
                  <a:lnTo>
                    <a:pt x="5188966" y="2180336"/>
                  </a:lnTo>
                  <a:lnTo>
                    <a:pt x="5198465" y="2189200"/>
                  </a:lnTo>
                  <a:lnTo>
                    <a:pt x="5174488" y="2180463"/>
                  </a:lnTo>
                  <a:lnTo>
                    <a:pt x="5164074" y="2209228"/>
                  </a:lnTo>
                  <a:lnTo>
                    <a:pt x="5162931" y="2208149"/>
                  </a:lnTo>
                  <a:lnTo>
                    <a:pt x="5137023" y="2235962"/>
                  </a:lnTo>
                  <a:lnTo>
                    <a:pt x="5164836" y="2261997"/>
                  </a:lnTo>
                  <a:lnTo>
                    <a:pt x="5190871" y="2234184"/>
                  </a:lnTo>
                  <a:lnTo>
                    <a:pt x="5178171" y="2222360"/>
                  </a:lnTo>
                  <a:lnTo>
                    <a:pt x="5197348" y="2229358"/>
                  </a:lnTo>
                  <a:lnTo>
                    <a:pt x="5208575" y="2198611"/>
                  </a:lnTo>
                  <a:lnTo>
                    <a:pt x="5216906" y="2206371"/>
                  </a:lnTo>
                  <a:lnTo>
                    <a:pt x="5242814" y="2178431"/>
                  </a:lnTo>
                  <a:close/>
                </a:path>
                <a:path w="6894830" h="3253104">
                  <a:moveTo>
                    <a:pt x="5271135" y="993648"/>
                  </a:moveTo>
                  <a:lnTo>
                    <a:pt x="5258181" y="957707"/>
                  </a:lnTo>
                  <a:lnTo>
                    <a:pt x="5222367" y="970534"/>
                  </a:lnTo>
                  <a:lnTo>
                    <a:pt x="5235194" y="1006475"/>
                  </a:lnTo>
                  <a:lnTo>
                    <a:pt x="5271135" y="993648"/>
                  </a:lnTo>
                  <a:close/>
                </a:path>
                <a:path w="6894830" h="3253104">
                  <a:moveTo>
                    <a:pt x="5279390" y="1121664"/>
                  </a:moveTo>
                  <a:lnTo>
                    <a:pt x="5253228" y="1093978"/>
                  </a:lnTo>
                  <a:lnTo>
                    <a:pt x="5225542" y="1120267"/>
                  </a:lnTo>
                  <a:lnTo>
                    <a:pt x="5251704" y="1147953"/>
                  </a:lnTo>
                  <a:lnTo>
                    <a:pt x="5279390" y="1121664"/>
                  </a:lnTo>
                  <a:close/>
                </a:path>
                <a:path w="6894830" h="3253104">
                  <a:moveTo>
                    <a:pt x="5282057" y="2219452"/>
                  </a:moveTo>
                  <a:lnTo>
                    <a:pt x="5246243" y="2206498"/>
                  </a:lnTo>
                  <a:lnTo>
                    <a:pt x="5233162" y="2242312"/>
                  </a:lnTo>
                  <a:lnTo>
                    <a:pt x="5268976" y="2255266"/>
                  </a:lnTo>
                  <a:lnTo>
                    <a:pt x="5282057" y="2219452"/>
                  </a:lnTo>
                  <a:close/>
                </a:path>
                <a:path w="6894830" h="3253104">
                  <a:moveTo>
                    <a:pt x="5287264" y="1968500"/>
                  </a:moveTo>
                  <a:lnTo>
                    <a:pt x="5253609" y="1950605"/>
                  </a:lnTo>
                  <a:lnTo>
                    <a:pt x="5235702" y="1984248"/>
                  </a:lnTo>
                  <a:lnTo>
                    <a:pt x="5269357" y="2002155"/>
                  </a:lnTo>
                  <a:lnTo>
                    <a:pt x="5287264" y="1968500"/>
                  </a:lnTo>
                  <a:close/>
                </a:path>
                <a:path w="6894830" h="3253104">
                  <a:moveTo>
                    <a:pt x="5294871" y="2122805"/>
                  </a:moveTo>
                  <a:lnTo>
                    <a:pt x="5267071" y="2096770"/>
                  </a:lnTo>
                  <a:lnTo>
                    <a:pt x="5241036" y="2124583"/>
                  </a:lnTo>
                  <a:lnTo>
                    <a:pt x="5268849" y="2150618"/>
                  </a:lnTo>
                  <a:lnTo>
                    <a:pt x="5294871" y="2122805"/>
                  </a:lnTo>
                  <a:close/>
                </a:path>
                <a:path w="6894830" h="3253104">
                  <a:moveTo>
                    <a:pt x="5303520" y="1278255"/>
                  </a:moveTo>
                  <a:lnTo>
                    <a:pt x="5285613" y="1244600"/>
                  </a:lnTo>
                  <a:lnTo>
                    <a:pt x="5252085" y="1262507"/>
                  </a:lnTo>
                  <a:lnTo>
                    <a:pt x="5269992" y="1296162"/>
                  </a:lnTo>
                  <a:lnTo>
                    <a:pt x="5303520" y="1278255"/>
                  </a:lnTo>
                  <a:close/>
                </a:path>
                <a:path w="6894830" h="3253104">
                  <a:moveTo>
                    <a:pt x="5331841" y="1177036"/>
                  </a:moveTo>
                  <a:lnTo>
                    <a:pt x="5305679" y="1149350"/>
                  </a:lnTo>
                  <a:lnTo>
                    <a:pt x="5277993" y="1175512"/>
                  </a:lnTo>
                  <a:lnTo>
                    <a:pt x="5304155" y="1203198"/>
                  </a:lnTo>
                  <a:lnTo>
                    <a:pt x="5331841" y="1177036"/>
                  </a:lnTo>
                  <a:close/>
                </a:path>
                <a:path w="6894830" h="3253104">
                  <a:moveTo>
                    <a:pt x="5342763" y="967867"/>
                  </a:moveTo>
                  <a:lnTo>
                    <a:pt x="5329923" y="932053"/>
                  </a:lnTo>
                  <a:lnTo>
                    <a:pt x="5294122" y="944880"/>
                  </a:lnTo>
                  <a:lnTo>
                    <a:pt x="5306949" y="980821"/>
                  </a:lnTo>
                  <a:lnTo>
                    <a:pt x="5342763" y="967867"/>
                  </a:lnTo>
                  <a:close/>
                </a:path>
                <a:path w="6894830" h="3253104">
                  <a:moveTo>
                    <a:pt x="5346954" y="2067179"/>
                  </a:moveTo>
                  <a:lnTo>
                    <a:pt x="5319014" y="2041144"/>
                  </a:lnTo>
                  <a:lnTo>
                    <a:pt x="5293106" y="2068957"/>
                  </a:lnTo>
                  <a:lnTo>
                    <a:pt x="5320919" y="2094992"/>
                  </a:lnTo>
                  <a:lnTo>
                    <a:pt x="5346954" y="2067179"/>
                  </a:lnTo>
                  <a:close/>
                </a:path>
                <a:path w="6894830" h="3253104">
                  <a:moveTo>
                    <a:pt x="5353672" y="2245487"/>
                  </a:moveTo>
                  <a:lnTo>
                    <a:pt x="5317871" y="2232406"/>
                  </a:lnTo>
                  <a:lnTo>
                    <a:pt x="5304790" y="2268220"/>
                  </a:lnTo>
                  <a:lnTo>
                    <a:pt x="5340604" y="2281301"/>
                  </a:lnTo>
                  <a:lnTo>
                    <a:pt x="5353672" y="2245487"/>
                  </a:lnTo>
                  <a:close/>
                </a:path>
                <a:path w="6894830" h="3253104">
                  <a:moveTo>
                    <a:pt x="5384165" y="1232408"/>
                  </a:moveTo>
                  <a:lnTo>
                    <a:pt x="5358003" y="1204722"/>
                  </a:lnTo>
                  <a:lnTo>
                    <a:pt x="5353139" y="1209319"/>
                  </a:lnTo>
                  <a:lnTo>
                    <a:pt x="5352796" y="1208659"/>
                  </a:lnTo>
                  <a:lnTo>
                    <a:pt x="5319268" y="1226693"/>
                  </a:lnTo>
                  <a:lnTo>
                    <a:pt x="5337175" y="1260221"/>
                  </a:lnTo>
                  <a:lnTo>
                    <a:pt x="5351056" y="1252842"/>
                  </a:lnTo>
                  <a:lnTo>
                    <a:pt x="5356479" y="1258570"/>
                  </a:lnTo>
                  <a:lnTo>
                    <a:pt x="5384165" y="1232408"/>
                  </a:lnTo>
                  <a:close/>
                </a:path>
                <a:path w="6894830" h="3253104">
                  <a:moveTo>
                    <a:pt x="5414518" y="942213"/>
                  </a:moveTo>
                  <a:lnTo>
                    <a:pt x="5401691" y="906399"/>
                  </a:lnTo>
                  <a:lnTo>
                    <a:pt x="5365877" y="919226"/>
                  </a:lnTo>
                  <a:lnTo>
                    <a:pt x="5378704" y="955040"/>
                  </a:lnTo>
                  <a:lnTo>
                    <a:pt x="5414518" y="942213"/>
                  </a:lnTo>
                  <a:close/>
                </a:path>
                <a:path w="6894830" h="3253104">
                  <a:moveTo>
                    <a:pt x="5421744" y="2040128"/>
                  </a:moveTo>
                  <a:lnTo>
                    <a:pt x="5388559" y="2022475"/>
                  </a:lnTo>
                  <a:lnTo>
                    <a:pt x="5398897" y="2011426"/>
                  </a:lnTo>
                  <a:lnTo>
                    <a:pt x="5371071" y="1985391"/>
                  </a:lnTo>
                  <a:lnTo>
                    <a:pt x="5353774" y="2003958"/>
                  </a:lnTo>
                  <a:lnTo>
                    <a:pt x="5320919" y="1986407"/>
                  </a:lnTo>
                  <a:lnTo>
                    <a:pt x="5302999" y="2020062"/>
                  </a:lnTo>
                  <a:lnTo>
                    <a:pt x="5336540" y="2037969"/>
                  </a:lnTo>
                  <a:lnTo>
                    <a:pt x="5348122" y="2016201"/>
                  </a:lnTo>
                  <a:lnTo>
                    <a:pt x="5372849" y="2039239"/>
                  </a:lnTo>
                  <a:lnTo>
                    <a:pt x="5387200" y="2023922"/>
                  </a:lnTo>
                  <a:lnTo>
                    <a:pt x="5370195" y="2055876"/>
                  </a:lnTo>
                  <a:lnTo>
                    <a:pt x="5403850" y="2073783"/>
                  </a:lnTo>
                  <a:lnTo>
                    <a:pt x="5421744" y="2040128"/>
                  </a:lnTo>
                  <a:close/>
                </a:path>
                <a:path w="6894830" h="3253104">
                  <a:moveTo>
                    <a:pt x="5425313" y="2271395"/>
                  </a:moveTo>
                  <a:lnTo>
                    <a:pt x="5389499" y="2258441"/>
                  </a:lnTo>
                  <a:lnTo>
                    <a:pt x="5376418" y="2294255"/>
                  </a:lnTo>
                  <a:lnTo>
                    <a:pt x="5412219" y="2307209"/>
                  </a:lnTo>
                  <a:lnTo>
                    <a:pt x="5425313" y="2271395"/>
                  </a:lnTo>
                  <a:close/>
                </a:path>
                <a:path w="6894830" h="3253104">
                  <a:moveTo>
                    <a:pt x="5436616" y="1287780"/>
                  </a:moveTo>
                  <a:lnTo>
                    <a:pt x="5410327" y="1260094"/>
                  </a:lnTo>
                  <a:lnTo>
                    <a:pt x="5382768" y="1286256"/>
                  </a:lnTo>
                  <a:lnTo>
                    <a:pt x="5408930" y="1313942"/>
                  </a:lnTo>
                  <a:lnTo>
                    <a:pt x="5436616" y="1287780"/>
                  </a:lnTo>
                  <a:close/>
                </a:path>
                <a:path w="6894830" h="3253104">
                  <a:moveTo>
                    <a:pt x="5438013" y="1206373"/>
                  </a:moveTo>
                  <a:lnTo>
                    <a:pt x="5420106" y="1172845"/>
                  </a:lnTo>
                  <a:lnTo>
                    <a:pt x="5386451" y="1190752"/>
                  </a:lnTo>
                  <a:lnTo>
                    <a:pt x="5404345" y="1224407"/>
                  </a:lnTo>
                  <a:lnTo>
                    <a:pt x="5438013" y="1206373"/>
                  </a:lnTo>
                  <a:close/>
                </a:path>
                <a:path w="6894830" h="3253104">
                  <a:moveTo>
                    <a:pt x="5450967" y="1955800"/>
                  </a:moveTo>
                  <a:lnTo>
                    <a:pt x="5423154" y="1929765"/>
                  </a:lnTo>
                  <a:lnTo>
                    <a:pt x="5397119" y="1957578"/>
                  </a:lnTo>
                  <a:lnTo>
                    <a:pt x="5424919" y="1983613"/>
                  </a:lnTo>
                  <a:lnTo>
                    <a:pt x="5450967" y="1955800"/>
                  </a:lnTo>
                  <a:close/>
                </a:path>
                <a:path w="6894830" h="3253104">
                  <a:moveTo>
                    <a:pt x="5486273" y="916559"/>
                  </a:moveTo>
                  <a:lnTo>
                    <a:pt x="5473446" y="880745"/>
                  </a:lnTo>
                  <a:lnTo>
                    <a:pt x="5437619" y="893572"/>
                  </a:lnTo>
                  <a:lnTo>
                    <a:pt x="5450459" y="929386"/>
                  </a:lnTo>
                  <a:lnTo>
                    <a:pt x="5486273" y="916559"/>
                  </a:lnTo>
                  <a:close/>
                </a:path>
                <a:path w="6894830" h="3253104">
                  <a:moveTo>
                    <a:pt x="5488940" y="1343025"/>
                  </a:moveTo>
                  <a:lnTo>
                    <a:pt x="5462778" y="1315466"/>
                  </a:lnTo>
                  <a:lnTo>
                    <a:pt x="5435092" y="1341628"/>
                  </a:lnTo>
                  <a:lnTo>
                    <a:pt x="5461254" y="1369314"/>
                  </a:lnTo>
                  <a:lnTo>
                    <a:pt x="5488940" y="1343025"/>
                  </a:lnTo>
                  <a:close/>
                </a:path>
                <a:path w="6894830" h="3253104">
                  <a:moveTo>
                    <a:pt x="5489067" y="2075942"/>
                  </a:moveTo>
                  <a:lnTo>
                    <a:pt x="5455412" y="2058035"/>
                  </a:lnTo>
                  <a:lnTo>
                    <a:pt x="5437505" y="2091690"/>
                  </a:lnTo>
                  <a:lnTo>
                    <a:pt x="5471160" y="2109597"/>
                  </a:lnTo>
                  <a:lnTo>
                    <a:pt x="5489067" y="2075942"/>
                  </a:lnTo>
                  <a:close/>
                </a:path>
                <a:path w="6894830" h="3253104">
                  <a:moveTo>
                    <a:pt x="5496941" y="2297430"/>
                  </a:moveTo>
                  <a:lnTo>
                    <a:pt x="5461127" y="2284349"/>
                  </a:lnTo>
                  <a:lnTo>
                    <a:pt x="5448173" y="2320163"/>
                  </a:lnTo>
                  <a:lnTo>
                    <a:pt x="5483987" y="2333244"/>
                  </a:lnTo>
                  <a:lnTo>
                    <a:pt x="5496941" y="2297430"/>
                  </a:lnTo>
                  <a:close/>
                </a:path>
                <a:path w="6894830" h="3253104">
                  <a:moveTo>
                    <a:pt x="5502910" y="1900047"/>
                  </a:moveTo>
                  <a:lnTo>
                    <a:pt x="5475097" y="1874012"/>
                  </a:lnTo>
                  <a:lnTo>
                    <a:pt x="5449062" y="1901952"/>
                  </a:lnTo>
                  <a:lnTo>
                    <a:pt x="5477002" y="1927987"/>
                  </a:lnTo>
                  <a:lnTo>
                    <a:pt x="5502910" y="1900047"/>
                  </a:lnTo>
                  <a:close/>
                </a:path>
                <a:path w="6894830" h="3253104">
                  <a:moveTo>
                    <a:pt x="5505196" y="1170559"/>
                  </a:moveTo>
                  <a:lnTo>
                    <a:pt x="5487289" y="1136904"/>
                  </a:lnTo>
                  <a:lnTo>
                    <a:pt x="5453634" y="1154938"/>
                  </a:lnTo>
                  <a:lnTo>
                    <a:pt x="5471668" y="1188466"/>
                  </a:lnTo>
                  <a:lnTo>
                    <a:pt x="5505196" y="1170559"/>
                  </a:lnTo>
                  <a:close/>
                </a:path>
                <a:path w="6894830" h="3253104">
                  <a:moveTo>
                    <a:pt x="5541264" y="1398397"/>
                  </a:moveTo>
                  <a:lnTo>
                    <a:pt x="5515102" y="1370711"/>
                  </a:lnTo>
                  <a:lnTo>
                    <a:pt x="5487416" y="1397000"/>
                  </a:lnTo>
                  <a:lnTo>
                    <a:pt x="5513705" y="1424559"/>
                  </a:lnTo>
                  <a:lnTo>
                    <a:pt x="5541264" y="1398397"/>
                  </a:lnTo>
                  <a:close/>
                </a:path>
                <a:path w="6894830" h="3253104">
                  <a:moveTo>
                    <a:pt x="5554980" y="1844421"/>
                  </a:moveTo>
                  <a:lnTo>
                    <a:pt x="5527167" y="1818386"/>
                  </a:lnTo>
                  <a:lnTo>
                    <a:pt x="5501132" y="1846199"/>
                  </a:lnTo>
                  <a:lnTo>
                    <a:pt x="5528945" y="1872234"/>
                  </a:lnTo>
                  <a:lnTo>
                    <a:pt x="5554980" y="1844421"/>
                  </a:lnTo>
                  <a:close/>
                </a:path>
                <a:path w="6894830" h="3253104">
                  <a:moveTo>
                    <a:pt x="5556250" y="2111756"/>
                  </a:moveTo>
                  <a:lnTo>
                    <a:pt x="5522722" y="2093849"/>
                  </a:lnTo>
                  <a:lnTo>
                    <a:pt x="5504815" y="2127504"/>
                  </a:lnTo>
                  <a:lnTo>
                    <a:pt x="5538343" y="2145411"/>
                  </a:lnTo>
                  <a:lnTo>
                    <a:pt x="5556250" y="2111756"/>
                  </a:lnTo>
                  <a:close/>
                </a:path>
                <a:path w="6894830" h="3253104">
                  <a:moveTo>
                    <a:pt x="5558028" y="890905"/>
                  </a:moveTo>
                  <a:lnTo>
                    <a:pt x="5545201" y="854964"/>
                  </a:lnTo>
                  <a:lnTo>
                    <a:pt x="5509387" y="867918"/>
                  </a:lnTo>
                  <a:lnTo>
                    <a:pt x="5522214" y="903732"/>
                  </a:lnTo>
                  <a:lnTo>
                    <a:pt x="5558028" y="890905"/>
                  </a:lnTo>
                  <a:close/>
                </a:path>
                <a:path w="6894830" h="3253104">
                  <a:moveTo>
                    <a:pt x="5568569" y="2323338"/>
                  </a:moveTo>
                  <a:lnTo>
                    <a:pt x="5532755" y="2310384"/>
                  </a:lnTo>
                  <a:lnTo>
                    <a:pt x="5519801" y="2346198"/>
                  </a:lnTo>
                  <a:lnTo>
                    <a:pt x="5555615" y="2359152"/>
                  </a:lnTo>
                  <a:lnTo>
                    <a:pt x="5568569" y="2323338"/>
                  </a:lnTo>
                  <a:close/>
                </a:path>
                <a:path w="6894830" h="3253104">
                  <a:moveTo>
                    <a:pt x="5572506" y="1134618"/>
                  </a:moveTo>
                  <a:lnTo>
                    <a:pt x="5554472" y="1101090"/>
                  </a:lnTo>
                  <a:lnTo>
                    <a:pt x="5520944" y="1118997"/>
                  </a:lnTo>
                  <a:lnTo>
                    <a:pt x="5538851" y="1152652"/>
                  </a:lnTo>
                  <a:lnTo>
                    <a:pt x="5572506" y="1134618"/>
                  </a:lnTo>
                  <a:close/>
                </a:path>
                <a:path w="6894830" h="3253104">
                  <a:moveTo>
                    <a:pt x="5593715" y="1453769"/>
                  </a:moveTo>
                  <a:lnTo>
                    <a:pt x="5567553" y="1426083"/>
                  </a:lnTo>
                  <a:lnTo>
                    <a:pt x="5539867" y="1452245"/>
                  </a:lnTo>
                  <a:lnTo>
                    <a:pt x="5566029" y="1479931"/>
                  </a:lnTo>
                  <a:lnTo>
                    <a:pt x="5593715" y="1453769"/>
                  </a:lnTo>
                  <a:close/>
                </a:path>
                <a:path w="6894830" h="3253104">
                  <a:moveTo>
                    <a:pt x="5607050" y="1788668"/>
                  </a:moveTo>
                  <a:lnTo>
                    <a:pt x="5579237" y="1762760"/>
                  </a:lnTo>
                  <a:lnTo>
                    <a:pt x="5553202" y="1790573"/>
                  </a:lnTo>
                  <a:lnTo>
                    <a:pt x="5581015" y="1816608"/>
                  </a:lnTo>
                  <a:lnTo>
                    <a:pt x="5607050" y="1788668"/>
                  </a:lnTo>
                  <a:close/>
                </a:path>
                <a:path w="6894830" h="3253104">
                  <a:moveTo>
                    <a:pt x="5623560" y="2147570"/>
                  </a:moveTo>
                  <a:lnTo>
                    <a:pt x="5589905" y="2129663"/>
                  </a:lnTo>
                  <a:lnTo>
                    <a:pt x="5571998" y="2163318"/>
                  </a:lnTo>
                  <a:lnTo>
                    <a:pt x="5605653" y="2181225"/>
                  </a:lnTo>
                  <a:lnTo>
                    <a:pt x="5623560" y="2147570"/>
                  </a:lnTo>
                  <a:close/>
                </a:path>
                <a:path w="6894830" h="3253104">
                  <a:moveTo>
                    <a:pt x="5629783" y="865251"/>
                  </a:moveTo>
                  <a:lnTo>
                    <a:pt x="5616956" y="829310"/>
                  </a:lnTo>
                  <a:lnTo>
                    <a:pt x="5581142" y="842137"/>
                  </a:lnTo>
                  <a:lnTo>
                    <a:pt x="5593969" y="878078"/>
                  </a:lnTo>
                  <a:lnTo>
                    <a:pt x="5629783" y="865251"/>
                  </a:lnTo>
                  <a:close/>
                </a:path>
                <a:path w="6894830" h="3253104">
                  <a:moveTo>
                    <a:pt x="5639689" y="1098804"/>
                  </a:moveTo>
                  <a:lnTo>
                    <a:pt x="5621782" y="1065149"/>
                  </a:lnTo>
                  <a:lnTo>
                    <a:pt x="5588127" y="1083056"/>
                  </a:lnTo>
                  <a:lnTo>
                    <a:pt x="5606034" y="1116711"/>
                  </a:lnTo>
                  <a:lnTo>
                    <a:pt x="5639689" y="1098804"/>
                  </a:lnTo>
                  <a:close/>
                </a:path>
                <a:path w="6894830" h="3253104">
                  <a:moveTo>
                    <a:pt x="5640197" y="2349373"/>
                  </a:moveTo>
                  <a:lnTo>
                    <a:pt x="5604383" y="2336292"/>
                  </a:lnTo>
                  <a:lnTo>
                    <a:pt x="5591429" y="2372106"/>
                  </a:lnTo>
                  <a:lnTo>
                    <a:pt x="5627243" y="2385187"/>
                  </a:lnTo>
                  <a:lnTo>
                    <a:pt x="5640197" y="2349373"/>
                  </a:lnTo>
                  <a:close/>
                </a:path>
                <a:path w="6894830" h="3253104">
                  <a:moveTo>
                    <a:pt x="5646039" y="1509141"/>
                  </a:moveTo>
                  <a:lnTo>
                    <a:pt x="5619877" y="1481455"/>
                  </a:lnTo>
                  <a:lnTo>
                    <a:pt x="5592191" y="1507617"/>
                  </a:lnTo>
                  <a:lnTo>
                    <a:pt x="5618353" y="1535303"/>
                  </a:lnTo>
                  <a:lnTo>
                    <a:pt x="5646039" y="1509141"/>
                  </a:lnTo>
                  <a:close/>
                </a:path>
                <a:path w="6894830" h="3253104">
                  <a:moveTo>
                    <a:pt x="5658993" y="1733042"/>
                  </a:moveTo>
                  <a:lnTo>
                    <a:pt x="5631180" y="1707007"/>
                  </a:lnTo>
                  <a:lnTo>
                    <a:pt x="5605145" y="1734820"/>
                  </a:lnTo>
                  <a:lnTo>
                    <a:pt x="5633085" y="1760855"/>
                  </a:lnTo>
                  <a:lnTo>
                    <a:pt x="5658993" y="1733042"/>
                  </a:lnTo>
                  <a:close/>
                </a:path>
                <a:path w="6894830" h="3253104">
                  <a:moveTo>
                    <a:pt x="5690870" y="2183384"/>
                  </a:moveTo>
                  <a:lnTo>
                    <a:pt x="5657215" y="2165477"/>
                  </a:lnTo>
                  <a:lnTo>
                    <a:pt x="5639308" y="2199132"/>
                  </a:lnTo>
                  <a:lnTo>
                    <a:pt x="5672963" y="2217039"/>
                  </a:lnTo>
                  <a:lnTo>
                    <a:pt x="5690870" y="2183384"/>
                  </a:lnTo>
                  <a:close/>
                </a:path>
                <a:path w="6894830" h="3253104">
                  <a:moveTo>
                    <a:pt x="5698490" y="1564513"/>
                  </a:moveTo>
                  <a:lnTo>
                    <a:pt x="5672201" y="1536827"/>
                  </a:lnTo>
                  <a:lnTo>
                    <a:pt x="5644642" y="1562989"/>
                  </a:lnTo>
                  <a:lnTo>
                    <a:pt x="5670804" y="1590675"/>
                  </a:lnTo>
                  <a:lnTo>
                    <a:pt x="5698490" y="1564513"/>
                  </a:lnTo>
                  <a:close/>
                </a:path>
                <a:path w="6894830" h="3253104">
                  <a:moveTo>
                    <a:pt x="5701538" y="839597"/>
                  </a:moveTo>
                  <a:lnTo>
                    <a:pt x="5688711" y="803656"/>
                  </a:lnTo>
                  <a:lnTo>
                    <a:pt x="5652770" y="816483"/>
                  </a:lnTo>
                  <a:lnTo>
                    <a:pt x="5665724" y="852424"/>
                  </a:lnTo>
                  <a:lnTo>
                    <a:pt x="5701538" y="839597"/>
                  </a:lnTo>
                  <a:close/>
                </a:path>
                <a:path w="6894830" h="3253104">
                  <a:moveTo>
                    <a:pt x="5706872" y="1062863"/>
                  </a:moveTo>
                  <a:lnTo>
                    <a:pt x="5688965" y="1029208"/>
                  </a:lnTo>
                  <a:lnTo>
                    <a:pt x="5655310" y="1047242"/>
                  </a:lnTo>
                  <a:lnTo>
                    <a:pt x="5673344" y="1080770"/>
                  </a:lnTo>
                  <a:lnTo>
                    <a:pt x="5706872" y="1062863"/>
                  </a:lnTo>
                  <a:close/>
                </a:path>
                <a:path w="6894830" h="3253104">
                  <a:moveTo>
                    <a:pt x="5711063" y="1677416"/>
                  </a:moveTo>
                  <a:lnTo>
                    <a:pt x="5683250" y="1651381"/>
                  </a:lnTo>
                  <a:lnTo>
                    <a:pt x="5657215" y="1679194"/>
                  </a:lnTo>
                  <a:lnTo>
                    <a:pt x="5685028" y="1705229"/>
                  </a:lnTo>
                  <a:lnTo>
                    <a:pt x="5711063" y="1677416"/>
                  </a:lnTo>
                  <a:close/>
                </a:path>
                <a:path w="6894830" h="3253104">
                  <a:moveTo>
                    <a:pt x="5711825" y="2375281"/>
                  </a:moveTo>
                  <a:lnTo>
                    <a:pt x="5676011" y="2362327"/>
                  </a:lnTo>
                  <a:lnTo>
                    <a:pt x="5663057" y="2398141"/>
                  </a:lnTo>
                  <a:lnTo>
                    <a:pt x="5698871" y="2411095"/>
                  </a:lnTo>
                  <a:lnTo>
                    <a:pt x="5711825" y="2375281"/>
                  </a:lnTo>
                  <a:close/>
                </a:path>
                <a:path w="6894830" h="3253104">
                  <a:moveTo>
                    <a:pt x="5758053" y="2219198"/>
                  </a:moveTo>
                  <a:lnTo>
                    <a:pt x="5724398" y="2201291"/>
                  </a:lnTo>
                  <a:lnTo>
                    <a:pt x="5706491" y="2234819"/>
                  </a:lnTo>
                  <a:lnTo>
                    <a:pt x="5740146" y="2252726"/>
                  </a:lnTo>
                  <a:lnTo>
                    <a:pt x="5758053" y="2219198"/>
                  </a:lnTo>
                  <a:close/>
                </a:path>
                <a:path w="6894830" h="3253104">
                  <a:moveTo>
                    <a:pt x="5763133" y="1621663"/>
                  </a:moveTo>
                  <a:lnTo>
                    <a:pt x="5735193" y="1595628"/>
                  </a:lnTo>
                  <a:lnTo>
                    <a:pt x="5731586" y="1599514"/>
                  </a:lnTo>
                  <a:lnTo>
                    <a:pt x="5724652" y="1592199"/>
                  </a:lnTo>
                  <a:lnTo>
                    <a:pt x="5696966" y="1618361"/>
                  </a:lnTo>
                  <a:lnTo>
                    <a:pt x="5723128" y="1646047"/>
                  </a:lnTo>
                  <a:lnTo>
                    <a:pt x="5728220" y="1641221"/>
                  </a:lnTo>
                  <a:lnTo>
                    <a:pt x="5737098" y="1649476"/>
                  </a:lnTo>
                  <a:lnTo>
                    <a:pt x="5763133" y="1621663"/>
                  </a:lnTo>
                  <a:close/>
                </a:path>
                <a:path w="6894830" h="3253104">
                  <a:moveTo>
                    <a:pt x="5773293" y="813816"/>
                  </a:moveTo>
                  <a:lnTo>
                    <a:pt x="5760466" y="778002"/>
                  </a:lnTo>
                  <a:lnTo>
                    <a:pt x="5724525" y="790829"/>
                  </a:lnTo>
                  <a:lnTo>
                    <a:pt x="5737352" y="826643"/>
                  </a:lnTo>
                  <a:lnTo>
                    <a:pt x="5773293" y="813816"/>
                  </a:lnTo>
                  <a:close/>
                </a:path>
                <a:path w="6894830" h="3253104">
                  <a:moveTo>
                    <a:pt x="5774055" y="1026922"/>
                  </a:moveTo>
                  <a:lnTo>
                    <a:pt x="5756148" y="993394"/>
                  </a:lnTo>
                  <a:lnTo>
                    <a:pt x="5722620" y="1011301"/>
                  </a:lnTo>
                  <a:lnTo>
                    <a:pt x="5740527" y="1044956"/>
                  </a:lnTo>
                  <a:lnTo>
                    <a:pt x="5774055" y="1026922"/>
                  </a:lnTo>
                  <a:close/>
                </a:path>
                <a:path w="6894830" h="3253104">
                  <a:moveTo>
                    <a:pt x="5783453" y="2401316"/>
                  </a:moveTo>
                  <a:lnTo>
                    <a:pt x="5747639" y="2388235"/>
                  </a:lnTo>
                  <a:lnTo>
                    <a:pt x="5734685" y="2424049"/>
                  </a:lnTo>
                  <a:lnTo>
                    <a:pt x="5770499" y="2437130"/>
                  </a:lnTo>
                  <a:lnTo>
                    <a:pt x="5783453" y="2401316"/>
                  </a:lnTo>
                  <a:close/>
                </a:path>
                <a:path w="6894830" h="3253104">
                  <a:moveTo>
                    <a:pt x="5803138" y="1675130"/>
                  </a:moveTo>
                  <a:lnTo>
                    <a:pt x="5776976" y="1647444"/>
                  </a:lnTo>
                  <a:lnTo>
                    <a:pt x="5749290" y="1673733"/>
                  </a:lnTo>
                  <a:lnTo>
                    <a:pt x="5775579" y="1701292"/>
                  </a:lnTo>
                  <a:lnTo>
                    <a:pt x="5803138" y="1675130"/>
                  </a:lnTo>
                  <a:close/>
                </a:path>
                <a:path w="6894830" h="3253104">
                  <a:moveTo>
                    <a:pt x="5815076" y="1566037"/>
                  </a:moveTo>
                  <a:lnTo>
                    <a:pt x="5787263" y="1540002"/>
                  </a:lnTo>
                  <a:lnTo>
                    <a:pt x="5761228" y="1567815"/>
                  </a:lnTo>
                  <a:lnTo>
                    <a:pt x="5789041" y="1593850"/>
                  </a:lnTo>
                  <a:lnTo>
                    <a:pt x="5815076" y="1566037"/>
                  </a:lnTo>
                  <a:close/>
                </a:path>
                <a:path w="6894830" h="3253104">
                  <a:moveTo>
                    <a:pt x="5825363" y="2255012"/>
                  </a:moveTo>
                  <a:lnTo>
                    <a:pt x="5791708" y="2237105"/>
                  </a:lnTo>
                  <a:lnTo>
                    <a:pt x="5773801" y="2270633"/>
                  </a:lnTo>
                  <a:lnTo>
                    <a:pt x="5807456" y="2288540"/>
                  </a:lnTo>
                  <a:lnTo>
                    <a:pt x="5825363" y="2255012"/>
                  </a:lnTo>
                  <a:close/>
                </a:path>
                <a:path w="6894830" h="3253104">
                  <a:moveTo>
                    <a:pt x="5841365" y="991108"/>
                  </a:moveTo>
                  <a:lnTo>
                    <a:pt x="5823331" y="957453"/>
                  </a:lnTo>
                  <a:lnTo>
                    <a:pt x="5789803" y="975487"/>
                  </a:lnTo>
                  <a:lnTo>
                    <a:pt x="5807710" y="1009015"/>
                  </a:lnTo>
                  <a:lnTo>
                    <a:pt x="5841365" y="991108"/>
                  </a:lnTo>
                  <a:close/>
                </a:path>
                <a:path w="6894830" h="3253104">
                  <a:moveTo>
                    <a:pt x="5845048" y="788162"/>
                  </a:moveTo>
                  <a:lnTo>
                    <a:pt x="5832221" y="752348"/>
                  </a:lnTo>
                  <a:lnTo>
                    <a:pt x="5796280" y="765175"/>
                  </a:lnTo>
                  <a:lnTo>
                    <a:pt x="5809107" y="800989"/>
                  </a:lnTo>
                  <a:lnTo>
                    <a:pt x="5845048" y="788162"/>
                  </a:lnTo>
                  <a:close/>
                </a:path>
                <a:path w="6894830" h="3253104">
                  <a:moveTo>
                    <a:pt x="5855081" y="2427224"/>
                  </a:moveTo>
                  <a:lnTo>
                    <a:pt x="5819267" y="2414270"/>
                  </a:lnTo>
                  <a:lnTo>
                    <a:pt x="5806313" y="2450084"/>
                  </a:lnTo>
                  <a:lnTo>
                    <a:pt x="5842127" y="2463038"/>
                  </a:lnTo>
                  <a:lnTo>
                    <a:pt x="5855081" y="2427224"/>
                  </a:lnTo>
                  <a:close/>
                </a:path>
                <a:path w="6894830" h="3253104">
                  <a:moveTo>
                    <a:pt x="5855589" y="1730502"/>
                  </a:moveTo>
                  <a:lnTo>
                    <a:pt x="5829427" y="1702816"/>
                  </a:lnTo>
                  <a:lnTo>
                    <a:pt x="5801741" y="1728978"/>
                  </a:lnTo>
                  <a:lnTo>
                    <a:pt x="5827903" y="1756664"/>
                  </a:lnTo>
                  <a:lnTo>
                    <a:pt x="5855589" y="1730502"/>
                  </a:lnTo>
                  <a:close/>
                </a:path>
                <a:path w="6894830" h="3253104">
                  <a:moveTo>
                    <a:pt x="5867146" y="1510284"/>
                  </a:moveTo>
                  <a:lnTo>
                    <a:pt x="5839333" y="1484376"/>
                  </a:lnTo>
                  <a:lnTo>
                    <a:pt x="5813298" y="1512189"/>
                  </a:lnTo>
                  <a:lnTo>
                    <a:pt x="5841111" y="1538224"/>
                  </a:lnTo>
                  <a:lnTo>
                    <a:pt x="5867146" y="1510284"/>
                  </a:lnTo>
                  <a:close/>
                </a:path>
                <a:path w="6894830" h="3253104">
                  <a:moveTo>
                    <a:pt x="5892546" y="2290826"/>
                  </a:moveTo>
                  <a:lnTo>
                    <a:pt x="5859018" y="2272919"/>
                  </a:lnTo>
                  <a:lnTo>
                    <a:pt x="5841111" y="2306447"/>
                  </a:lnTo>
                  <a:lnTo>
                    <a:pt x="5874639" y="2324354"/>
                  </a:lnTo>
                  <a:lnTo>
                    <a:pt x="5892546" y="2290826"/>
                  </a:lnTo>
                  <a:close/>
                </a:path>
                <a:path w="6894830" h="3253104">
                  <a:moveTo>
                    <a:pt x="5907913" y="1785874"/>
                  </a:moveTo>
                  <a:lnTo>
                    <a:pt x="5881751" y="1758188"/>
                  </a:lnTo>
                  <a:lnTo>
                    <a:pt x="5854065" y="1784350"/>
                  </a:lnTo>
                  <a:lnTo>
                    <a:pt x="5880227" y="1812036"/>
                  </a:lnTo>
                  <a:lnTo>
                    <a:pt x="5907913" y="1785874"/>
                  </a:lnTo>
                  <a:close/>
                </a:path>
                <a:path w="6894830" h="3253104">
                  <a:moveTo>
                    <a:pt x="5908548" y="955167"/>
                  </a:moveTo>
                  <a:lnTo>
                    <a:pt x="5890641" y="921639"/>
                  </a:lnTo>
                  <a:lnTo>
                    <a:pt x="5856986" y="939546"/>
                  </a:lnTo>
                  <a:lnTo>
                    <a:pt x="5874893" y="973201"/>
                  </a:lnTo>
                  <a:lnTo>
                    <a:pt x="5908548" y="955167"/>
                  </a:lnTo>
                  <a:close/>
                </a:path>
                <a:path w="6894830" h="3253104">
                  <a:moveTo>
                    <a:pt x="5916803" y="762508"/>
                  </a:moveTo>
                  <a:lnTo>
                    <a:pt x="5903976" y="726694"/>
                  </a:lnTo>
                  <a:lnTo>
                    <a:pt x="5868035" y="739521"/>
                  </a:lnTo>
                  <a:lnTo>
                    <a:pt x="5880862" y="775335"/>
                  </a:lnTo>
                  <a:lnTo>
                    <a:pt x="5916803" y="762508"/>
                  </a:lnTo>
                  <a:close/>
                </a:path>
                <a:path w="6894830" h="3253104">
                  <a:moveTo>
                    <a:pt x="5919216" y="1454658"/>
                  </a:moveTo>
                  <a:lnTo>
                    <a:pt x="5891276" y="1428623"/>
                  </a:lnTo>
                  <a:lnTo>
                    <a:pt x="5865241" y="1456436"/>
                  </a:lnTo>
                  <a:lnTo>
                    <a:pt x="5893181" y="1482471"/>
                  </a:lnTo>
                  <a:lnTo>
                    <a:pt x="5919216" y="1454658"/>
                  </a:lnTo>
                  <a:close/>
                </a:path>
                <a:path w="6894830" h="3253104">
                  <a:moveTo>
                    <a:pt x="5926709" y="2453259"/>
                  </a:moveTo>
                  <a:lnTo>
                    <a:pt x="5890895" y="2440178"/>
                  </a:lnTo>
                  <a:lnTo>
                    <a:pt x="5877941" y="2475992"/>
                  </a:lnTo>
                  <a:lnTo>
                    <a:pt x="5913755" y="2489073"/>
                  </a:lnTo>
                  <a:lnTo>
                    <a:pt x="5926709" y="2453259"/>
                  </a:lnTo>
                  <a:close/>
                </a:path>
                <a:path w="6894830" h="3253104">
                  <a:moveTo>
                    <a:pt x="5959856" y="2326640"/>
                  </a:moveTo>
                  <a:lnTo>
                    <a:pt x="5926201" y="2308733"/>
                  </a:lnTo>
                  <a:lnTo>
                    <a:pt x="5908294" y="2342261"/>
                  </a:lnTo>
                  <a:lnTo>
                    <a:pt x="5941949" y="2360168"/>
                  </a:lnTo>
                  <a:lnTo>
                    <a:pt x="5959856" y="2326640"/>
                  </a:lnTo>
                  <a:close/>
                </a:path>
                <a:path w="6894830" h="3253104">
                  <a:moveTo>
                    <a:pt x="5960364" y="1841246"/>
                  </a:moveTo>
                  <a:lnTo>
                    <a:pt x="5934202" y="1813560"/>
                  </a:lnTo>
                  <a:lnTo>
                    <a:pt x="5906516" y="1839722"/>
                  </a:lnTo>
                  <a:lnTo>
                    <a:pt x="5932678" y="1867408"/>
                  </a:lnTo>
                  <a:lnTo>
                    <a:pt x="5960364" y="1841246"/>
                  </a:lnTo>
                  <a:close/>
                </a:path>
                <a:path w="6894830" h="3253104">
                  <a:moveTo>
                    <a:pt x="5971159" y="1399032"/>
                  </a:moveTo>
                  <a:lnTo>
                    <a:pt x="5943346" y="1372997"/>
                  </a:lnTo>
                  <a:lnTo>
                    <a:pt x="5917311" y="1400810"/>
                  </a:lnTo>
                  <a:lnTo>
                    <a:pt x="5945124" y="1426845"/>
                  </a:lnTo>
                  <a:lnTo>
                    <a:pt x="5971159" y="1399032"/>
                  </a:lnTo>
                  <a:close/>
                </a:path>
                <a:path w="6894830" h="3253104">
                  <a:moveTo>
                    <a:pt x="5975731" y="919353"/>
                  </a:moveTo>
                  <a:lnTo>
                    <a:pt x="5957824" y="885698"/>
                  </a:lnTo>
                  <a:lnTo>
                    <a:pt x="5924169" y="903605"/>
                  </a:lnTo>
                  <a:lnTo>
                    <a:pt x="5942203" y="937260"/>
                  </a:lnTo>
                  <a:lnTo>
                    <a:pt x="5975731" y="919353"/>
                  </a:lnTo>
                  <a:close/>
                </a:path>
                <a:path w="6894830" h="3253104">
                  <a:moveTo>
                    <a:pt x="5988558" y="736854"/>
                  </a:moveTo>
                  <a:lnTo>
                    <a:pt x="5975731" y="700913"/>
                  </a:lnTo>
                  <a:lnTo>
                    <a:pt x="5939790" y="713867"/>
                  </a:lnTo>
                  <a:lnTo>
                    <a:pt x="5952617" y="749681"/>
                  </a:lnTo>
                  <a:lnTo>
                    <a:pt x="5988558" y="736854"/>
                  </a:lnTo>
                  <a:close/>
                </a:path>
                <a:path w="6894830" h="3253104">
                  <a:moveTo>
                    <a:pt x="5998337" y="2479167"/>
                  </a:moveTo>
                  <a:lnTo>
                    <a:pt x="5962523" y="2466213"/>
                  </a:lnTo>
                  <a:lnTo>
                    <a:pt x="5949569" y="2502027"/>
                  </a:lnTo>
                  <a:lnTo>
                    <a:pt x="5985383" y="2514981"/>
                  </a:lnTo>
                  <a:lnTo>
                    <a:pt x="5998337" y="2479167"/>
                  </a:lnTo>
                  <a:close/>
                </a:path>
                <a:path w="6894830" h="3253104">
                  <a:moveTo>
                    <a:pt x="6012688" y="1896491"/>
                  </a:moveTo>
                  <a:lnTo>
                    <a:pt x="5986526" y="1868932"/>
                  </a:lnTo>
                  <a:lnTo>
                    <a:pt x="5958840" y="1895106"/>
                  </a:lnTo>
                  <a:lnTo>
                    <a:pt x="5985002" y="1922792"/>
                  </a:lnTo>
                  <a:lnTo>
                    <a:pt x="6012688" y="1896491"/>
                  </a:lnTo>
                  <a:close/>
                </a:path>
                <a:path w="6894830" h="3253104">
                  <a:moveTo>
                    <a:pt x="6023229" y="1343279"/>
                  </a:moveTo>
                  <a:lnTo>
                    <a:pt x="5995416" y="1317244"/>
                  </a:lnTo>
                  <a:lnTo>
                    <a:pt x="5969381" y="1345184"/>
                  </a:lnTo>
                  <a:lnTo>
                    <a:pt x="5997194" y="1371092"/>
                  </a:lnTo>
                  <a:lnTo>
                    <a:pt x="6023229" y="1343279"/>
                  </a:lnTo>
                  <a:close/>
                </a:path>
                <a:path w="6894830" h="3253104">
                  <a:moveTo>
                    <a:pt x="6027166" y="2362454"/>
                  </a:moveTo>
                  <a:lnTo>
                    <a:pt x="5993511" y="2344547"/>
                  </a:lnTo>
                  <a:lnTo>
                    <a:pt x="5975604" y="2378075"/>
                  </a:lnTo>
                  <a:lnTo>
                    <a:pt x="6009259" y="2395982"/>
                  </a:lnTo>
                  <a:lnTo>
                    <a:pt x="6027166" y="2362454"/>
                  </a:lnTo>
                  <a:close/>
                </a:path>
                <a:path w="6894830" h="3253104">
                  <a:moveTo>
                    <a:pt x="6043041" y="883412"/>
                  </a:moveTo>
                  <a:lnTo>
                    <a:pt x="6025007" y="849757"/>
                  </a:lnTo>
                  <a:lnTo>
                    <a:pt x="5991479" y="867791"/>
                  </a:lnTo>
                  <a:lnTo>
                    <a:pt x="6009386" y="901319"/>
                  </a:lnTo>
                  <a:lnTo>
                    <a:pt x="6043041" y="883412"/>
                  </a:lnTo>
                  <a:close/>
                </a:path>
                <a:path w="6894830" h="3253104">
                  <a:moveTo>
                    <a:pt x="6060313" y="711200"/>
                  </a:moveTo>
                  <a:lnTo>
                    <a:pt x="6047359" y="675259"/>
                  </a:lnTo>
                  <a:lnTo>
                    <a:pt x="6011545" y="688086"/>
                  </a:lnTo>
                  <a:lnTo>
                    <a:pt x="6024372" y="724027"/>
                  </a:lnTo>
                  <a:lnTo>
                    <a:pt x="6060313" y="711200"/>
                  </a:lnTo>
                  <a:close/>
                </a:path>
                <a:path w="6894830" h="3253104">
                  <a:moveTo>
                    <a:pt x="6065139" y="1951863"/>
                  </a:moveTo>
                  <a:lnTo>
                    <a:pt x="6038850" y="1924177"/>
                  </a:lnTo>
                  <a:lnTo>
                    <a:pt x="6011164" y="1950466"/>
                  </a:lnTo>
                  <a:lnTo>
                    <a:pt x="6037453" y="1978025"/>
                  </a:lnTo>
                  <a:lnTo>
                    <a:pt x="6065139" y="1951863"/>
                  </a:lnTo>
                  <a:close/>
                </a:path>
                <a:path w="6894830" h="3253104">
                  <a:moveTo>
                    <a:pt x="6069965" y="2505202"/>
                  </a:moveTo>
                  <a:lnTo>
                    <a:pt x="6034151" y="2492121"/>
                  </a:lnTo>
                  <a:lnTo>
                    <a:pt x="6021197" y="2527935"/>
                  </a:lnTo>
                  <a:lnTo>
                    <a:pt x="6057011" y="2541016"/>
                  </a:lnTo>
                  <a:lnTo>
                    <a:pt x="6069965" y="2505202"/>
                  </a:lnTo>
                  <a:close/>
                </a:path>
                <a:path w="6894830" h="3253104">
                  <a:moveTo>
                    <a:pt x="6075172" y="1287653"/>
                  </a:moveTo>
                  <a:lnTo>
                    <a:pt x="6047359" y="1261618"/>
                  </a:lnTo>
                  <a:lnTo>
                    <a:pt x="6021324" y="1289431"/>
                  </a:lnTo>
                  <a:lnTo>
                    <a:pt x="6049264" y="1315466"/>
                  </a:lnTo>
                  <a:lnTo>
                    <a:pt x="6075172" y="1287653"/>
                  </a:lnTo>
                  <a:close/>
                </a:path>
                <a:path w="6894830" h="3253104">
                  <a:moveTo>
                    <a:pt x="6094349" y="2398268"/>
                  </a:moveTo>
                  <a:lnTo>
                    <a:pt x="6060694" y="2380361"/>
                  </a:lnTo>
                  <a:lnTo>
                    <a:pt x="6042787" y="2413889"/>
                  </a:lnTo>
                  <a:lnTo>
                    <a:pt x="6076442" y="2431796"/>
                  </a:lnTo>
                  <a:lnTo>
                    <a:pt x="6094349" y="2398268"/>
                  </a:lnTo>
                  <a:close/>
                </a:path>
                <a:path w="6894830" h="3253104">
                  <a:moveTo>
                    <a:pt x="6110224" y="847598"/>
                  </a:moveTo>
                  <a:lnTo>
                    <a:pt x="6092317" y="813943"/>
                  </a:lnTo>
                  <a:lnTo>
                    <a:pt x="6058662" y="831850"/>
                  </a:lnTo>
                  <a:lnTo>
                    <a:pt x="6076569" y="865505"/>
                  </a:lnTo>
                  <a:lnTo>
                    <a:pt x="6110224" y="847598"/>
                  </a:lnTo>
                  <a:close/>
                </a:path>
                <a:path w="6894830" h="3253104">
                  <a:moveTo>
                    <a:pt x="6117463" y="2007235"/>
                  </a:moveTo>
                  <a:lnTo>
                    <a:pt x="6091301" y="1979549"/>
                  </a:lnTo>
                  <a:lnTo>
                    <a:pt x="6063615" y="2005711"/>
                  </a:lnTo>
                  <a:lnTo>
                    <a:pt x="6089777" y="2033397"/>
                  </a:lnTo>
                  <a:lnTo>
                    <a:pt x="6117463" y="2007235"/>
                  </a:lnTo>
                  <a:close/>
                </a:path>
                <a:path w="6894830" h="3253104">
                  <a:moveTo>
                    <a:pt x="6127242" y="1231900"/>
                  </a:moveTo>
                  <a:lnTo>
                    <a:pt x="6099429" y="1205992"/>
                  </a:lnTo>
                  <a:lnTo>
                    <a:pt x="6073394" y="1233805"/>
                  </a:lnTo>
                  <a:lnTo>
                    <a:pt x="6101207" y="1259840"/>
                  </a:lnTo>
                  <a:lnTo>
                    <a:pt x="6127242" y="1231900"/>
                  </a:lnTo>
                  <a:close/>
                </a:path>
                <a:path w="6894830" h="3253104">
                  <a:moveTo>
                    <a:pt x="6131941" y="685546"/>
                  </a:moveTo>
                  <a:lnTo>
                    <a:pt x="6119114" y="649605"/>
                  </a:lnTo>
                  <a:lnTo>
                    <a:pt x="6083300" y="662432"/>
                  </a:lnTo>
                  <a:lnTo>
                    <a:pt x="6096127" y="698373"/>
                  </a:lnTo>
                  <a:lnTo>
                    <a:pt x="6131941" y="685546"/>
                  </a:lnTo>
                  <a:close/>
                </a:path>
                <a:path w="6894830" h="3253104">
                  <a:moveTo>
                    <a:pt x="6141593" y="2531110"/>
                  </a:moveTo>
                  <a:lnTo>
                    <a:pt x="6105779" y="2518156"/>
                  </a:lnTo>
                  <a:lnTo>
                    <a:pt x="6092825" y="2553970"/>
                  </a:lnTo>
                  <a:lnTo>
                    <a:pt x="6128639" y="2566924"/>
                  </a:lnTo>
                  <a:lnTo>
                    <a:pt x="6141593" y="2531110"/>
                  </a:lnTo>
                  <a:close/>
                </a:path>
                <a:path w="6894830" h="3253104">
                  <a:moveTo>
                    <a:pt x="6161659" y="2434082"/>
                  </a:moveTo>
                  <a:lnTo>
                    <a:pt x="6128004" y="2416175"/>
                  </a:lnTo>
                  <a:lnTo>
                    <a:pt x="6110097" y="2449703"/>
                  </a:lnTo>
                  <a:lnTo>
                    <a:pt x="6143752" y="2467610"/>
                  </a:lnTo>
                  <a:lnTo>
                    <a:pt x="6161659" y="2434082"/>
                  </a:lnTo>
                  <a:close/>
                </a:path>
                <a:path w="6894830" h="3253104">
                  <a:moveTo>
                    <a:pt x="6169787" y="2062607"/>
                  </a:moveTo>
                  <a:lnTo>
                    <a:pt x="6143625" y="2034921"/>
                  </a:lnTo>
                  <a:lnTo>
                    <a:pt x="6115939" y="2061083"/>
                  </a:lnTo>
                  <a:lnTo>
                    <a:pt x="6142101" y="2088769"/>
                  </a:lnTo>
                  <a:lnTo>
                    <a:pt x="6169787" y="2062607"/>
                  </a:lnTo>
                  <a:close/>
                </a:path>
                <a:path w="6894830" h="3253104">
                  <a:moveTo>
                    <a:pt x="6177407" y="811657"/>
                  </a:moveTo>
                  <a:lnTo>
                    <a:pt x="6159500" y="778002"/>
                  </a:lnTo>
                  <a:lnTo>
                    <a:pt x="6125845" y="796036"/>
                  </a:lnTo>
                  <a:lnTo>
                    <a:pt x="6143879" y="829564"/>
                  </a:lnTo>
                  <a:lnTo>
                    <a:pt x="6177407" y="811657"/>
                  </a:lnTo>
                  <a:close/>
                </a:path>
                <a:path w="6894830" h="3253104">
                  <a:moveTo>
                    <a:pt x="6179312" y="1176274"/>
                  </a:moveTo>
                  <a:lnTo>
                    <a:pt x="6151372" y="1150239"/>
                  </a:lnTo>
                  <a:lnTo>
                    <a:pt x="6125464" y="1178052"/>
                  </a:lnTo>
                  <a:lnTo>
                    <a:pt x="6153277" y="1204087"/>
                  </a:lnTo>
                  <a:lnTo>
                    <a:pt x="6179312" y="1176274"/>
                  </a:lnTo>
                  <a:close/>
                </a:path>
                <a:path w="6894830" h="3253104">
                  <a:moveTo>
                    <a:pt x="6203696" y="659765"/>
                  </a:moveTo>
                  <a:lnTo>
                    <a:pt x="6190869" y="623951"/>
                  </a:lnTo>
                  <a:lnTo>
                    <a:pt x="6155055" y="636778"/>
                  </a:lnTo>
                  <a:lnTo>
                    <a:pt x="6167882" y="672592"/>
                  </a:lnTo>
                  <a:lnTo>
                    <a:pt x="6203696" y="659765"/>
                  </a:lnTo>
                  <a:close/>
                </a:path>
                <a:path w="6894830" h="3253104">
                  <a:moveTo>
                    <a:pt x="6213348" y="2557018"/>
                  </a:moveTo>
                  <a:lnTo>
                    <a:pt x="6177534" y="2544064"/>
                  </a:lnTo>
                  <a:lnTo>
                    <a:pt x="6164453" y="2579878"/>
                  </a:lnTo>
                  <a:lnTo>
                    <a:pt x="6200267" y="2592959"/>
                  </a:lnTo>
                  <a:lnTo>
                    <a:pt x="6213348" y="2557018"/>
                  </a:lnTo>
                  <a:close/>
                </a:path>
                <a:path w="6894830" h="3253104">
                  <a:moveTo>
                    <a:pt x="6222238" y="2117979"/>
                  </a:moveTo>
                  <a:lnTo>
                    <a:pt x="6196076" y="2090293"/>
                  </a:lnTo>
                  <a:lnTo>
                    <a:pt x="6168390" y="2116455"/>
                  </a:lnTo>
                  <a:lnTo>
                    <a:pt x="6194552" y="2144141"/>
                  </a:lnTo>
                  <a:lnTo>
                    <a:pt x="6222238" y="2117979"/>
                  </a:lnTo>
                  <a:close/>
                </a:path>
                <a:path w="6894830" h="3253104">
                  <a:moveTo>
                    <a:pt x="6228842" y="2469769"/>
                  </a:moveTo>
                  <a:lnTo>
                    <a:pt x="6195314" y="2451862"/>
                  </a:lnTo>
                  <a:lnTo>
                    <a:pt x="6177407" y="2485517"/>
                  </a:lnTo>
                  <a:lnTo>
                    <a:pt x="6210935" y="2503424"/>
                  </a:lnTo>
                  <a:lnTo>
                    <a:pt x="6228842" y="2469769"/>
                  </a:lnTo>
                  <a:close/>
                </a:path>
                <a:path w="6894830" h="3253104">
                  <a:moveTo>
                    <a:pt x="6231255" y="1120648"/>
                  </a:moveTo>
                  <a:lnTo>
                    <a:pt x="6203442" y="1094613"/>
                  </a:lnTo>
                  <a:lnTo>
                    <a:pt x="6177407" y="1122426"/>
                  </a:lnTo>
                  <a:lnTo>
                    <a:pt x="6205220" y="1148461"/>
                  </a:lnTo>
                  <a:lnTo>
                    <a:pt x="6231255" y="1120648"/>
                  </a:lnTo>
                  <a:close/>
                </a:path>
                <a:path w="6894830" h="3253104">
                  <a:moveTo>
                    <a:pt x="6244717" y="775716"/>
                  </a:moveTo>
                  <a:lnTo>
                    <a:pt x="6226683" y="742188"/>
                  </a:lnTo>
                  <a:lnTo>
                    <a:pt x="6193155" y="760095"/>
                  </a:lnTo>
                  <a:lnTo>
                    <a:pt x="6211062" y="793750"/>
                  </a:lnTo>
                  <a:lnTo>
                    <a:pt x="6244717" y="775716"/>
                  </a:lnTo>
                  <a:close/>
                </a:path>
                <a:path w="6894830" h="3253104">
                  <a:moveTo>
                    <a:pt x="6274562" y="2173224"/>
                  </a:moveTo>
                  <a:lnTo>
                    <a:pt x="6248400" y="2145665"/>
                  </a:lnTo>
                  <a:lnTo>
                    <a:pt x="6220714" y="2171827"/>
                  </a:lnTo>
                  <a:lnTo>
                    <a:pt x="6246876" y="2199513"/>
                  </a:lnTo>
                  <a:lnTo>
                    <a:pt x="6274562" y="2173224"/>
                  </a:lnTo>
                  <a:close/>
                </a:path>
                <a:path w="6894830" h="3253104">
                  <a:moveTo>
                    <a:pt x="6275451" y="634111"/>
                  </a:moveTo>
                  <a:lnTo>
                    <a:pt x="6262624" y="598297"/>
                  </a:lnTo>
                  <a:lnTo>
                    <a:pt x="6226810" y="611124"/>
                  </a:lnTo>
                  <a:lnTo>
                    <a:pt x="6239637" y="646938"/>
                  </a:lnTo>
                  <a:lnTo>
                    <a:pt x="6275451" y="634111"/>
                  </a:lnTo>
                  <a:close/>
                </a:path>
                <a:path w="6894830" h="3253104">
                  <a:moveTo>
                    <a:pt x="6283325" y="1064895"/>
                  </a:moveTo>
                  <a:lnTo>
                    <a:pt x="6255512" y="1038860"/>
                  </a:lnTo>
                  <a:lnTo>
                    <a:pt x="6229477" y="1066800"/>
                  </a:lnTo>
                  <a:lnTo>
                    <a:pt x="6257290" y="1092708"/>
                  </a:lnTo>
                  <a:lnTo>
                    <a:pt x="6283325" y="1064895"/>
                  </a:lnTo>
                  <a:close/>
                </a:path>
                <a:path w="6894830" h="3253104">
                  <a:moveTo>
                    <a:pt x="6284976" y="2583053"/>
                  </a:moveTo>
                  <a:lnTo>
                    <a:pt x="6249162" y="2570099"/>
                  </a:lnTo>
                  <a:lnTo>
                    <a:pt x="6236081" y="2605913"/>
                  </a:lnTo>
                  <a:lnTo>
                    <a:pt x="6271895" y="2618867"/>
                  </a:lnTo>
                  <a:lnTo>
                    <a:pt x="6284976" y="2583053"/>
                  </a:lnTo>
                  <a:close/>
                </a:path>
                <a:path w="6894830" h="3253104">
                  <a:moveTo>
                    <a:pt x="6296152" y="2505583"/>
                  </a:moveTo>
                  <a:lnTo>
                    <a:pt x="6262497" y="2487676"/>
                  </a:lnTo>
                  <a:lnTo>
                    <a:pt x="6244590" y="2521331"/>
                  </a:lnTo>
                  <a:lnTo>
                    <a:pt x="6278245" y="2539238"/>
                  </a:lnTo>
                  <a:lnTo>
                    <a:pt x="6296152" y="2505583"/>
                  </a:lnTo>
                  <a:close/>
                </a:path>
                <a:path w="6894830" h="3253104">
                  <a:moveTo>
                    <a:pt x="6311900" y="739902"/>
                  </a:moveTo>
                  <a:lnTo>
                    <a:pt x="6293993" y="706247"/>
                  </a:lnTo>
                  <a:lnTo>
                    <a:pt x="6260338" y="724154"/>
                  </a:lnTo>
                  <a:lnTo>
                    <a:pt x="6278245" y="757809"/>
                  </a:lnTo>
                  <a:lnTo>
                    <a:pt x="6311900" y="739902"/>
                  </a:lnTo>
                  <a:close/>
                </a:path>
                <a:path w="6894830" h="3253104">
                  <a:moveTo>
                    <a:pt x="6327013" y="2228596"/>
                  </a:moveTo>
                  <a:lnTo>
                    <a:pt x="6300724" y="2200910"/>
                  </a:lnTo>
                  <a:lnTo>
                    <a:pt x="6273038" y="2227199"/>
                  </a:lnTo>
                  <a:lnTo>
                    <a:pt x="6299327" y="2254758"/>
                  </a:lnTo>
                  <a:lnTo>
                    <a:pt x="6327013" y="2228596"/>
                  </a:lnTo>
                  <a:close/>
                </a:path>
                <a:path w="6894830" h="3253104">
                  <a:moveTo>
                    <a:pt x="6335395" y="1009269"/>
                  </a:moveTo>
                  <a:lnTo>
                    <a:pt x="6307455" y="983234"/>
                  </a:lnTo>
                  <a:lnTo>
                    <a:pt x="6281547" y="1011047"/>
                  </a:lnTo>
                  <a:lnTo>
                    <a:pt x="6309360" y="1037082"/>
                  </a:lnTo>
                  <a:lnTo>
                    <a:pt x="6335395" y="1009269"/>
                  </a:lnTo>
                  <a:close/>
                </a:path>
                <a:path w="6894830" h="3253104">
                  <a:moveTo>
                    <a:pt x="6347206" y="608457"/>
                  </a:moveTo>
                  <a:lnTo>
                    <a:pt x="6334379" y="572643"/>
                  </a:lnTo>
                  <a:lnTo>
                    <a:pt x="6298565" y="585470"/>
                  </a:lnTo>
                  <a:lnTo>
                    <a:pt x="6311392" y="621284"/>
                  </a:lnTo>
                  <a:lnTo>
                    <a:pt x="6347206" y="608457"/>
                  </a:lnTo>
                  <a:close/>
                </a:path>
                <a:path w="6894830" h="3253104">
                  <a:moveTo>
                    <a:pt x="6356604" y="2608961"/>
                  </a:moveTo>
                  <a:lnTo>
                    <a:pt x="6320790" y="2596007"/>
                  </a:lnTo>
                  <a:lnTo>
                    <a:pt x="6307709" y="2631821"/>
                  </a:lnTo>
                  <a:lnTo>
                    <a:pt x="6343523" y="2644902"/>
                  </a:lnTo>
                  <a:lnTo>
                    <a:pt x="6356604" y="2608961"/>
                  </a:lnTo>
                  <a:close/>
                </a:path>
                <a:path w="6894830" h="3253104">
                  <a:moveTo>
                    <a:pt x="6363462" y="2541397"/>
                  </a:moveTo>
                  <a:lnTo>
                    <a:pt x="6329807" y="2523490"/>
                  </a:lnTo>
                  <a:lnTo>
                    <a:pt x="6311900" y="2557145"/>
                  </a:lnTo>
                  <a:lnTo>
                    <a:pt x="6345555" y="2575052"/>
                  </a:lnTo>
                  <a:lnTo>
                    <a:pt x="6363462" y="2541397"/>
                  </a:lnTo>
                  <a:close/>
                </a:path>
                <a:path w="6894830" h="3253104">
                  <a:moveTo>
                    <a:pt x="6379083" y="703961"/>
                  </a:moveTo>
                  <a:lnTo>
                    <a:pt x="6361176" y="670433"/>
                  </a:lnTo>
                  <a:lnTo>
                    <a:pt x="6327521" y="688340"/>
                  </a:lnTo>
                  <a:lnTo>
                    <a:pt x="6345428" y="721868"/>
                  </a:lnTo>
                  <a:lnTo>
                    <a:pt x="6379083" y="703961"/>
                  </a:lnTo>
                  <a:close/>
                </a:path>
                <a:path w="6894830" h="3253104">
                  <a:moveTo>
                    <a:pt x="6379337" y="2283968"/>
                  </a:moveTo>
                  <a:lnTo>
                    <a:pt x="6353175" y="2256282"/>
                  </a:lnTo>
                  <a:lnTo>
                    <a:pt x="6325489" y="2282444"/>
                  </a:lnTo>
                  <a:lnTo>
                    <a:pt x="6351651" y="2310130"/>
                  </a:lnTo>
                  <a:lnTo>
                    <a:pt x="6379337" y="2283968"/>
                  </a:lnTo>
                  <a:close/>
                </a:path>
                <a:path w="6894830" h="3253104">
                  <a:moveTo>
                    <a:pt x="6387338" y="953516"/>
                  </a:moveTo>
                  <a:lnTo>
                    <a:pt x="6359525" y="927608"/>
                  </a:lnTo>
                  <a:lnTo>
                    <a:pt x="6333490" y="955421"/>
                  </a:lnTo>
                  <a:lnTo>
                    <a:pt x="6361303" y="981456"/>
                  </a:lnTo>
                  <a:lnTo>
                    <a:pt x="6387338" y="953516"/>
                  </a:lnTo>
                  <a:close/>
                </a:path>
                <a:path w="6894830" h="3253104">
                  <a:moveTo>
                    <a:pt x="6418961" y="582803"/>
                  </a:moveTo>
                  <a:lnTo>
                    <a:pt x="6406134" y="546862"/>
                  </a:lnTo>
                  <a:lnTo>
                    <a:pt x="6370320" y="559689"/>
                  </a:lnTo>
                  <a:lnTo>
                    <a:pt x="6383147" y="595630"/>
                  </a:lnTo>
                  <a:lnTo>
                    <a:pt x="6418961" y="582803"/>
                  </a:lnTo>
                  <a:close/>
                </a:path>
                <a:path w="6894830" h="3253104">
                  <a:moveTo>
                    <a:pt x="6428232" y="2634996"/>
                  </a:moveTo>
                  <a:lnTo>
                    <a:pt x="6392418" y="2622042"/>
                  </a:lnTo>
                  <a:lnTo>
                    <a:pt x="6379464" y="2657856"/>
                  </a:lnTo>
                  <a:lnTo>
                    <a:pt x="6415278" y="2670810"/>
                  </a:lnTo>
                  <a:lnTo>
                    <a:pt x="6428232" y="2634996"/>
                  </a:lnTo>
                  <a:close/>
                </a:path>
                <a:path w="6894830" h="3253104">
                  <a:moveTo>
                    <a:pt x="6430645" y="2577211"/>
                  </a:moveTo>
                  <a:lnTo>
                    <a:pt x="6396990" y="2559304"/>
                  </a:lnTo>
                  <a:lnTo>
                    <a:pt x="6379083" y="2592959"/>
                  </a:lnTo>
                  <a:lnTo>
                    <a:pt x="6412738" y="2610866"/>
                  </a:lnTo>
                  <a:lnTo>
                    <a:pt x="6430645" y="2577211"/>
                  </a:lnTo>
                  <a:close/>
                </a:path>
                <a:path w="6894830" h="3253104">
                  <a:moveTo>
                    <a:pt x="6431661" y="2339340"/>
                  </a:moveTo>
                  <a:lnTo>
                    <a:pt x="6405499" y="2311654"/>
                  </a:lnTo>
                  <a:lnTo>
                    <a:pt x="6377813" y="2337816"/>
                  </a:lnTo>
                  <a:lnTo>
                    <a:pt x="6404102" y="2365502"/>
                  </a:lnTo>
                  <a:lnTo>
                    <a:pt x="6431661" y="2339340"/>
                  </a:lnTo>
                  <a:close/>
                </a:path>
                <a:path w="6894830" h="3253104">
                  <a:moveTo>
                    <a:pt x="6439408" y="897890"/>
                  </a:moveTo>
                  <a:lnTo>
                    <a:pt x="6411595" y="871855"/>
                  </a:lnTo>
                  <a:lnTo>
                    <a:pt x="6385560" y="899668"/>
                  </a:lnTo>
                  <a:lnTo>
                    <a:pt x="6413373" y="925703"/>
                  </a:lnTo>
                  <a:lnTo>
                    <a:pt x="6439408" y="897890"/>
                  </a:lnTo>
                  <a:close/>
                </a:path>
                <a:path w="6894830" h="3253104">
                  <a:moveTo>
                    <a:pt x="6446266" y="668147"/>
                  </a:moveTo>
                  <a:lnTo>
                    <a:pt x="6428359" y="634492"/>
                  </a:lnTo>
                  <a:lnTo>
                    <a:pt x="6394704" y="652399"/>
                  </a:lnTo>
                  <a:lnTo>
                    <a:pt x="6412738" y="686054"/>
                  </a:lnTo>
                  <a:lnTo>
                    <a:pt x="6446266" y="668147"/>
                  </a:lnTo>
                  <a:close/>
                </a:path>
                <a:path w="6894830" h="3253104">
                  <a:moveTo>
                    <a:pt x="6484112" y="2394712"/>
                  </a:moveTo>
                  <a:lnTo>
                    <a:pt x="6457950" y="2367026"/>
                  </a:lnTo>
                  <a:lnTo>
                    <a:pt x="6430264" y="2393188"/>
                  </a:lnTo>
                  <a:lnTo>
                    <a:pt x="6456426" y="2420874"/>
                  </a:lnTo>
                  <a:lnTo>
                    <a:pt x="6484112" y="2394712"/>
                  </a:lnTo>
                  <a:close/>
                </a:path>
                <a:path w="6894830" h="3253104">
                  <a:moveTo>
                    <a:pt x="6491351" y="842264"/>
                  </a:moveTo>
                  <a:lnTo>
                    <a:pt x="6463538" y="816229"/>
                  </a:lnTo>
                  <a:lnTo>
                    <a:pt x="6437503" y="844042"/>
                  </a:lnTo>
                  <a:lnTo>
                    <a:pt x="6465443" y="870077"/>
                  </a:lnTo>
                  <a:lnTo>
                    <a:pt x="6491351" y="842264"/>
                  </a:lnTo>
                  <a:close/>
                </a:path>
                <a:path w="6894830" h="3253104">
                  <a:moveTo>
                    <a:pt x="6497955" y="2613025"/>
                  </a:moveTo>
                  <a:lnTo>
                    <a:pt x="6464300" y="2595118"/>
                  </a:lnTo>
                  <a:lnTo>
                    <a:pt x="6446393" y="2628773"/>
                  </a:lnTo>
                  <a:lnTo>
                    <a:pt x="6480048" y="2646680"/>
                  </a:lnTo>
                  <a:lnTo>
                    <a:pt x="6497955" y="2613025"/>
                  </a:lnTo>
                  <a:close/>
                </a:path>
                <a:path w="6894830" h="3253104">
                  <a:moveTo>
                    <a:pt x="6499860" y="2660904"/>
                  </a:moveTo>
                  <a:lnTo>
                    <a:pt x="6464046" y="2647950"/>
                  </a:lnTo>
                  <a:lnTo>
                    <a:pt x="6451092" y="2683764"/>
                  </a:lnTo>
                  <a:lnTo>
                    <a:pt x="6486906" y="2696718"/>
                  </a:lnTo>
                  <a:lnTo>
                    <a:pt x="6499860" y="2660904"/>
                  </a:lnTo>
                  <a:close/>
                </a:path>
                <a:path w="6894830" h="3253104">
                  <a:moveTo>
                    <a:pt x="6513576" y="632206"/>
                  </a:moveTo>
                  <a:lnTo>
                    <a:pt x="6495542" y="598551"/>
                  </a:lnTo>
                  <a:lnTo>
                    <a:pt x="6462014" y="616585"/>
                  </a:lnTo>
                  <a:lnTo>
                    <a:pt x="6479921" y="650113"/>
                  </a:lnTo>
                  <a:lnTo>
                    <a:pt x="6513576" y="632206"/>
                  </a:lnTo>
                  <a:close/>
                </a:path>
                <a:path w="6894830" h="3253104">
                  <a:moveTo>
                    <a:pt x="6536436" y="2449957"/>
                  </a:moveTo>
                  <a:lnTo>
                    <a:pt x="6510274" y="2422398"/>
                  </a:lnTo>
                  <a:lnTo>
                    <a:pt x="6482588" y="2448560"/>
                  </a:lnTo>
                  <a:lnTo>
                    <a:pt x="6508750" y="2476246"/>
                  </a:lnTo>
                  <a:lnTo>
                    <a:pt x="6536436" y="2449957"/>
                  </a:lnTo>
                  <a:close/>
                </a:path>
                <a:path w="6894830" h="3253104">
                  <a:moveTo>
                    <a:pt x="6543421" y="786511"/>
                  </a:moveTo>
                  <a:lnTo>
                    <a:pt x="6515608" y="760476"/>
                  </a:lnTo>
                  <a:lnTo>
                    <a:pt x="6489573" y="788289"/>
                  </a:lnTo>
                  <a:lnTo>
                    <a:pt x="6517386" y="814324"/>
                  </a:lnTo>
                  <a:lnTo>
                    <a:pt x="6543421" y="786511"/>
                  </a:lnTo>
                  <a:close/>
                </a:path>
                <a:path w="6894830" h="3253104">
                  <a:moveTo>
                    <a:pt x="6571488" y="2686939"/>
                  </a:moveTo>
                  <a:lnTo>
                    <a:pt x="6549263" y="2678912"/>
                  </a:lnTo>
                  <a:lnTo>
                    <a:pt x="6565265" y="2648839"/>
                  </a:lnTo>
                  <a:lnTo>
                    <a:pt x="6531610" y="2630932"/>
                  </a:lnTo>
                  <a:lnTo>
                    <a:pt x="6513703" y="2664587"/>
                  </a:lnTo>
                  <a:lnTo>
                    <a:pt x="6534975" y="2675915"/>
                  </a:lnTo>
                  <a:lnTo>
                    <a:pt x="6522720" y="2709799"/>
                  </a:lnTo>
                  <a:lnTo>
                    <a:pt x="6558534" y="2722753"/>
                  </a:lnTo>
                  <a:lnTo>
                    <a:pt x="6571488" y="2686939"/>
                  </a:lnTo>
                  <a:close/>
                </a:path>
                <a:path w="6894830" h="3253104">
                  <a:moveTo>
                    <a:pt x="6588887" y="2505329"/>
                  </a:moveTo>
                  <a:lnTo>
                    <a:pt x="6562598" y="2477643"/>
                  </a:lnTo>
                  <a:lnTo>
                    <a:pt x="6535039" y="2503932"/>
                  </a:lnTo>
                  <a:lnTo>
                    <a:pt x="6561201" y="2531491"/>
                  </a:lnTo>
                  <a:lnTo>
                    <a:pt x="6588887" y="2505329"/>
                  </a:lnTo>
                  <a:close/>
                </a:path>
                <a:path w="6894830" h="3253104">
                  <a:moveTo>
                    <a:pt x="6595491" y="730885"/>
                  </a:moveTo>
                  <a:lnTo>
                    <a:pt x="6567551" y="704850"/>
                  </a:lnTo>
                  <a:lnTo>
                    <a:pt x="6541643" y="732663"/>
                  </a:lnTo>
                  <a:lnTo>
                    <a:pt x="6569456" y="758698"/>
                  </a:lnTo>
                  <a:lnTo>
                    <a:pt x="6595491" y="730885"/>
                  </a:lnTo>
                  <a:close/>
                </a:path>
                <a:path w="6894830" h="3253104">
                  <a:moveTo>
                    <a:pt x="6641211" y="2560701"/>
                  </a:moveTo>
                  <a:lnTo>
                    <a:pt x="6615049" y="2533015"/>
                  </a:lnTo>
                  <a:lnTo>
                    <a:pt x="6587363" y="2559177"/>
                  </a:lnTo>
                  <a:lnTo>
                    <a:pt x="6613525" y="2586863"/>
                  </a:lnTo>
                  <a:lnTo>
                    <a:pt x="6641211" y="2560701"/>
                  </a:lnTo>
                  <a:close/>
                </a:path>
                <a:path w="6894830" h="3253104">
                  <a:moveTo>
                    <a:pt x="6643116" y="2712847"/>
                  </a:moveTo>
                  <a:lnTo>
                    <a:pt x="6621589" y="2705062"/>
                  </a:lnTo>
                  <a:lnTo>
                    <a:pt x="6632448" y="2684653"/>
                  </a:lnTo>
                  <a:lnTo>
                    <a:pt x="6598793" y="2666746"/>
                  </a:lnTo>
                  <a:lnTo>
                    <a:pt x="6580886" y="2700401"/>
                  </a:lnTo>
                  <a:lnTo>
                    <a:pt x="6602882" y="2712110"/>
                  </a:lnTo>
                  <a:lnTo>
                    <a:pt x="6594348" y="2735707"/>
                  </a:lnTo>
                  <a:lnTo>
                    <a:pt x="6630162" y="2748661"/>
                  </a:lnTo>
                  <a:lnTo>
                    <a:pt x="6643116" y="2712847"/>
                  </a:lnTo>
                  <a:close/>
                </a:path>
                <a:path w="6894830" h="3253104">
                  <a:moveTo>
                    <a:pt x="6647434" y="675132"/>
                  </a:moveTo>
                  <a:lnTo>
                    <a:pt x="6619621" y="649097"/>
                  </a:lnTo>
                  <a:lnTo>
                    <a:pt x="6593586" y="677037"/>
                  </a:lnTo>
                  <a:lnTo>
                    <a:pt x="6621526" y="702945"/>
                  </a:lnTo>
                  <a:lnTo>
                    <a:pt x="6647434" y="675132"/>
                  </a:lnTo>
                  <a:close/>
                </a:path>
                <a:path w="6894830" h="3253104">
                  <a:moveTo>
                    <a:pt x="6669532" y="527304"/>
                  </a:moveTo>
                  <a:lnTo>
                    <a:pt x="6559397" y="530263"/>
                  </a:lnTo>
                  <a:lnTo>
                    <a:pt x="6568072" y="521208"/>
                  </a:lnTo>
                  <a:lnTo>
                    <a:pt x="6585585" y="502920"/>
                  </a:lnTo>
                  <a:lnTo>
                    <a:pt x="6458712" y="487680"/>
                  </a:lnTo>
                  <a:lnTo>
                    <a:pt x="6471513" y="523494"/>
                  </a:lnTo>
                  <a:lnTo>
                    <a:pt x="6442075" y="534035"/>
                  </a:lnTo>
                  <a:lnTo>
                    <a:pt x="6454902" y="569976"/>
                  </a:lnTo>
                  <a:lnTo>
                    <a:pt x="6484366" y="559422"/>
                  </a:lnTo>
                  <a:lnTo>
                    <a:pt x="6497193" y="595249"/>
                  </a:lnTo>
                  <a:lnTo>
                    <a:pt x="6547917" y="542264"/>
                  </a:lnTo>
                  <a:lnTo>
                    <a:pt x="6559740" y="564400"/>
                  </a:lnTo>
                  <a:lnTo>
                    <a:pt x="6529197" y="580644"/>
                  </a:lnTo>
                  <a:lnTo>
                    <a:pt x="6547104" y="614299"/>
                  </a:lnTo>
                  <a:lnTo>
                    <a:pt x="6577647" y="597941"/>
                  </a:lnTo>
                  <a:lnTo>
                    <a:pt x="6595618" y="631571"/>
                  </a:lnTo>
                  <a:lnTo>
                    <a:pt x="6644411" y="562737"/>
                  </a:lnTo>
                  <a:lnTo>
                    <a:pt x="6669532" y="527304"/>
                  </a:lnTo>
                  <a:close/>
                </a:path>
                <a:path w="6894830" h="3253104">
                  <a:moveTo>
                    <a:pt x="6693535" y="2616073"/>
                  </a:moveTo>
                  <a:lnTo>
                    <a:pt x="6667373" y="2588387"/>
                  </a:lnTo>
                  <a:lnTo>
                    <a:pt x="6639687" y="2614549"/>
                  </a:lnTo>
                  <a:lnTo>
                    <a:pt x="6665976" y="2642235"/>
                  </a:lnTo>
                  <a:lnTo>
                    <a:pt x="6693535" y="2616073"/>
                  </a:lnTo>
                  <a:close/>
                </a:path>
                <a:path w="6894830" h="3253104">
                  <a:moveTo>
                    <a:pt x="6714744" y="2738882"/>
                  </a:moveTo>
                  <a:lnTo>
                    <a:pt x="6693954" y="2731376"/>
                  </a:lnTo>
                  <a:lnTo>
                    <a:pt x="6699758" y="2720467"/>
                  </a:lnTo>
                  <a:lnTo>
                    <a:pt x="6666103" y="2702560"/>
                  </a:lnTo>
                  <a:lnTo>
                    <a:pt x="6648196" y="2736215"/>
                  </a:lnTo>
                  <a:lnTo>
                    <a:pt x="6670840" y="2748280"/>
                  </a:lnTo>
                  <a:lnTo>
                    <a:pt x="6665976" y="2761742"/>
                  </a:lnTo>
                  <a:lnTo>
                    <a:pt x="6701790" y="2774696"/>
                  </a:lnTo>
                  <a:lnTo>
                    <a:pt x="6714744" y="2738882"/>
                  </a:lnTo>
                  <a:close/>
                </a:path>
                <a:path w="6894830" h="3253104">
                  <a:moveTo>
                    <a:pt x="6745986" y="2671445"/>
                  </a:moveTo>
                  <a:lnTo>
                    <a:pt x="6719824" y="2643759"/>
                  </a:lnTo>
                  <a:lnTo>
                    <a:pt x="6692138" y="2669921"/>
                  </a:lnTo>
                  <a:lnTo>
                    <a:pt x="6718300" y="2697607"/>
                  </a:lnTo>
                  <a:lnTo>
                    <a:pt x="6745986" y="2671445"/>
                  </a:lnTo>
                  <a:close/>
                </a:path>
                <a:path w="6894830" h="3253104">
                  <a:moveTo>
                    <a:pt x="6759575" y="527304"/>
                  </a:moveTo>
                  <a:lnTo>
                    <a:pt x="6639814" y="571754"/>
                  </a:lnTo>
                  <a:lnTo>
                    <a:pt x="6667627" y="597801"/>
                  </a:lnTo>
                  <a:lnTo>
                    <a:pt x="6645656" y="621284"/>
                  </a:lnTo>
                  <a:lnTo>
                    <a:pt x="6673469" y="647319"/>
                  </a:lnTo>
                  <a:lnTo>
                    <a:pt x="6695440" y="623836"/>
                  </a:lnTo>
                  <a:lnTo>
                    <a:pt x="6723253" y="649859"/>
                  </a:lnTo>
                  <a:lnTo>
                    <a:pt x="6739953" y="593471"/>
                  </a:lnTo>
                  <a:lnTo>
                    <a:pt x="6759575" y="527304"/>
                  </a:lnTo>
                  <a:close/>
                </a:path>
                <a:path w="6894830" h="3253104">
                  <a:moveTo>
                    <a:pt x="6786372" y="2764790"/>
                  </a:moveTo>
                  <a:lnTo>
                    <a:pt x="6766268" y="2757525"/>
                  </a:lnTo>
                  <a:lnTo>
                    <a:pt x="6766941" y="2756281"/>
                  </a:lnTo>
                  <a:lnTo>
                    <a:pt x="6733413" y="2738374"/>
                  </a:lnTo>
                  <a:lnTo>
                    <a:pt x="6715506" y="2772029"/>
                  </a:lnTo>
                  <a:lnTo>
                    <a:pt x="6738760" y="2784449"/>
                  </a:lnTo>
                  <a:lnTo>
                    <a:pt x="6737604" y="2787650"/>
                  </a:lnTo>
                  <a:lnTo>
                    <a:pt x="6773418" y="2800604"/>
                  </a:lnTo>
                  <a:lnTo>
                    <a:pt x="6786372" y="2764790"/>
                  </a:lnTo>
                  <a:close/>
                </a:path>
                <a:path w="6894830" h="3253104">
                  <a:moveTo>
                    <a:pt x="6798310" y="2726690"/>
                  </a:moveTo>
                  <a:lnTo>
                    <a:pt x="6772148" y="2699004"/>
                  </a:lnTo>
                  <a:lnTo>
                    <a:pt x="6744462" y="2725293"/>
                  </a:lnTo>
                  <a:lnTo>
                    <a:pt x="6770624" y="2752979"/>
                  </a:lnTo>
                  <a:lnTo>
                    <a:pt x="6798310" y="2726690"/>
                  </a:lnTo>
                  <a:close/>
                </a:path>
                <a:path w="6894830" h="3253104">
                  <a:moveTo>
                    <a:pt x="6844284" y="2695067"/>
                  </a:moveTo>
                  <a:lnTo>
                    <a:pt x="6806184" y="2695067"/>
                  </a:lnTo>
                  <a:lnTo>
                    <a:pt x="6806184" y="2733167"/>
                  </a:lnTo>
                  <a:lnTo>
                    <a:pt x="6844284" y="2733167"/>
                  </a:lnTo>
                  <a:lnTo>
                    <a:pt x="6844284" y="2695067"/>
                  </a:lnTo>
                  <a:close/>
                </a:path>
                <a:path w="6894830" h="3253104">
                  <a:moveTo>
                    <a:pt x="6844284" y="2618867"/>
                  </a:moveTo>
                  <a:lnTo>
                    <a:pt x="6806184" y="2618867"/>
                  </a:lnTo>
                  <a:lnTo>
                    <a:pt x="6806184" y="2656967"/>
                  </a:lnTo>
                  <a:lnTo>
                    <a:pt x="6844284" y="2656967"/>
                  </a:lnTo>
                  <a:lnTo>
                    <a:pt x="6844284" y="2618867"/>
                  </a:lnTo>
                  <a:close/>
                </a:path>
                <a:path w="6894830" h="3253104">
                  <a:moveTo>
                    <a:pt x="6844284" y="2542667"/>
                  </a:moveTo>
                  <a:lnTo>
                    <a:pt x="6806184" y="2542667"/>
                  </a:lnTo>
                  <a:lnTo>
                    <a:pt x="6806184" y="2580767"/>
                  </a:lnTo>
                  <a:lnTo>
                    <a:pt x="6844284" y="2580767"/>
                  </a:lnTo>
                  <a:lnTo>
                    <a:pt x="6844284" y="2542667"/>
                  </a:lnTo>
                  <a:close/>
                </a:path>
                <a:path w="6894830" h="3253104">
                  <a:moveTo>
                    <a:pt x="6844284" y="2466467"/>
                  </a:moveTo>
                  <a:lnTo>
                    <a:pt x="6806184" y="2466467"/>
                  </a:lnTo>
                  <a:lnTo>
                    <a:pt x="6806184" y="2504567"/>
                  </a:lnTo>
                  <a:lnTo>
                    <a:pt x="6844284" y="2504567"/>
                  </a:lnTo>
                  <a:lnTo>
                    <a:pt x="6844284" y="2466467"/>
                  </a:lnTo>
                  <a:close/>
                </a:path>
                <a:path w="6894830" h="3253104">
                  <a:moveTo>
                    <a:pt x="6844284" y="2390267"/>
                  </a:moveTo>
                  <a:lnTo>
                    <a:pt x="6806184" y="2390267"/>
                  </a:lnTo>
                  <a:lnTo>
                    <a:pt x="6806184" y="2428367"/>
                  </a:lnTo>
                  <a:lnTo>
                    <a:pt x="6844284" y="2428367"/>
                  </a:lnTo>
                  <a:lnTo>
                    <a:pt x="6844284" y="2390267"/>
                  </a:lnTo>
                  <a:close/>
                </a:path>
                <a:path w="6894830" h="3253104">
                  <a:moveTo>
                    <a:pt x="6844284" y="2314067"/>
                  </a:moveTo>
                  <a:lnTo>
                    <a:pt x="6806184" y="2314067"/>
                  </a:lnTo>
                  <a:lnTo>
                    <a:pt x="6806184" y="2352167"/>
                  </a:lnTo>
                  <a:lnTo>
                    <a:pt x="6844284" y="2352167"/>
                  </a:lnTo>
                  <a:lnTo>
                    <a:pt x="6844284" y="2314067"/>
                  </a:lnTo>
                  <a:close/>
                </a:path>
                <a:path w="6894830" h="3253104">
                  <a:moveTo>
                    <a:pt x="6844284" y="2237867"/>
                  </a:moveTo>
                  <a:lnTo>
                    <a:pt x="6806184" y="2237867"/>
                  </a:lnTo>
                  <a:lnTo>
                    <a:pt x="6806184" y="2275967"/>
                  </a:lnTo>
                  <a:lnTo>
                    <a:pt x="6844284" y="2275967"/>
                  </a:lnTo>
                  <a:lnTo>
                    <a:pt x="6844284" y="2237867"/>
                  </a:lnTo>
                  <a:close/>
                </a:path>
                <a:path w="6894830" h="3253104">
                  <a:moveTo>
                    <a:pt x="6844284" y="2161667"/>
                  </a:moveTo>
                  <a:lnTo>
                    <a:pt x="6806184" y="2161667"/>
                  </a:lnTo>
                  <a:lnTo>
                    <a:pt x="6806184" y="2199767"/>
                  </a:lnTo>
                  <a:lnTo>
                    <a:pt x="6844284" y="2199767"/>
                  </a:lnTo>
                  <a:lnTo>
                    <a:pt x="6844284" y="2161667"/>
                  </a:lnTo>
                  <a:close/>
                </a:path>
                <a:path w="6894830" h="3253104">
                  <a:moveTo>
                    <a:pt x="6844284" y="2085467"/>
                  </a:moveTo>
                  <a:lnTo>
                    <a:pt x="6806184" y="2085467"/>
                  </a:lnTo>
                  <a:lnTo>
                    <a:pt x="6806184" y="2123567"/>
                  </a:lnTo>
                  <a:lnTo>
                    <a:pt x="6844284" y="2123567"/>
                  </a:lnTo>
                  <a:lnTo>
                    <a:pt x="6844284" y="2085467"/>
                  </a:lnTo>
                  <a:close/>
                </a:path>
                <a:path w="6894830" h="3253104">
                  <a:moveTo>
                    <a:pt x="6844284" y="2009267"/>
                  </a:moveTo>
                  <a:lnTo>
                    <a:pt x="6806184" y="2009267"/>
                  </a:lnTo>
                  <a:lnTo>
                    <a:pt x="6806184" y="2047367"/>
                  </a:lnTo>
                  <a:lnTo>
                    <a:pt x="6844284" y="2047367"/>
                  </a:lnTo>
                  <a:lnTo>
                    <a:pt x="6844284" y="2009267"/>
                  </a:lnTo>
                  <a:close/>
                </a:path>
                <a:path w="6894830" h="3253104">
                  <a:moveTo>
                    <a:pt x="6844284" y="1933079"/>
                  </a:moveTo>
                  <a:lnTo>
                    <a:pt x="6806184" y="1933079"/>
                  </a:lnTo>
                  <a:lnTo>
                    <a:pt x="6806184" y="1971167"/>
                  </a:lnTo>
                  <a:lnTo>
                    <a:pt x="6844284" y="1971167"/>
                  </a:lnTo>
                  <a:lnTo>
                    <a:pt x="6844284" y="1933079"/>
                  </a:lnTo>
                  <a:close/>
                </a:path>
                <a:path w="6894830" h="3253104">
                  <a:moveTo>
                    <a:pt x="6844284" y="1856867"/>
                  </a:moveTo>
                  <a:lnTo>
                    <a:pt x="6806184" y="1856867"/>
                  </a:lnTo>
                  <a:lnTo>
                    <a:pt x="6806184" y="1894979"/>
                  </a:lnTo>
                  <a:lnTo>
                    <a:pt x="6844284" y="1894979"/>
                  </a:lnTo>
                  <a:lnTo>
                    <a:pt x="6844284" y="1856867"/>
                  </a:lnTo>
                  <a:close/>
                </a:path>
                <a:path w="6894830" h="3253104">
                  <a:moveTo>
                    <a:pt x="6844284" y="1780667"/>
                  </a:moveTo>
                  <a:lnTo>
                    <a:pt x="6806184" y="1780667"/>
                  </a:lnTo>
                  <a:lnTo>
                    <a:pt x="6806184" y="1818767"/>
                  </a:lnTo>
                  <a:lnTo>
                    <a:pt x="6844284" y="1818767"/>
                  </a:lnTo>
                  <a:lnTo>
                    <a:pt x="6844284" y="1780667"/>
                  </a:lnTo>
                  <a:close/>
                </a:path>
                <a:path w="6894830" h="3253104">
                  <a:moveTo>
                    <a:pt x="6844284" y="1704467"/>
                  </a:moveTo>
                  <a:lnTo>
                    <a:pt x="6806184" y="1704467"/>
                  </a:lnTo>
                  <a:lnTo>
                    <a:pt x="6806184" y="1742567"/>
                  </a:lnTo>
                  <a:lnTo>
                    <a:pt x="6844284" y="1742567"/>
                  </a:lnTo>
                  <a:lnTo>
                    <a:pt x="6844284" y="1704467"/>
                  </a:lnTo>
                  <a:close/>
                </a:path>
                <a:path w="6894830" h="3253104">
                  <a:moveTo>
                    <a:pt x="6844284" y="1628267"/>
                  </a:moveTo>
                  <a:lnTo>
                    <a:pt x="6806184" y="1628267"/>
                  </a:lnTo>
                  <a:lnTo>
                    <a:pt x="6806184" y="1666367"/>
                  </a:lnTo>
                  <a:lnTo>
                    <a:pt x="6844284" y="1666367"/>
                  </a:lnTo>
                  <a:lnTo>
                    <a:pt x="6844284" y="1628267"/>
                  </a:lnTo>
                  <a:close/>
                </a:path>
                <a:path w="6894830" h="3253104">
                  <a:moveTo>
                    <a:pt x="6844284" y="1552067"/>
                  </a:moveTo>
                  <a:lnTo>
                    <a:pt x="6806184" y="1552067"/>
                  </a:lnTo>
                  <a:lnTo>
                    <a:pt x="6806184" y="1590167"/>
                  </a:lnTo>
                  <a:lnTo>
                    <a:pt x="6844284" y="1590167"/>
                  </a:lnTo>
                  <a:lnTo>
                    <a:pt x="6844284" y="1552067"/>
                  </a:lnTo>
                  <a:close/>
                </a:path>
                <a:path w="6894830" h="3253104">
                  <a:moveTo>
                    <a:pt x="6844284" y="1475867"/>
                  </a:moveTo>
                  <a:lnTo>
                    <a:pt x="6806184" y="1475867"/>
                  </a:lnTo>
                  <a:lnTo>
                    <a:pt x="6806184" y="1513967"/>
                  </a:lnTo>
                  <a:lnTo>
                    <a:pt x="6844284" y="1513967"/>
                  </a:lnTo>
                  <a:lnTo>
                    <a:pt x="6844284" y="1475867"/>
                  </a:lnTo>
                  <a:close/>
                </a:path>
                <a:path w="6894830" h="3253104">
                  <a:moveTo>
                    <a:pt x="6844284" y="1399667"/>
                  </a:moveTo>
                  <a:lnTo>
                    <a:pt x="6806184" y="1399667"/>
                  </a:lnTo>
                  <a:lnTo>
                    <a:pt x="6806184" y="1437767"/>
                  </a:lnTo>
                  <a:lnTo>
                    <a:pt x="6844284" y="1437767"/>
                  </a:lnTo>
                  <a:lnTo>
                    <a:pt x="6844284" y="1399667"/>
                  </a:lnTo>
                  <a:close/>
                </a:path>
                <a:path w="6894830" h="3253104">
                  <a:moveTo>
                    <a:pt x="6844284" y="1323467"/>
                  </a:moveTo>
                  <a:lnTo>
                    <a:pt x="6806184" y="1323467"/>
                  </a:lnTo>
                  <a:lnTo>
                    <a:pt x="6806184" y="1361567"/>
                  </a:lnTo>
                  <a:lnTo>
                    <a:pt x="6844284" y="1361567"/>
                  </a:lnTo>
                  <a:lnTo>
                    <a:pt x="6844284" y="1323467"/>
                  </a:lnTo>
                  <a:close/>
                </a:path>
                <a:path w="6894830" h="3253104">
                  <a:moveTo>
                    <a:pt x="6844284" y="1247267"/>
                  </a:moveTo>
                  <a:lnTo>
                    <a:pt x="6806184" y="1247267"/>
                  </a:lnTo>
                  <a:lnTo>
                    <a:pt x="6806184" y="1285367"/>
                  </a:lnTo>
                  <a:lnTo>
                    <a:pt x="6844284" y="1285367"/>
                  </a:lnTo>
                  <a:lnTo>
                    <a:pt x="6844284" y="1247267"/>
                  </a:lnTo>
                  <a:close/>
                </a:path>
                <a:path w="6894830" h="3253104">
                  <a:moveTo>
                    <a:pt x="6844284" y="1171067"/>
                  </a:moveTo>
                  <a:lnTo>
                    <a:pt x="6806184" y="1171067"/>
                  </a:lnTo>
                  <a:lnTo>
                    <a:pt x="6806184" y="1209167"/>
                  </a:lnTo>
                  <a:lnTo>
                    <a:pt x="6844284" y="1209167"/>
                  </a:lnTo>
                  <a:lnTo>
                    <a:pt x="6844284" y="1171067"/>
                  </a:lnTo>
                  <a:close/>
                </a:path>
                <a:path w="6894830" h="3253104">
                  <a:moveTo>
                    <a:pt x="6844284" y="1094867"/>
                  </a:moveTo>
                  <a:lnTo>
                    <a:pt x="6806184" y="1094867"/>
                  </a:lnTo>
                  <a:lnTo>
                    <a:pt x="6806184" y="1132967"/>
                  </a:lnTo>
                  <a:lnTo>
                    <a:pt x="6844284" y="1132967"/>
                  </a:lnTo>
                  <a:lnTo>
                    <a:pt x="6844284" y="1094867"/>
                  </a:lnTo>
                  <a:close/>
                </a:path>
                <a:path w="6894830" h="3253104">
                  <a:moveTo>
                    <a:pt x="6844284" y="1018667"/>
                  </a:moveTo>
                  <a:lnTo>
                    <a:pt x="6806184" y="1018667"/>
                  </a:lnTo>
                  <a:lnTo>
                    <a:pt x="6806184" y="1056767"/>
                  </a:lnTo>
                  <a:lnTo>
                    <a:pt x="6844284" y="1056767"/>
                  </a:lnTo>
                  <a:lnTo>
                    <a:pt x="6844284" y="1018667"/>
                  </a:lnTo>
                  <a:close/>
                </a:path>
                <a:path w="6894830" h="3253104">
                  <a:moveTo>
                    <a:pt x="6844284" y="942467"/>
                  </a:moveTo>
                  <a:lnTo>
                    <a:pt x="6806184" y="942467"/>
                  </a:lnTo>
                  <a:lnTo>
                    <a:pt x="6806184" y="980567"/>
                  </a:lnTo>
                  <a:lnTo>
                    <a:pt x="6844284" y="980567"/>
                  </a:lnTo>
                  <a:lnTo>
                    <a:pt x="6844284" y="942467"/>
                  </a:lnTo>
                  <a:close/>
                </a:path>
                <a:path w="6894830" h="3253104">
                  <a:moveTo>
                    <a:pt x="6844284" y="866267"/>
                  </a:moveTo>
                  <a:lnTo>
                    <a:pt x="6806184" y="866267"/>
                  </a:lnTo>
                  <a:lnTo>
                    <a:pt x="6806184" y="904367"/>
                  </a:lnTo>
                  <a:lnTo>
                    <a:pt x="6844284" y="904367"/>
                  </a:lnTo>
                  <a:lnTo>
                    <a:pt x="6844284" y="866267"/>
                  </a:lnTo>
                  <a:close/>
                </a:path>
                <a:path w="6894830" h="3253104">
                  <a:moveTo>
                    <a:pt x="6844284" y="790067"/>
                  </a:moveTo>
                  <a:lnTo>
                    <a:pt x="6806184" y="790067"/>
                  </a:lnTo>
                  <a:lnTo>
                    <a:pt x="6806184" y="828167"/>
                  </a:lnTo>
                  <a:lnTo>
                    <a:pt x="6844284" y="828167"/>
                  </a:lnTo>
                  <a:lnTo>
                    <a:pt x="6844284" y="790067"/>
                  </a:lnTo>
                  <a:close/>
                </a:path>
                <a:path w="6894830" h="3253104">
                  <a:moveTo>
                    <a:pt x="6844284" y="713867"/>
                  </a:moveTo>
                  <a:lnTo>
                    <a:pt x="6806184" y="713867"/>
                  </a:lnTo>
                  <a:lnTo>
                    <a:pt x="6806184" y="751967"/>
                  </a:lnTo>
                  <a:lnTo>
                    <a:pt x="6844284" y="751967"/>
                  </a:lnTo>
                  <a:lnTo>
                    <a:pt x="6844284" y="713867"/>
                  </a:lnTo>
                  <a:close/>
                </a:path>
                <a:path w="6894830" h="3253104">
                  <a:moveTo>
                    <a:pt x="6844284" y="637667"/>
                  </a:moveTo>
                  <a:lnTo>
                    <a:pt x="6806184" y="637667"/>
                  </a:lnTo>
                  <a:lnTo>
                    <a:pt x="6806184" y="675767"/>
                  </a:lnTo>
                  <a:lnTo>
                    <a:pt x="6844284" y="675767"/>
                  </a:lnTo>
                  <a:lnTo>
                    <a:pt x="6844284" y="637667"/>
                  </a:lnTo>
                  <a:close/>
                </a:path>
                <a:path w="6894830" h="3253104">
                  <a:moveTo>
                    <a:pt x="6858000" y="2790825"/>
                  </a:moveTo>
                  <a:lnTo>
                    <a:pt x="6846049" y="2786519"/>
                  </a:lnTo>
                  <a:lnTo>
                    <a:pt x="6850761" y="2782062"/>
                  </a:lnTo>
                  <a:lnTo>
                    <a:pt x="6844284" y="2775242"/>
                  </a:lnTo>
                  <a:lnTo>
                    <a:pt x="6844284" y="2771267"/>
                  </a:lnTo>
                  <a:lnTo>
                    <a:pt x="6840499" y="2771267"/>
                  </a:lnTo>
                  <a:lnTo>
                    <a:pt x="6824472" y="2754376"/>
                  </a:lnTo>
                  <a:lnTo>
                    <a:pt x="6806666" y="2771267"/>
                  </a:lnTo>
                  <a:lnTo>
                    <a:pt x="6806184" y="2771267"/>
                  </a:lnTo>
                  <a:lnTo>
                    <a:pt x="6806184" y="2771749"/>
                  </a:lnTo>
                  <a:lnTo>
                    <a:pt x="6802514" y="2775216"/>
                  </a:lnTo>
                  <a:lnTo>
                    <a:pt x="6800596" y="2774188"/>
                  </a:lnTo>
                  <a:lnTo>
                    <a:pt x="6797522" y="2779966"/>
                  </a:lnTo>
                  <a:lnTo>
                    <a:pt x="6796913" y="2780538"/>
                  </a:lnTo>
                  <a:lnTo>
                    <a:pt x="6797103" y="2780754"/>
                  </a:lnTo>
                  <a:lnTo>
                    <a:pt x="6782689" y="2807843"/>
                  </a:lnTo>
                  <a:lnTo>
                    <a:pt x="6816344" y="2825750"/>
                  </a:lnTo>
                  <a:lnTo>
                    <a:pt x="6820573" y="2817799"/>
                  </a:lnTo>
                  <a:lnTo>
                    <a:pt x="6845046" y="2826639"/>
                  </a:lnTo>
                  <a:lnTo>
                    <a:pt x="6858000" y="2790825"/>
                  </a:lnTo>
                  <a:close/>
                </a:path>
                <a:path w="6894830" h="3253104">
                  <a:moveTo>
                    <a:pt x="6868668" y="167640"/>
                  </a:moveTo>
                  <a:lnTo>
                    <a:pt x="6859143" y="148590"/>
                  </a:lnTo>
                  <a:lnTo>
                    <a:pt x="6811518" y="53340"/>
                  </a:lnTo>
                  <a:lnTo>
                    <a:pt x="6754368" y="167640"/>
                  </a:lnTo>
                  <a:lnTo>
                    <a:pt x="6792468" y="167640"/>
                  </a:lnTo>
                  <a:lnTo>
                    <a:pt x="6792468" y="436245"/>
                  </a:lnTo>
                  <a:lnTo>
                    <a:pt x="6830568" y="436245"/>
                  </a:lnTo>
                  <a:lnTo>
                    <a:pt x="6830568" y="167640"/>
                  </a:lnTo>
                  <a:lnTo>
                    <a:pt x="6868668" y="167640"/>
                  </a:lnTo>
                  <a:close/>
                </a:path>
                <a:path w="6894830" h="3253104">
                  <a:moveTo>
                    <a:pt x="6882384" y="603504"/>
                  </a:moveTo>
                  <a:lnTo>
                    <a:pt x="6880415" y="599567"/>
                  </a:lnTo>
                  <a:lnTo>
                    <a:pt x="6872859" y="584454"/>
                  </a:lnTo>
                  <a:lnTo>
                    <a:pt x="6825234" y="489204"/>
                  </a:lnTo>
                  <a:lnTo>
                    <a:pt x="6768084" y="603504"/>
                  </a:lnTo>
                  <a:lnTo>
                    <a:pt x="6882384" y="603504"/>
                  </a:lnTo>
                  <a:close/>
                </a:path>
                <a:path w="6894830" h="3253104">
                  <a:moveTo>
                    <a:pt x="6894576" y="2983992"/>
                  </a:moveTo>
                  <a:lnTo>
                    <a:pt x="6885051" y="2964942"/>
                  </a:lnTo>
                  <a:lnTo>
                    <a:pt x="6837426" y="2869692"/>
                  </a:lnTo>
                  <a:lnTo>
                    <a:pt x="6780276" y="2983992"/>
                  </a:lnTo>
                  <a:lnTo>
                    <a:pt x="6818376" y="2983992"/>
                  </a:lnTo>
                  <a:lnTo>
                    <a:pt x="6818376" y="3252597"/>
                  </a:lnTo>
                  <a:lnTo>
                    <a:pt x="6856476" y="3252597"/>
                  </a:lnTo>
                  <a:lnTo>
                    <a:pt x="6856476" y="2983992"/>
                  </a:lnTo>
                  <a:lnTo>
                    <a:pt x="6894576" y="29839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24D432A-B1CE-421D-A58F-6D0F9463173C}"/>
                  </a:ext>
                </a:extLst>
              </p:cNvPr>
              <p:cNvSpPr txBox="1"/>
              <p:nvPr/>
            </p:nvSpPr>
            <p:spPr>
              <a:xfrm>
                <a:off x="2552270" y="894080"/>
                <a:ext cx="7000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dirty="0"/>
                  <a:t> 不是依序產生，而是可以一起被計算出來的</a:t>
                </a:r>
                <a:endParaRPr lang="en-US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24D432A-B1CE-421D-A58F-6D0F94631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70" y="894080"/>
                <a:ext cx="7000290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4933" y="113474"/>
            <a:ext cx="4314190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Multi-head</a:t>
            </a:r>
            <a:r>
              <a:rPr sz="3200" b="1" i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4C650C5E-9788-4888-9F81-4231881A8047}"/>
              </a:ext>
            </a:extLst>
          </p:cNvPr>
          <p:cNvGrpSpPr/>
          <p:nvPr/>
        </p:nvGrpSpPr>
        <p:grpSpPr>
          <a:xfrm>
            <a:off x="7205471" y="1466457"/>
            <a:ext cx="3107436" cy="1272539"/>
            <a:chOff x="3351276" y="755904"/>
            <a:chExt cx="3107436" cy="1272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1032" y="755905"/>
              <a:ext cx="461772" cy="606551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5971032" y="755904"/>
              <a:ext cx="487680" cy="375744"/>
            </a:xfrm>
            <a:prstGeom prst="rect">
              <a:avLst/>
            </a:prstGeom>
            <a:ln w="6350">
              <a:solidFill>
                <a:srgbClr val="6FAC46"/>
              </a:solidFill>
            </a:ln>
          </p:spPr>
          <p:txBody>
            <a:bodyPr vert="horz" wrap="square" lIns="0" tIns="6350" rIns="0" bIns="0" rtlCol="0">
              <a:spAutoFit/>
            </a:bodyPr>
            <a:lstStyle/>
            <a:p>
              <a:pPr marL="29845">
                <a:spcBef>
                  <a:spcPts val="50"/>
                </a:spcBef>
              </a:pPr>
              <a:r>
                <a:rPr sz="3600" spc="-15" baseline="-20833" dirty="0">
                  <a:latin typeface="Cambria Math"/>
                  <a:cs typeface="Cambria Math"/>
                </a:rPr>
                <a:t>𝒃</a:t>
              </a:r>
              <a:r>
                <a:rPr sz="1750" spc="20" dirty="0">
                  <a:latin typeface="Cambria Math"/>
                  <a:cs typeface="Cambria Math"/>
                </a:rPr>
                <a:t>𝒊</a:t>
              </a:r>
              <a:r>
                <a:rPr sz="1750" dirty="0">
                  <a:latin typeface="Cambria Math"/>
                  <a:cs typeface="Cambria Math"/>
                </a:rPr>
                <a:t>,𝟏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1032" y="1421892"/>
              <a:ext cx="461772" cy="606551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5971032" y="1421892"/>
              <a:ext cx="487680" cy="376385"/>
            </a:xfrm>
            <a:prstGeom prst="rect">
              <a:avLst/>
            </a:prstGeom>
            <a:ln w="6350">
              <a:solidFill>
                <a:srgbClr val="6FAC46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 marL="29845">
                <a:spcBef>
                  <a:spcPts val="55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20" dirty="0">
                  <a:latin typeface="Cambria Math"/>
                  <a:cs typeface="Cambria Math"/>
                </a:rPr>
                <a:t>𝒊</a:t>
              </a:r>
              <a:r>
                <a:rPr sz="1750" dirty="0">
                  <a:latin typeface="Cambria Math"/>
                  <a:cs typeface="Cambria Math"/>
                </a:rPr>
                <a:t>,𝟐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1276" y="1082040"/>
              <a:ext cx="461772" cy="606551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3351276" y="1082040"/>
              <a:ext cx="462280" cy="376385"/>
            </a:xfrm>
            <a:prstGeom prst="rect">
              <a:avLst/>
            </a:prstGeom>
            <a:ln w="6350">
              <a:solidFill>
                <a:srgbClr val="6FAC46"/>
              </a:solidFill>
            </a:ln>
          </p:spPr>
          <p:txBody>
            <a:bodyPr vert="horz" wrap="square" lIns="0" tIns="6985" rIns="0" bIns="0" rtlCol="0">
              <a:spAutoFit/>
            </a:bodyPr>
            <a:lstStyle/>
            <a:p>
              <a:pPr marL="118110">
                <a:spcBef>
                  <a:spcPts val="55"/>
                </a:spcBef>
              </a:pPr>
              <a:r>
                <a:rPr sz="3600" spc="-7" baseline="-20833" dirty="0">
                  <a:latin typeface="Cambria Math"/>
                  <a:cs typeface="Cambria Math"/>
                </a:rPr>
                <a:t>𝒃</a:t>
              </a:r>
              <a:r>
                <a:rPr sz="1750" spc="-5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969258" y="1136649"/>
              <a:ext cx="20256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2800" spc="-5" dirty="0">
                  <a:latin typeface="Calibri"/>
                  <a:cs typeface="Calibri"/>
                </a:rPr>
                <a:t>=</a:t>
              </a:r>
              <a:endParaRPr sz="2800">
                <a:latin typeface="Calibri"/>
                <a:cs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4068" y="1033272"/>
              <a:ext cx="1415795" cy="711708"/>
            </a:xfrm>
            <a:prstGeom prst="rect">
              <a:avLst/>
            </a:prstGeom>
          </p:spPr>
        </p:pic>
        <p:sp>
          <p:nvSpPr>
            <p:cNvPr id="12" name="object 12"/>
            <p:cNvSpPr txBox="1"/>
            <p:nvPr/>
          </p:nvSpPr>
          <p:spPr>
            <a:xfrm>
              <a:off x="4354067" y="1033272"/>
              <a:ext cx="1416050" cy="416140"/>
            </a:xfrm>
            <a:prstGeom prst="rect">
              <a:avLst/>
            </a:prstGeom>
            <a:ln w="6350">
              <a:solidFill>
                <a:srgbClr val="4471C4"/>
              </a:solidFill>
            </a:ln>
          </p:spPr>
          <p:txBody>
            <a:bodyPr vert="horz" wrap="square" lIns="0" tIns="46355" rIns="0" bIns="0" rtlCol="0">
              <a:spAutoFit/>
            </a:bodyPr>
            <a:lstStyle/>
            <a:p>
              <a:pPr marL="433705">
                <a:spcBef>
                  <a:spcPts val="365"/>
                </a:spcBef>
              </a:pPr>
              <a:r>
                <a:rPr sz="3600" spc="142" baseline="-20833" dirty="0">
                  <a:latin typeface="Cambria Math"/>
                  <a:cs typeface="Cambria Math"/>
                </a:rPr>
                <a:t>𝑊</a:t>
              </a:r>
              <a:r>
                <a:rPr sz="1750" spc="95" dirty="0">
                  <a:latin typeface="Cambria Math"/>
                  <a:cs typeface="Cambria Math"/>
                </a:rPr>
                <a:t>𝑂</a:t>
              </a:r>
              <a:endParaRPr sz="1750">
                <a:latin typeface="Cambria Math"/>
                <a:cs typeface="Cambria Math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08098" y="4473702"/>
            <a:ext cx="3120390" cy="2219960"/>
            <a:chOff x="784098" y="4473702"/>
            <a:chExt cx="3120390" cy="2219960"/>
          </a:xfrm>
        </p:grpSpPr>
        <p:sp>
          <p:nvSpPr>
            <p:cNvPr id="14" name="object 14"/>
            <p:cNvSpPr/>
            <p:nvPr/>
          </p:nvSpPr>
          <p:spPr>
            <a:xfrm>
              <a:off x="2597658" y="4743450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h="262889">
                  <a:moveTo>
                    <a:pt x="0" y="0"/>
                  </a:moveTo>
                  <a:lnTo>
                    <a:pt x="0" y="26289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6876" y="5006340"/>
              <a:ext cx="286512" cy="539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7628" y="6083808"/>
              <a:ext cx="460248" cy="6065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57628" y="6083808"/>
              <a:ext cx="460375" cy="607060"/>
            </a:xfrm>
            <a:custGeom>
              <a:avLst/>
              <a:gdLst/>
              <a:ahLst/>
              <a:cxnLst/>
              <a:rect l="l" t="t" r="r" b="b"/>
              <a:pathLst>
                <a:path w="460375" h="607059">
                  <a:moveTo>
                    <a:pt x="0" y="606551"/>
                  </a:moveTo>
                  <a:lnTo>
                    <a:pt x="460248" y="606551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534" y="4740402"/>
              <a:ext cx="3048000" cy="266065"/>
            </a:xfrm>
            <a:custGeom>
              <a:avLst/>
              <a:gdLst/>
              <a:ahLst/>
              <a:cxnLst/>
              <a:rect l="l" t="t" r="r" b="b"/>
              <a:pathLst>
                <a:path w="3048000" h="266064">
                  <a:moveTo>
                    <a:pt x="3048000" y="0"/>
                  </a:moveTo>
                  <a:lnTo>
                    <a:pt x="3048000" y="265938"/>
                  </a:lnTo>
                </a:path>
                <a:path w="3048000" h="266064">
                  <a:moveTo>
                    <a:pt x="0" y="10668"/>
                  </a:moveTo>
                  <a:lnTo>
                    <a:pt x="697991" y="10668"/>
                  </a:lnTo>
                </a:path>
                <a:path w="3048000" h="266064">
                  <a:moveTo>
                    <a:pt x="320040" y="4572"/>
                  </a:moveTo>
                  <a:lnTo>
                    <a:pt x="320040" y="265938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098" y="4473702"/>
              <a:ext cx="775970" cy="285750"/>
            </a:xfrm>
            <a:custGeom>
              <a:avLst/>
              <a:gdLst/>
              <a:ahLst/>
              <a:cxnLst/>
              <a:rect l="l" t="t" r="r" b="b"/>
              <a:pathLst>
                <a:path w="775969" h="285750">
                  <a:moveTo>
                    <a:pt x="76200" y="89916"/>
                  </a:moveTo>
                  <a:lnTo>
                    <a:pt x="69850" y="77216"/>
                  </a:lnTo>
                  <a:lnTo>
                    <a:pt x="38087" y="13716"/>
                  </a:lnTo>
                  <a:lnTo>
                    <a:pt x="0" y="89916"/>
                  </a:lnTo>
                  <a:lnTo>
                    <a:pt x="25400" y="89916"/>
                  </a:lnTo>
                  <a:lnTo>
                    <a:pt x="25400" y="285242"/>
                  </a:lnTo>
                  <a:lnTo>
                    <a:pt x="50800" y="285242"/>
                  </a:lnTo>
                  <a:lnTo>
                    <a:pt x="50800" y="89916"/>
                  </a:lnTo>
                  <a:lnTo>
                    <a:pt x="76200" y="89916"/>
                  </a:lnTo>
                  <a:close/>
                </a:path>
                <a:path w="775969" h="28575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60876" y="5006341"/>
            <a:ext cx="312420" cy="346249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269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dirty="0">
                <a:latin typeface="Cambria Math"/>
                <a:cs typeface="Cambria Math"/>
              </a:rPr>
              <a:t>𝒊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53538" y="5006340"/>
            <a:ext cx="2903220" cy="1054100"/>
            <a:chOff x="1129538" y="5006340"/>
            <a:chExt cx="2903220" cy="1054100"/>
          </a:xfrm>
        </p:grpSpPr>
        <p:sp>
          <p:nvSpPr>
            <p:cNvPr id="22" name="object 22"/>
            <p:cNvSpPr/>
            <p:nvPr/>
          </p:nvSpPr>
          <p:spPr>
            <a:xfrm>
              <a:off x="2551938" y="5551170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508876"/>
                  </a:lnTo>
                  <a:lnTo>
                    <a:pt x="50800" y="508876"/>
                  </a:lnTo>
                  <a:lnTo>
                    <a:pt x="50800" y="63499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2238" y="5833110"/>
              <a:ext cx="2769235" cy="0"/>
            </a:xfrm>
            <a:custGeom>
              <a:avLst/>
              <a:gdLst/>
              <a:ahLst/>
              <a:cxnLst/>
              <a:rect l="l" t="t" r="r" b="b"/>
              <a:pathLst>
                <a:path w="2769235">
                  <a:moveTo>
                    <a:pt x="0" y="0"/>
                  </a:moveTo>
                  <a:lnTo>
                    <a:pt x="2768981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4467" y="5006340"/>
              <a:ext cx="288036" cy="53949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68467" y="5006341"/>
            <a:ext cx="300990" cy="333425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61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dirty="0">
                <a:latin typeface="Cambria Math"/>
                <a:cs typeface="Cambria Math"/>
              </a:rPr>
              <a:t>𝒊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43556" y="5006340"/>
            <a:ext cx="2908935" cy="815340"/>
            <a:chOff x="1019555" y="5006340"/>
            <a:chExt cx="2908935" cy="815340"/>
          </a:xfrm>
        </p:grpSpPr>
        <p:sp>
          <p:nvSpPr>
            <p:cNvPr id="27" name="object 27"/>
            <p:cNvSpPr/>
            <p:nvPr/>
          </p:nvSpPr>
          <p:spPr>
            <a:xfrm>
              <a:off x="3851910" y="5549646"/>
              <a:ext cx="76200" cy="271780"/>
            </a:xfrm>
            <a:custGeom>
              <a:avLst/>
              <a:gdLst/>
              <a:ahLst/>
              <a:cxnLst/>
              <a:rect l="l" t="t" r="r" b="b"/>
              <a:pathLst>
                <a:path w="76200" h="271779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71500"/>
                  </a:lnTo>
                  <a:lnTo>
                    <a:pt x="50800" y="271500"/>
                  </a:lnTo>
                  <a:lnTo>
                    <a:pt x="50800" y="63499"/>
                  </a:lnTo>
                  <a:close/>
                </a:path>
                <a:path w="76200" h="271779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71779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555" y="5006340"/>
              <a:ext cx="288036" cy="5394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14805" y="5549646"/>
              <a:ext cx="76200" cy="271780"/>
            </a:xfrm>
            <a:custGeom>
              <a:avLst/>
              <a:gdLst/>
              <a:ahLst/>
              <a:cxnLst/>
              <a:rect l="l" t="t" r="r" b="b"/>
              <a:pathLst>
                <a:path w="76200" h="271779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71500"/>
                  </a:lnTo>
                  <a:lnTo>
                    <a:pt x="50800" y="271500"/>
                  </a:lnTo>
                  <a:lnTo>
                    <a:pt x="50800" y="63499"/>
                  </a:lnTo>
                  <a:close/>
                </a:path>
                <a:path w="76200" h="271779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71779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43555" y="5006341"/>
            <a:ext cx="300990" cy="346249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2690"/>
              </a:lnSpc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𝒊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97480" y="3886072"/>
            <a:ext cx="3742054" cy="875030"/>
            <a:chOff x="673480" y="3886072"/>
            <a:chExt cx="3742054" cy="87503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5" y="3909059"/>
              <a:ext cx="288036" cy="5410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76655" y="3909059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6" y="541019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7507" y="3893819"/>
              <a:ext cx="288035" cy="5410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97507" y="3893819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89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77617" y="4748021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16658" y="4472177"/>
              <a:ext cx="775970" cy="285750"/>
            </a:xfrm>
            <a:custGeom>
              <a:avLst/>
              <a:gdLst/>
              <a:ahLst/>
              <a:cxnLst/>
              <a:rect l="l" t="t" r="r" b="b"/>
              <a:pathLst>
                <a:path w="775969" h="285750">
                  <a:moveTo>
                    <a:pt x="76200" y="89916"/>
                  </a:moveTo>
                  <a:lnTo>
                    <a:pt x="69850" y="77216"/>
                  </a:lnTo>
                  <a:lnTo>
                    <a:pt x="38100" y="13716"/>
                  </a:lnTo>
                  <a:lnTo>
                    <a:pt x="0" y="89916"/>
                  </a:lnTo>
                  <a:lnTo>
                    <a:pt x="25400" y="89916"/>
                  </a:lnTo>
                  <a:lnTo>
                    <a:pt x="25400" y="285242"/>
                  </a:lnTo>
                  <a:lnTo>
                    <a:pt x="50800" y="285242"/>
                  </a:lnTo>
                  <a:lnTo>
                    <a:pt x="50800" y="89916"/>
                  </a:lnTo>
                  <a:lnTo>
                    <a:pt x="76200" y="89916"/>
                  </a:lnTo>
                  <a:close/>
                </a:path>
                <a:path w="775969" h="28575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0739" y="3907535"/>
              <a:ext cx="288036" cy="53949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10739" y="3907535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0067" y="3892295"/>
              <a:ext cx="288036" cy="5394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830067" y="3892295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1494" y="4744973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1" y="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12058" y="4469129"/>
              <a:ext cx="775970" cy="285750"/>
            </a:xfrm>
            <a:custGeom>
              <a:avLst/>
              <a:gdLst/>
              <a:ahLst/>
              <a:cxnLst/>
              <a:rect l="l" t="t" r="r" b="b"/>
              <a:pathLst>
                <a:path w="775970" h="285750">
                  <a:moveTo>
                    <a:pt x="76200" y="89916"/>
                  </a:moveTo>
                  <a:lnTo>
                    <a:pt x="69850" y="77216"/>
                  </a:lnTo>
                  <a:lnTo>
                    <a:pt x="38100" y="13716"/>
                  </a:lnTo>
                  <a:lnTo>
                    <a:pt x="0" y="89916"/>
                  </a:lnTo>
                  <a:lnTo>
                    <a:pt x="25400" y="89916"/>
                  </a:lnTo>
                  <a:lnTo>
                    <a:pt x="25400" y="285242"/>
                  </a:lnTo>
                  <a:lnTo>
                    <a:pt x="50800" y="285242"/>
                  </a:lnTo>
                  <a:lnTo>
                    <a:pt x="50800" y="89916"/>
                  </a:lnTo>
                  <a:lnTo>
                    <a:pt x="76200" y="89916"/>
                  </a:lnTo>
                  <a:close/>
                </a:path>
                <a:path w="775970" h="28575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4616" y="3904487"/>
              <a:ext cx="288036" cy="53949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04616" y="3904487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3944" y="3889247"/>
              <a:ext cx="288036" cy="53949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123944" y="3889247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07538" y="3359911"/>
            <a:ext cx="52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𝒒</a:t>
            </a:r>
            <a:r>
              <a:rPr sz="1750" spc="-5" dirty="0">
                <a:latin typeface="Cambria Math"/>
                <a:cs typeface="Cambria Math"/>
              </a:rPr>
              <a:t>𝒊,𝟐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68347" y="3349575"/>
            <a:ext cx="5219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𝒒</a:t>
            </a:r>
            <a:r>
              <a:rPr sz="1750" spc="-5" dirty="0">
                <a:latin typeface="Cambria Math"/>
                <a:cs typeface="Cambria Math"/>
              </a:rPr>
              <a:t>𝒊,𝟏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39718" y="3357753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𝒌</a:t>
            </a:r>
            <a:r>
              <a:rPr sz="1750" dirty="0">
                <a:latin typeface="Cambria Math"/>
                <a:cs typeface="Cambria Math"/>
              </a:rPr>
              <a:t>𝒊,𝟐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21659" y="3349244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𝒌</a:t>
            </a:r>
            <a:r>
              <a:rPr sz="1750" dirty="0">
                <a:latin typeface="Cambria Math"/>
                <a:cs typeface="Cambria Math"/>
              </a:rPr>
              <a:t>𝒊,𝟏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37021" y="3354401"/>
            <a:ext cx="520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spc="-5" dirty="0">
                <a:latin typeface="Cambria Math"/>
                <a:cs typeface="Cambria Math"/>
              </a:rPr>
              <a:t>𝒊,𝟐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73701" y="3343782"/>
            <a:ext cx="52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spc="-5" dirty="0">
                <a:latin typeface="Cambria Math"/>
                <a:cs typeface="Cambria Math"/>
              </a:rPr>
              <a:t>𝒊,𝟏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627114" y="4443221"/>
            <a:ext cx="3120390" cy="2218690"/>
            <a:chOff x="5103114" y="4443221"/>
            <a:chExt cx="3120390" cy="2218690"/>
          </a:xfrm>
        </p:grpSpPr>
        <p:sp>
          <p:nvSpPr>
            <p:cNvPr id="55" name="object 55"/>
            <p:cNvSpPr/>
            <p:nvPr/>
          </p:nvSpPr>
          <p:spPr>
            <a:xfrm>
              <a:off x="6916674" y="4712969"/>
              <a:ext cx="0" cy="509270"/>
            </a:xfrm>
            <a:custGeom>
              <a:avLst/>
              <a:gdLst/>
              <a:ahLst/>
              <a:cxnLst/>
              <a:rect l="l" t="t" r="r" b="b"/>
              <a:pathLst>
                <a:path h="509270">
                  <a:moveTo>
                    <a:pt x="0" y="50888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5892" y="4974335"/>
              <a:ext cx="288035" cy="54101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755892" y="4974335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6644" y="6053327"/>
              <a:ext cx="461772" cy="60502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676644" y="6053327"/>
              <a:ext cx="462280" cy="605155"/>
            </a:xfrm>
            <a:custGeom>
              <a:avLst/>
              <a:gdLst/>
              <a:ahLst/>
              <a:cxnLst/>
              <a:rect l="l" t="t" r="r" b="b"/>
              <a:pathLst>
                <a:path w="462279" h="605154">
                  <a:moveTo>
                    <a:pt x="0" y="605028"/>
                  </a:moveTo>
                  <a:lnTo>
                    <a:pt x="461772" y="605028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62550" y="4709921"/>
              <a:ext cx="3048000" cy="513715"/>
            </a:xfrm>
            <a:custGeom>
              <a:avLst/>
              <a:gdLst/>
              <a:ahLst/>
              <a:cxnLst/>
              <a:rect l="l" t="t" r="r" b="b"/>
              <a:pathLst>
                <a:path w="3048000" h="513714">
                  <a:moveTo>
                    <a:pt x="3048000" y="508888"/>
                  </a:moveTo>
                  <a:lnTo>
                    <a:pt x="3048000" y="0"/>
                  </a:lnTo>
                </a:path>
                <a:path w="3048000" h="513714">
                  <a:moveTo>
                    <a:pt x="0" y="9143"/>
                  </a:moveTo>
                  <a:lnTo>
                    <a:pt x="697991" y="9143"/>
                  </a:lnTo>
                </a:path>
                <a:path w="3048000" h="513714">
                  <a:moveTo>
                    <a:pt x="320039" y="513460"/>
                  </a:moveTo>
                  <a:lnTo>
                    <a:pt x="320039" y="4571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03114" y="4443221"/>
              <a:ext cx="775970" cy="285750"/>
            </a:xfrm>
            <a:custGeom>
              <a:avLst/>
              <a:gdLst/>
              <a:ahLst/>
              <a:cxnLst/>
              <a:rect l="l" t="t" r="r" b="b"/>
              <a:pathLst>
                <a:path w="775970" h="285750">
                  <a:moveTo>
                    <a:pt x="76200" y="89916"/>
                  </a:moveTo>
                  <a:lnTo>
                    <a:pt x="69850" y="77216"/>
                  </a:lnTo>
                  <a:lnTo>
                    <a:pt x="38100" y="13716"/>
                  </a:lnTo>
                  <a:lnTo>
                    <a:pt x="0" y="89916"/>
                  </a:lnTo>
                  <a:lnTo>
                    <a:pt x="25400" y="89916"/>
                  </a:lnTo>
                  <a:lnTo>
                    <a:pt x="25400" y="285242"/>
                  </a:lnTo>
                  <a:lnTo>
                    <a:pt x="50800" y="285242"/>
                  </a:lnTo>
                  <a:lnTo>
                    <a:pt x="50800" y="89916"/>
                  </a:lnTo>
                  <a:lnTo>
                    <a:pt x="76200" y="89916"/>
                  </a:lnTo>
                  <a:close/>
                </a:path>
                <a:path w="775970" h="28575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275955" y="4938141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𝒋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974079" y="4971161"/>
            <a:ext cx="2906395" cy="1057275"/>
            <a:chOff x="5450078" y="4971160"/>
            <a:chExt cx="2906395" cy="1057275"/>
          </a:xfrm>
        </p:grpSpPr>
        <p:sp>
          <p:nvSpPr>
            <p:cNvPr id="64" name="object 64"/>
            <p:cNvSpPr/>
            <p:nvPr/>
          </p:nvSpPr>
          <p:spPr>
            <a:xfrm>
              <a:off x="6870954" y="5519165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508876"/>
                  </a:lnTo>
                  <a:lnTo>
                    <a:pt x="50800" y="508876"/>
                  </a:lnTo>
                  <a:lnTo>
                    <a:pt x="50800" y="63500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62778" y="5801105"/>
              <a:ext cx="2769235" cy="0"/>
            </a:xfrm>
            <a:custGeom>
              <a:avLst/>
              <a:gdLst/>
              <a:ahLst/>
              <a:cxnLst/>
              <a:rect l="l" t="t" r="r" b="b"/>
              <a:pathLst>
                <a:path w="2769234">
                  <a:moveTo>
                    <a:pt x="0" y="0"/>
                  </a:moveTo>
                  <a:lnTo>
                    <a:pt x="2768980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5008" y="4974335"/>
              <a:ext cx="288035" cy="54101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065008" y="4974335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9576562" y="4927550"/>
            <a:ext cx="346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spc="-5" dirty="0">
                <a:latin typeface="Cambria Math"/>
                <a:cs typeface="Cambria Math"/>
              </a:rPr>
              <a:t>𝒋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859396" y="4971161"/>
            <a:ext cx="2912110" cy="818515"/>
            <a:chOff x="5335396" y="4971160"/>
            <a:chExt cx="2912110" cy="818515"/>
          </a:xfrm>
        </p:grpSpPr>
        <p:sp>
          <p:nvSpPr>
            <p:cNvPr id="70" name="object 70"/>
            <p:cNvSpPr/>
            <p:nvPr/>
          </p:nvSpPr>
          <p:spPr>
            <a:xfrm>
              <a:off x="8170925" y="5517641"/>
              <a:ext cx="76200" cy="271780"/>
            </a:xfrm>
            <a:custGeom>
              <a:avLst/>
              <a:gdLst/>
              <a:ahLst/>
              <a:cxnLst/>
              <a:rect l="l" t="t" r="r" b="b"/>
              <a:pathLst>
                <a:path w="76200" h="27177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271487"/>
                  </a:lnTo>
                  <a:lnTo>
                    <a:pt x="50800" y="271487"/>
                  </a:lnTo>
                  <a:lnTo>
                    <a:pt x="50800" y="63500"/>
                  </a:lnTo>
                  <a:close/>
                </a:path>
                <a:path w="76200" h="27177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7177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8571" y="4974335"/>
              <a:ext cx="288036" cy="54101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338571" y="4974335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89" h="541020">
                  <a:moveTo>
                    <a:pt x="0" y="541019"/>
                  </a:moveTo>
                  <a:lnTo>
                    <a:pt x="288036" y="541019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33821" y="5517641"/>
              <a:ext cx="76200" cy="271780"/>
            </a:xfrm>
            <a:custGeom>
              <a:avLst/>
              <a:gdLst/>
              <a:ahLst/>
              <a:cxnLst/>
              <a:rect l="l" t="t" r="r" b="b"/>
              <a:pathLst>
                <a:path w="76200" h="27177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271487"/>
                  </a:lnTo>
                  <a:lnTo>
                    <a:pt x="50800" y="271487"/>
                  </a:lnTo>
                  <a:lnTo>
                    <a:pt x="50800" y="63500"/>
                  </a:lnTo>
                  <a:close/>
                </a:path>
                <a:path w="76200" h="27177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7177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852159" y="4938141"/>
            <a:ext cx="34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𝒋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518021" y="3854069"/>
            <a:ext cx="3742054" cy="876300"/>
            <a:chOff x="4994021" y="3854069"/>
            <a:chExt cx="3742054" cy="876300"/>
          </a:xfrm>
        </p:grpSpPr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7196" y="3878580"/>
              <a:ext cx="288036" cy="53949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997196" y="3878580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6"/>
                  </a:moveTo>
                  <a:lnTo>
                    <a:pt x="288036" y="539496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6524" y="3863340"/>
              <a:ext cx="288036" cy="53949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716524" y="3863340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96634" y="4717541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37198" y="4440173"/>
              <a:ext cx="775970" cy="287020"/>
            </a:xfrm>
            <a:custGeom>
              <a:avLst/>
              <a:gdLst/>
              <a:ahLst/>
              <a:cxnLst/>
              <a:rect l="l" t="t" r="r" b="b"/>
              <a:pathLst>
                <a:path w="775970" h="287020">
                  <a:moveTo>
                    <a:pt x="76200" y="91440"/>
                  </a:moveTo>
                  <a:lnTo>
                    <a:pt x="69850" y="78740"/>
                  </a:lnTo>
                  <a:lnTo>
                    <a:pt x="38100" y="15240"/>
                  </a:lnTo>
                  <a:lnTo>
                    <a:pt x="0" y="91440"/>
                  </a:lnTo>
                  <a:lnTo>
                    <a:pt x="25400" y="91440"/>
                  </a:lnTo>
                  <a:lnTo>
                    <a:pt x="25400" y="286766"/>
                  </a:lnTo>
                  <a:lnTo>
                    <a:pt x="50800" y="286766"/>
                  </a:lnTo>
                  <a:lnTo>
                    <a:pt x="50800" y="91440"/>
                  </a:lnTo>
                  <a:lnTo>
                    <a:pt x="76200" y="91440"/>
                  </a:lnTo>
                  <a:close/>
                </a:path>
                <a:path w="775970" h="28702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9756" y="3875532"/>
              <a:ext cx="288035" cy="54101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429756" y="3875532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20"/>
                  </a:moveTo>
                  <a:lnTo>
                    <a:pt x="288035" y="541020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2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49084" y="3860292"/>
              <a:ext cx="288035" cy="54101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149084" y="3860292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90510" y="4714494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254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31074" y="4437125"/>
              <a:ext cx="775970" cy="287020"/>
            </a:xfrm>
            <a:custGeom>
              <a:avLst/>
              <a:gdLst/>
              <a:ahLst/>
              <a:cxnLst/>
              <a:rect l="l" t="t" r="r" b="b"/>
              <a:pathLst>
                <a:path w="775970" h="287020">
                  <a:moveTo>
                    <a:pt x="76200" y="91440"/>
                  </a:moveTo>
                  <a:lnTo>
                    <a:pt x="69850" y="78740"/>
                  </a:lnTo>
                  <a:lnTo>
                    <a:pt x="38100" y="15240"/>
                  </a:lnTo>
                  <a:lnTo>
                    <a:pt x="0" y="91440"/>
                  </a:lnTo>
                  <a:lnTo>
                    <a:pt x="25400" y="91440"/>
                  </a:lnTo>
                  <a:lnTo>
                    <a:pt x="25400" y="286766"/>
                  </a:lnTo>
                  <a:lnTo>
                    <a:pt x="50800" y="286766"/>
                  </a:lnTo>
                  <a:lnTo>
                    <a:pt x="50800" y="91440"/>
                  </a:lnTo>
                  <a:lnTo>
                    <a:pt x="76200" y="91440"/>
                  </a:lnTo>
                  <a:close/>
                </a:path>
                <a:path w="775970" h="287020">
                  <a:moveTo>
                    <a:pt x="775716" y="76200"/>
                  </a:moveTo>
                  <a:lnTo>
                    <a:pt x="769366" y="63500"/>
                  </a:lnTo>
                  <a:lnTo>
                    <a:pt x="737616" y="0"/>
                  </a:lnTo>
                  <a:lnTo>
                    <a:pt x="699516" y="76200"/>
                  </a:lnTo>
                  <a:lnTo>
                    <a:pt x="724916" y="76200"/>
                  </a:lnTo>
                  <a:lnTo>
                    <a:pt x="724916" y="271526"/>
                  </a:lnTo>
                  <a:lnTo>
                    <a:pt x="750316" y="271526"/>
                  </a:lnTo>
                  <a:lnTo>
                    <a:pt x="750316" y="76200"/>
                  </a:lnTo>
                  <a:lnTo>
                    <a:pt x="775716" y="762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3632" y="3872484"/>
              <a:ext cx="288035" cy="54101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23632" y="3872484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4484" y="3857244"/>
              <a:ext cx="288035" cy="54101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444484" y="3857244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224395" y="3328796"/>
            <a:ext cx="52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𝒋,𝟐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51127" y="6085881"/>
            <a:ext cx="292735" cy="252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𝒊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315362" y="6085882"/>
            <a:ext cx="106807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45" dirty="0">
                <a:latin typeface="Cambria Math"/>
                <a:cs typeface="Cambria Math"/>
              </a:rPr>
              <a:t> </a:t>
            </a:r>
            <a:r>
              <a:rPr sz="2400" spc="95" dirty="0">
                <a:latin typeface="Cambria Math"/>
                <a:cs typeface="Cambria Math"/>
              </a:rPr>
              <a:t>𝑊</a:t>
            </a:r>
            <a:r>
              <a:rPr sz="2625" spc="142" baseline="28571" dirty="0">
                <a:latin typeface="Cambria Math"/>
                <a:cs typeface="Cambria Math"/>
              </a:rPr>
              <a:t>𝑞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𝒊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309609" y="6168787"/>
            <a:ext cx="300990" cy="252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dirty="0">
                <a:latin typeface="Cambria Math"/>
                <a:cs typeface="Cambria Math"/>
              </a:rPr>
              <a:t>𝒋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991101" y="6199876"/>
            <a:ext cx="297180" cy="252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lang="en-US" sz="1750" dirty="0">
                <a:latin typeface="Cambria Math"/>
                <a:cs typeface="Cambria Math"/>
              </a:rPr>
              <a:t>𝒊</a:t>
            </a:r>
            <a:endParaRPr sz="1750" dirty="0">
              <a:latin typeface="Cambria Math"/>
              <a:cs typeface="Cambria Math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003419" y="6264123"/>
            <a:ext cx="261747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5" dirty="0">
                <a:latin typeface="Calibri"/>
                <a:cs typeface="Calibri"/>
              </a:rPr>
              <a:t>(2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485254" y="3318764"/>
            <a:ext cx="52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𝒋,𝟏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58097" y="3326638"/>
            <a:ext cx="52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𝒋,𝟐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40294" y="3317875"/>
            <a:ext cx="52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𝒋,𝟏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954133" y="3323590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spc="-5" dirty="0">
                <a:latin typeface="Cambria Math"/>
                <a:cs typeface="Cambria Math"/>
              </a:rPr>
              <a:t>𝒋,𝟐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90558" y="33126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𝒗</a:t>
            </a:r>
            <a:r>
              <a:rPr sz="1750" spc="-5" dirty="0">
                <a:latin typeface="Cambria Math"/>
                <a:cs typeface="Cambria Math"/>
              </a:rPr>
              <a:t>𝒋,𝟏</a:t>
            </a:r>
            <a:endParaRPr sz="175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bject 98"/>
              <p:cNvSpPr txBox="1"/>
              <p:nvPr/>
            </p:nvSpPr>
            <p:spPr>
              <a:xfrm>
                <a:off x="421462" y="850852"/>
                <a:ext cx="5674538" cy="188449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可能存在不只一種相關性，做多次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self-attention</a:t>
                </a:r>
              </a:p>
              <a:p>
                <a:pPr marL="12700">
                  <a:spcBef>
                    <a:spcPts val="95"/>
                  </a:spcBef>
                </a:pPr>
                <a:endParaRPr 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12700">
                  <a:spcBef>
                    <a:spcPts val="95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0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Calibri"/>
                      </a:rPr>
                      <m:t> </m:t>
                    </m:r>
                    <m:r>
                      <a:rPr lang="zh-TW" altLang="en-US" sz="2400" i="1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Calibri"/>
                      </a:rPr>
                      <m:t>是一個</m:t>
                    </m:r>
                  </m:oMath>
                </a14:m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matrix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，也是由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model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去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learn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出來的</a:t>
                </a:r>
                <a:endParaRPr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</p:txBody>
          </p:sp>
        </mc:Choice>
        <mc:Fallback>
          <p:sp>
            <p:nvSpPr>
              <p:cNvPr id="98" name="object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2" y="850852"/>
                <a:ext cx="5674538" cy="1884490"/>
              </a:xfrm>
              <a:prstGeom prst="rect">
                <a:avLst/>
              </a:prstGeom>
              <a:blipFill>
                <a:blip r:embed="rId18"/>
                <a:stretch>
                  <a:fillRect l="-3008" t="-4207" b="-9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4413" y="333064"/>
            <a:ext cx="5586577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spc="-1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Positional</a:t>
            </a:r>
            <a:r>
              <a:rPr sz="4000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4000" spc="-1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838200" y="1159138"/>
                <a:ext cx="10927080" cy="3363100"/>
              </a:xfrm>
              <a:prstGeom prst="rect">
                <a:avLst/>
              </a:prstGeom>
            </p:spPr>
            <p:txBody>
              <a:bodyPr vert="horz" wrap="square" lIns="0" tIns="53975" rIns="0" bIns="0" rtlCol="0">
                <a:spAutoFit/>
              </a:bodyPr>
              <a:lstStyle/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因為在做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self-attention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Calibri"/>
                      </a:rPr>
                      <m:t>~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實際上是同時做的，並沒有先後順序，但先後順序對一個句子是重要的資訊</a:t>
                </a:r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endParaRPr 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positional encoding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就是將位置資訊放進去，不同的位置會有不同的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positional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Calibri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是手工設定的，最早的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transformer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是用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sin cos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函數</a:t>
                </a:r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  <a:p>
                <a:pPr marL="266700" marR="62230" indent="-228600">
                  <a:lnSpc>
                    <a:spcPts val="2590"/>
                  </a:lnSpc>
                  <a:spcBef>
                    <a:spcPts val="425"/>
                  </a:spcBef>
                  <a:buFont typeface="Arial MT"/>
                  <a:buChar char="•"/>
                  <a:tabLst>
                    <a:tab pos="266700" algn="l"/>
                  </a:tabLst>
                </a:pP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Calibri"/>
                  </a:rPr>
                  <a:t> 但函數的設定尚未有明確的答案</a:t>
                </a:r>
                <a:endPara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9138"/>
                <a:ext cx="10927080" cy="3363100"/>
              </a:xfrm>
              <a:prstGeom prst="rect">
                <a:avLst/>
              </a:prstGeom>
              <a:blipFill>
                <a:blip r:embed="rId3"/>
                <a:stretch>
                  <a:fillRect l="-1283" t="-1993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0C9D5136-6E13-41D2-89BC-300E915450BC}"/>
              </a:ext>
            </a:extLst>
          </p:cNvPr>
          <p:cNvGrpSpPr/>
          <p:nvPr/>
        </p:nvGrpSpPr>
        <p:grpSpPr>
          <a:xfrm>
            <a:off x="5713856" y="4110758"/>
            <a:ext cx="2561463" cy="2002698"/>
            <a:chOff x="2987040" y="4614671"/>
            <a:chExt cx="1846326" cy="1697736"/>
          </a:xfrm>
        </p:grpSpPr>
        <p:grpSp>
          <p:nvGrpSpPr>
            <p:cNvPr id="4" name="object 4"/>
            <p:cNvGrpSpPr/>
            <p:nvPr/>
          </p:nvGrpSpPr>
          <p:grpSpPr>
            <a:xfrm>
              <a:off x="3881628" y="4614671"/>
              <a:ext cx="939165" cy="1684020"/>
              <a:chOff x="2357627" y="4614671"/>
              <a:chExt cx="939165" cy="168402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57627" y="5693663"/>
                <a:ext cx="461772" cy="605028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08376" y="4614671"/>
                <a:ext cx="288036" cy="539495"/>
              </a:xfrm>
              <a:prstGeom prst="rect">
                <a:avLst/>
              </a:prstGeom>
            </p:spPr>
          </p:pic>
        </p:grpSp>
        <p:sp>
          <p:nvSpPr>
            <p:cNvPr id="7" name="object 7"/>
            <p:cNvSpPr txBox="1"/>
            <p:nvPr/>
          </p:nvSpPr>
          <p:spPr>
            <a:xfrm>
              <a:off x="4532376" y="4614672"/>
              <a:ext cx="300990" cy="333425"/>
            </a:xfrm>
            <a:prstGeom prst="rect">
              <a:avLst/>
            </a:prstGeom>
            <a:ln w="6350">
              <a:solidFill>
                <a:srgbClr val="5B9BD4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6670">
                <a:lnSpc>
                  <a:spcPts val="2610"/>
                </a:lnSpc>
              </a:pPr>
              <a:r>
                <a:rPr sz="3600" spc="-7" baseline="-20833" dirty="0">
                  <a:latin typeface="Cambria Math"/>
                  <a:cs typeface="Cambria Math"/>
                </a:rPr>
                <a:t>𝒗</a:t>
              </a:r>
              <a:r>
                <a:rPr sz="1750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876" y="4614672"/>
              <a:ext cx="288036" cy="539495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3960876" y="4614672"/>
              <a:ext cx="313690" cy="346249"/>
            </a:xfrm>
            <a:prstGeom prst="rect">
              <a:avLst/>
            </a:prstGeom>
            <a:ln w="6350">
              <a:solidFill>
                <a:srgbClr val="FFC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4290">
                <a:lnSpc>
                  <a:spcPts val="2690"/>
                </a:lnSpc>
              </a:pPr>
              <a:r>
                <a:rPr sz="3600" spc="-7" baseline="-20833" dirty="0">
                  <a:latin typeface="Cambria Math"/>
                  <a:cs typeface="Cambria Math"/>
                </a:rPr>
                <a:t>𝒌</a:t>
              </a:r>
              <a:r>
                <a:rPr sz="1750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520" y="4614672"/>
              <a:ext cx="288036" cy="539495"/>
            </a:xfrm>
            <a:prstGeom prst="rect">
              <a:avLst/>
            </a:prstGeom>
          </p:spPr>
        </p:pic>
        <p:sp>
          <p:nvSpPr>
            <p:cNvPr id="11" name="object 11"/>
            <p:cNvSpPr txBox="1"/>
            <p:nvPr/>
          </p:nvSpPr>
          <p:spPr>
            <a:xfrm>
              <a:off x="3398520" y="4614672"/>
              <a:ext cx="313690" cy="346249"/>
            </a:xfrm>
            <a:prstGeom prst="rect">
              <a:avLst/>
            </a:prstGeom>
            <a:ln w="6350">
              <a:solidFill>
                <a:srgbClr val="EC7C3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6195">
                <a:lnSpc>
                  <a:spcPts val="2690"/>
                </a:lnSpc>
              </a:pPr>
              <a:r>
                <a:rPr sz="3600" baseline="-20833" dirty="0">
                  <a:latin typeface="Cambria Math"/>
                  <a:cs typeface="Cambria Math"/>
                </a:rPr>
                <a:t>𝒒</a:t>
              </a:r>
              <a:r>
                <a:rPr sz="1750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3493771" y="5157978"/>
              <a:ext cx="1222375" cy="510540"/>
              <a:chOff x="1969770" y="5157978"/>
              <a:chExt cx="1222375" cy="51054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2551938" y="5159502"/>
                <a:ext cx="76200" cy="50927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9270">
                    <a:moveTo>
                      <a:pt x="50800" y="63500"/>
                    </a:moveTo>
                    <a:lnTo>
                      <a:pt x="25400" y="63500"/>
                    </a:lnTo>
                    <a:lnTo>
                      <a:pt x="25400" y="508876"/>
                    </a:lnTo>
                    <a:lnTo>
                      <a:pt x="50800" y="508876"/>
                    </a:lnTo>
                    <a:lnTo>
                      <a:pt x="50800" y="63500"/>
                    </a:lnTo>
                    <a:close/>
                  </a:path>
                  <a:path w="76200" h="509270">
                    <a:moveTo>
                      <a:pt x="38100" y="0"/>
                    </a:moveTo>
                    <a:lnTo>
                      <a:pt x="0" y="76200"/>
                    </a:lnTo>
                    <a:lnTo>
                      <a:pt x="25400" y="76200"/>
                    </a:lnTo>
                    <a:lnTo>
                      <a:pt x="25400" y="63500"/>
                    </a:lnTo>
                    <a:lnTo>
                      <a:pt x="69850" y="63500"/>
                    </a:lnTo>
                    <a:lnTo>
                      <a:pt x="38100" y="0"/>
                    </a:lnTo>
                    <a:close/>
                  </a:path>
                  <a:path w="76200" h="509270">
                    <a:moveTo>
                      <a:pt x="69850" y="63500"/>
                    </a:moveTo>
                    <a:lnTo>
                      <a:pt x="50800" y="63500"/>
                    </a:lnTo>
                    <a:lnTo>
                      <a:pt x="50800" y="76200"/>
                    </a:lnTo>
                    <a:lnTo>
                      <a:pt x="76200" y="76200"/>
                    </a:lnTo>
                    <a:lnTo>
                      <a:pt x="69850" y="6350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007870" y="5439918"/>
                <a:ext cx="1146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6175">
                    <a:moveTo>
                      <a:pt x="0" y="0"/>
                    </a:moveTo>
                    <a:lnTo>
                      <a:pt x="1145921" y="0"/>
                    </a:lnTo>
                  </a:path>
                </a:pathLst>
              </a:custGeom>
              <a:ln w="25400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969770" y="5157978"/>
                <a:ext cx="1222375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1222375" h="271779">
                    <a:moveTo>
                      <a:pt x="76200" y="76200"/>
                    </a:moveTo>
                    <a:lnTo>
                      <a:pt x="69850" y="63500"/>
                    </a:lnTo>
                    <a:lnTo>
                      <a:pt x="38100" y="0"/>
                    </a:lnTo>
                    <a:lnTo>
                      <a:pt x="0" y="76200"/>
                    </a:lnTo>
                    <a:lnTo>
                      <a:pt x="25400" y="76200"/>
                    </a:lnTo>
                    <a:lnTo>
                      <a:pt x="25400" y="271526"/>
                    </a:lnTo>
                    <a:lnTo>
                      <a:pt x="50800" y="271526"/>
                    </a:lnTo>
                    <a:lnTo>
                      <a:pt x="50800" y="76200"/>
                    </a:lnTo>
                    <a:lnTo>
                      <a:pt x="76200" y="76200"/>
                    </a:lnTo>
                    <a:close/>
                  </a:path>
                  <a:path w="1222375" h="271779">
                    <a:moveTo>
                      <a:pt x="1222248" y="76200"/>
                    </a:moveTo>
                    <a:lnTo>
                      <a:pt x="1215898" y="63500"/>
                    </a:lnTo>
                    <a:lnTo>
                      <a:pt x="1184148" y="0"/>
                    </a:lnTo>
                    <a:lnTo>
                      <a:pt x="1146048" y="76200"/>
                    </a:lnTo>
                    <a:lnTo>
                      <a:pt x="1171448" y="76200"/>
                    </a:lnTo>
                    <a:lnTo>
                      <a:pt x="1171448" y="271526"/>
                    </a:lnTo>
                    <a:lnTo>
                      <a:pt x="1196848" y="271526"/>
                    </a:lnTo>
                    <a:lnTo>
                      <a:pt x="1196848" y="76200"/>
                    </a:lnTo>
                    <a:lnTo>
                      <a:pt x="1222248" y="7620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3881627" y="5693664"/>
              <a:ext cx="462280" cy="348878"/>
            </a:xfrm>
            <a:prstGeom prst="rect">
              <a:avLst/>
            </a:prstGeom>
            <a:ln w="6350">
              <a:solidFill>
                <a:srgbClr val="6FAC46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21920">
                <a:lnSpc>
                  <a:spcPts val="2850"/>
                </a:lnSpc>
              </a:pPr>
              <a:r>
                <a:rPr sz="3600" spc="-7" baseline="-20833" dirty="0">
                  <a:latin typeface="Cambria Math"/>
                  <a:cs typeface="Cambria Math"/>
                </a:rPr>
                <a:t>𝒂</a:t>
              </a:r>
              <a:r>
                <a:rPr sz="1750" spc="-5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040" y="5705855"/>
              <a:ext cx="460247" cy="606552"/>
            </a:xfrm>
            <a:prstGeom prst="rect">
              <a:avLst/>
            </a:prstGeom>
          </p:spPr>
        </p:pic>
        <p:sp>
          <p:nvSpPr>
            <p:cNvPr id="18" name="object 18"/>
            <p:cNvSpPr txBox="1"/>
            <p:nvPr/>
          </p:nvSpPr>
          <p:spPr>
            <a:xfrm>
              <a:off x="2987040" y="5705856"/>
              <a:ext cx="460375" cy="346249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08585">
                <a:lnSpc>
                  <a:spcPts val="2735"/>
                </a:lnSpc>
              </a:pPr>
              <a:r>
                <a:rPr sz="3600" baseline="-20833" dirty="0">
                  <a:latin typeface="Cambria Math"/>
                  <a:cs typeface="Cambria Math"/>
                </a:rPr>
                <a:t>𝒆</a:t>
              </a:r>
              <a:r>
                <a:rPr sz="1750" dirty="0">
                  <a:latin typeface="Cambria Math"/>
                  <a:cs typeface="Cambria Math"/>
                </a:rPr>
                <a:t>𝒊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594608" y="5730951"/>
              <a:ext cx="20256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2800" b="1" spc="-5" dirty="0">
                  <a:latin typeface="Calibri"/>
                  <a:cs typeface="Calibri"/>
                </a:rPr>
                <a:t>+</a:t>
              </a:r>
              <a:endParaRPr sz="28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D22AD507-A19B-4ABC-94EF-AE64BE574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3230" y="190656"/>
            <a:ext cx="4377690" cy="644659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7D6C55-AD10-4828-A767-8DEF87E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656"/>
            <a:ext cx="7025640" cy="870117"/>
          </a:xfrm>
        </p:spPr>
        <p:txBody>
          <a:bodyPr/>
          <a:lstStyle/>
          <a:p>
            <a:pPr algn="ctr"/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BERT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C9127A-860C-430B-AF5D-ED21234B87D8}"/>
              </a:ext>
            </a:extLst>
          </p:cNvPr>
          <p:cNvSpPr/>
          <p:nvPr/>
        </p:nvSpPr>
        <p:spPr>
          <a:xfrm>
            <a:off x="6793230" y="2270760"/>
            <a:ext cx="2274570" cy="4366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A347BD9-8661-4F5F-BF56-043BD58275F6}"/>
              </a:ext>
            </a:extLst>
          </p:cNvPr>
          <p:cNvSpPr txBox="1"/>
          <p:nvPr/>
        </p:nvSpPr>
        <p:spPr>
          <a:xfrm>
            <a:off x="381000" y="1219200"/>
            <a:ext cx="6141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一個完整的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Transformer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是由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encoder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decoder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組合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BERT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只有使用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encoder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的部分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Feed forward : fully connected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Add &amp; Norm : residual connected + layer normalization</a:t>
            </a:r>
          </a:p>
        </p:txBody>
      </p:sp>
    </p:spTree>
    <p:extLst>
      <p:ext uri="{BB962C8B-B14F-4D97-AF65-F5344CB8AC3E}">
        <p14:creationId xmlns:p14="http://schemas.microsoft.com/office/powerpoint/2010/main" val="91282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3311" y="1447038"/>
            <a:ext cx="114300" cy="314960"/>
          </a:xfrm>
          <a:custGeom>
            <a:avLst/>
            <a:gdLst/>
            <a:ahLst/>
            <a:cxnLst/>
            <a:rect l="l" t="t" r="r" b="b"/>
            <a:pathLst>
              <a:path w="114300" h="314960">
                <a:moveTo>
                  <a:pt x="76200" y="95250"/>
                </a:moveTo>
                <a:lnTo>
                  <a:pt x="38100" y="95250"/>
                </a:lnTo>
                <a:lnTo>
                  <a:pt x="38100" y="314578"/>
                </a:lnTo>
                <a:lnTo>
                  <a:pt x="76200" y="314578"/>
                </a:lnTo>
                <a:lnTo>
                  <a:pt x="76200" y="95250"/>
                </a:lnTo>
                <a:close/>
              </a:path>
              <a:path w="114300" h="31496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1496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1988" y="2542795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5">
                <a:moveTo>
                  <a:pt x="76200" y="95250"/>
                </a:moveTo>
                <a:lnTo>
                  <a:pt x="38100" y="95250"/>
                </a:lnTo>
                <a:lnTo>
                  <a:pt x="38100" y="382904"/>
                </a:lnTo>
                <a:lnTo>
                  <a:pt x="76200" y="382904"/>
                </a:lnTo>
                <a:lnTo>
                  <a:pt x="76200" y="95250"/>
                </a:lnTo>
                <a:close/>
              </a:path>
              <a:path w="114300" h="38290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6892" y="5615179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0576" y="5584698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49"/>
                </a:moveTo>
                <a:lnTo>
                  <a:pt x="38100" y="95249"/>
                </a:lnTo>
                <a:lnTo>
                  <a:pt x="38100" y="382904"/>
                </a:lnTo>
                <a:lnTo>
                  <a:pt x="76200" y="382904"/>
                </a:lnTo>
                <a:lnTo>
                  <a:pt x="76200" y="95249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299"/>
                </a:lnTo>
                <a:lnTo>
                  <a:pt x="38100" y="114299"/>
                </a:lnTo>
                <a:lnTo>
                  <a:pt x="38100" y="95249"/>
                </a:lnTo>
                <a:lnTo>
                  <a:pt x="104775" y="95249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49"/>
                </a:moveTo>
                <a:lnTo>
                  <a:pt x="76200" y="95249"/>
                </a:lnTo>
                <a:lnTo>
                  <a:pt x="76200" y="114299"/>
                </a:lnTo>
                <a:lnTo>
                  <a:pt x="114300" y="114299"/>
                </a:lnTo>
                <a:lnTo>
                  <a:pt x="104775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1147" y="5581651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65435" y="5599939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244787" y="3735515"/>
            <a:ext cx="278765" cy="699135"/>
            <a:chOff x="1720786" y="3735514"/>
            <a:chExt cx="278765" cy="6991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073" y="3749802"/>
              <a:ext cx="249936" cy="670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5073" y="3749802"/>
              <a:ext cx="250190" cy="670560"/>
            </a:xfrm>
            <a:custGeom>
              <a:avLst/>
              <a:gdLst/>
              <a:ahLst/>
              <a:cxnLst/>
              <a:rect l="l" t="t" r="r" b="b"/>
              <a:pathLst>
                <a:path w="250189" h="670560">
                  <a:moveTo>
                    <a:pt x="0" y="41656"/>
                  </a:moveTo>
                  <a:lnTo>
                    <a:pt x="3276" y="25449"/>
                  </a:lnTo>
                  <a:lnTo>
                    <a:pt x="12207" y="12207"/>
                  </a:lnTo>
                  <a:lnTo>
                    <a:pt x="25449" y="3276"/>
                  </a:lnTo>
                  <a:lnTo>
                    <a:pt x="41656" y="0"/>
                  </a:lnTo>
                  <a:lnTo>
                    <a:pt x="208280" y="0"/>
                  </a:lnTo>
                  <a:lnTo>
                    <a:pt x="224486" y="3276"/>
                  </a:lnTo>
                  <a:lnTo>
                    <a:pt x="237728" y="12207"/>
                  </a:lnTo>
                  <a:lnTo>
                    <a:pt x="246659" y="25449"/>
                  </a:lnTo>
                  <a:lnTo>
                    <a:pt x="249936" y="41656"/>
                  </a:lnTo>
                  <a:lnTo>
                    <a:pt x="249936" y="628904"/>
                  </a:lnTo>
                  <a:lnTo>
                    <a:pt x="246659" y="645110"/>
                  </a:lnTo>
                  <a:lnTo>
                    <a:pt x="237728" y="658352"/>
                  </a:lnTo>
                  <a:lnTo>
                    <a:pt x="224486" y="667283"/>
                  </a:lnTo>
                  <a:lnTo>
                    <a:pt x="208280" y="670560"/>
                  </a:lnTo>
                  <a:lnTo>
                    <a:pt x="41656" y="670560"/>
                  </a:lnTo>
                  <a:lnTo>
                    <a:pt x="25449" y="667283"/>
                  </a:lnTo>
                  <a:lnTo>
                    <a:pt x="12207" y="658352"/>
                  </a:lnTo>
                  <a:lnTo>
                    <a:pt x="3276" y="645110"/>
                  </a:lnTo>
                  <a:lnTo>
                    <a:pt x="0" y="628904"/>
                  </a:lnTo>
                  <a:lnTo>
                    <a:pt x="0" y="4165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55136" y="6024245"/>
            <a:ext cx="257810" cy="675640"/>
            <a:chOff x="1731136" y="6024245"/>
            <a:chExt cx="257810" cy="6756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311" y="6027420"/>
              <a:ext cx="251460" cy="6690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4311" y="6027420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60" h="669290">
                  <a:moveTo>
                    <a:pt x="0" y="41909"/>
                  </a:moveTo>
                  <a:lnTo>
                    <a:pt x="3298" y="25594"/>
                  </a:lnTo>
                  <a:lnTo>
                    <a:pt x="12287" y="12272"/>
                  </a:lnTo>
                  <a:lnTo>
                    <a:pt x="25610" y="3292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2"/>
                  </a:lnTo>
                  <a:lnTo>
                    <a:pt x="239172" y="12272"/>
                  </a:lnTo>
                  <a:lnTo>
                    <a:pt x="248161" y="25594"/>
                  </a:lnTo>
                  <a:lnTo>
                    <a:pt x="251460" y="41909"/>
                  </a:lnTo>
                  <a:lnTo>
                    <a:pt x="251460" y="627125"/>
                  </a:lnTo>
                  <a:lnTo>
                    <a:pt x="248161" y="643436"/>
                  </a:lnTo>
                  <a:lnTo>
                    <a:pt x="239172" y="656758"/>
                  </a:lnTo>
                  <a:lnTo>
                    <a:pt x="225849" y="665741"/>
                  </a:lnTo>
                  <a:lnTo>
                    <a:pt x="209550" y="669035"/>
                  </a:lnTo>
                  <a:lnTo>
                    <a:pt x="41910" y="669035"/>
                  </a:lnTo>
                  <a:lnTo>
                    <a:pt x="25610" y="665741"/>
                  </a:lnTo>
                  <a:lnTo>
                    <a:pt x="12287" y="656758"/>
                  </a:lnTo>
                  <a:lnTo>
                    <a:pt x="3298" y="643436"/>
                  </a:lnTo>
                  <a:lnTo>
                    <a:pt x="0" y="627125"/>
                  </a:lnTo>
                  <a:lnTo>
                    <a:pt x="0" y="4190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98821" y="5996813"/>
            <a:ext cx="257810" cy="676910"/>
            <a:chOff x="3774821" y="5996813"/>
            <a:chExt cx="257810" cy="6769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7996" y="5999988"/>
              <a:ext cx="251459" cy="6705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77996" y="5999988"/>
              <a:ext cx="251460" cy="670560"/>
            </a:xfrm>
            <a:custGeom>
              <a:avLst/>
              <a:gdLst/>
              <a:ahLst/>
              <a:cxnLst/>
              <a:rect l="l" t="t" r="r" b="b"/>
              <a:pathLst>
                <a:path w="251460" h="670559">
                  <a:moveTo>
                    <a:pt x="0" y="41909"/>
                  </a:moveTo>
                  <a:lnTo>
                    <a:pt x="3298" y="25594"/>
                  </a:lnTo>
                  <a:lnTo>
                    <a:pt x="12287" y="12272"/>
                  </a:lnTo>
                  <a:lnTo>
                    <a:pt x="25610" y="3292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2"/>
                  </a:lnTo>
                  <a:lnTo>
                    <a:pt x="239172" y="12272"/>
                  </a:lnTo>
                  <a:lnTo>
                    <a:pt x="248161" y="25594"/>
                  </a:lnTo>
                  <a:lnTo>
                    <a:pt x="251459" y="41909"/>
                  </a:lnTo>
                  <a:lnTo>
                    <a:pt x="251459" y="628650"/>
                  </a:lnTo>
                  <a:lnTo>
                    <a:pt x="248161" y="644960"/>
                  </a:lnTo>
                  <a:lnTo>
                    <a:pt x="239172" y="658282"/>
                  </a:lnTo>
                  <a:lnTo>
                    <a:pt x="225849" y="667265"/>
                  </a:lnTo>
                  <a:lnTo>
                    <a:pt x="209550" y="670560"/>
                  </a:lnTo>
                  <a:lnTo>
                    <a:pt x="41909" y="670560"/>
                  </a:lnTo>
                  <a:lnTo>
                    <a:pt x="25610" y="667265"/>
                  </a:lnTo>
                  <a:lnTo>
                    <a:pt x="12287" y="658282"/>
                  </a:lnTo>
                  <a:lnTo>
                    <a:pt x="3298" y="644960"/>
                  </a:lnTo>
                  <a:lnTo>
                    <a:pt x="0" y="628650"/>
                  </a:lnTo>
                  <a:lnTo>
                    <a:pt x="0" y="41909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597013" y="5999860"/>
            <a:ext cx="257810" cy="675640"/>
            <a:chOff x="6073013" y="5999860"/>
            <a:chExt cx="257810" cy="67564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6188" y="6003035"/>
              <a:ext cx="251460" cy="6690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76188" y="6003035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60" h="669290">
                  <a:moveTo>
                    <a:pt x="0" y="41909"/>
                  </a:moveTo>
                  <a:lnTo>
                    <a:pt x="3298" y="25594"/>
                  </a:lnTo>
                  <a:lnTo>
                    <a:pt x="12287" y="12272"/>
                  </a:lnTo>
                  <a:lnTo>
                    <a:pt x="25610" y="3292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2"/>
                  </a:lnTo>
                  <a:lnTo>
                    <a:pt x="239172" y="12272"/>
                  </a:lnTo>
                  <a:lnTo>
                    <a:pt x="248161" y="25594"/>
                  </a:lnTo>
                  <a:lnTo>
                    <a:pt x="251460" y="41909"/>
                  </a:lnTo>
                  <a:lnTo>
                    <a:pt x="251460" y="627126"/>
                  </a:lnTo>
                  <a:lnTo>
                    <a:pt x="248161" y="643436"/>
                  </a:lnTo>
                  <a:lnTo>
                    <a:pt x="239172" y="656758"/>
                  </a:lnTo>
                  <a:lnTo>
                    <a:pt x="225849" y="665741"/>
                  </a:lnTo>
                  <a:lnTo>
                    <a:pt x="209550" y="669035"/>
                  </a:lnTo>
                  <a:lnTo>
                    <a:pt x="41910" y="669035"/>
                  </a:lnTo>
                  <a:lnTo>
                    <a:pt x="25610" y="665741"/>
                  </a:lnTo>
                  <a:lnTo>
                    <a:pt x="12287" y="656758"/>
                  </a:lnTo>
                  <a:lnTo>
                    <a:pt x="3298" y="643436"/>
                  </a:lnTo>
                  <a:lnTo>
                    <a:pt x="0" y="627126"/>
                  </a:lnTo>
                  <a:lnTo>
                    <a:pt x="0" y="41909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895205" y="5996813"/>
            <a:ext cx="257810" cy="676910"/>
            <a:chOff x="8371205" y="5996813"/>
            <a:chExt cx="257810" cy="6769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4380" y="5999988"/>
              <a:ext cx="251460" cy="6705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74380" y="5999988"/>
              <a:ext cx="251460" cy="670560"/>
            </a:xfrm>
            <a:custGeom>
              <a:avLst/>
              <a:gdLst/>
              <a:ahLst/>
              <a:cxnLst/>
              <a:rect l="l" t="t" r="r" b="b"/>
              <a:pathLst>
                <a:path w="251459" h="670559">
                  <a:moveTo>
                    <a:pt x="0" y="41909"/>
                  </a:moveTo>
                  <a:lnTo>
                    <a:pt x="3298" y="25594"/>
                  </a:lnTo>
                  <a:lnTo>
                    <a:pt x="12287" y="12272"/>
                  </a:lnTo>
                  <a:lnTo>
                    <a:pt x="25610" y="3292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2"/>
                  </a:lnTo>
                  <a:lnTo>
                    <a:pt x="239172" y="12272"/>
                  </a:lnTo>
                  <a:lnTo>
                    <a:pt x="248161" y="25594"/>
                  </a:lnTo>
                  <a:lnTo>
                    <a:pt x="251460" y="41909"/>
                  </a:lnTo>
                  <a:lnTo>
                    <a:pt x="251460" y="628650"/>
                  </a:lnTo>
                  <a:lnTo>
                    <a:pt x="248161" y="644960"/>
                  </a:lnTo>
                  <a:lnTo>
                    <a:pt x="239172" y="658282"/>
                  </a:lnTo>
                  <a:lnTo>
                    <a:pt x="225849" y="667265"/>
                  </a:lnTo>
                  <a:lnTo>
                    <a:pt x="209550" y="670560"/>
                  </a:lnTo>
                  <a:lnTo>
                    <a:pt x="41910" y="670560"/>
                  </a:lnTo>
                  <a:lnTo>
                    <a:pt x="25610" y="667265"/>
                  </a:lnTo>
                  <a:lnTo>
                    <a:pt x="12287" y="658282"/>
                  </a:lnTo>
                  <a:lnTo>
                    <a:pt x="3298" y="644960"/>
                  </a:lnTo>
                  <a:lnTo>
                    <a:pt x="0" y="628650"/>
                  </a:lnTo>
                  <a:lnTo>
                    <a:pt x="0" y="4190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320795" y="4431030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5036" y="3516630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4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2261616" y="4840223"/>
            <a:ext cx="8121650" cy="716280"/>
            <a:chOff x="737616" y="4840223"/>
            <a:chExt cx="8121650" cy="71628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666" y="4859273"/>
              <a:ext cx="8083295" cy="6781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6666" y="4859273"/>
              <a:ext cx="8083550" cy="678180"/>
            </a:xfrm>
            <a:custGeom>
              <a:avLst/>
              <a:gdLst/>
              <a:ahLst/>
              <a:cxnLst/>
              <a:rect l="l" t="t" r="r" b="b"/>
              <a:pathLst>
                <a:path w="8083550" h="678179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7970265" y="0"/>
                  </a:lnTo>
                  <a:lnTo>
                    <a:pt x="8014287" y="8874"/>
                  </a:lnTo>
                  <a:lnTo>
                    <a:pt x="8050212" y="33083"/>
                  </a:lnTo>
                  <a:lnTo>
                    <a:pt x="8074421" y="69008"/>
                  </a:lnTo>
                  <a:lnTo>
                    <a:pt x="8083295" y="113030"/>
                  </a:lnTo>
                  <a:lnTo>
                    <a:pt x="8083295" y="565150"/>
                  </a:lnTo>
                  <a:lnTo>
                    <a:pt x="8074421" y="609171"/>
                  </a:lnTo>
                  <a:lnTo>
                    <a:pt x="8050212" y="645096"/>
                  </a:lnTo>
                  <a:lnTo>
                    <a:pt x="8014287" y="669305"/>
                  </a:lnTo>
                  <a:lnTo>
                    <a:pt x="7970265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25872" y="4950078"/>
            <a:ext cx="1994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Self-attention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54452" y="2817876"/>
            <a:ext cx="289560" cy="707390"/>
            <a:chOff x="1330452" y="2817876"/>
            <a:chExt cx="289560" cy="70739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502" y="2836926"/>
              <a:ext cx="251459" cy="66903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49502" y="2836926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59" h="669289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09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23745" y="3750564"/>
            <a:ext cx="251459" cy="66903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523745" y="3750564"/>
            <a:ext cx="251460" cy="669290"/>
          </a:xfrm>
          <a:custGeom>
            <a:avLst/>
            <a:gdLst/>
            <a:ahLst/>
            <a:cxnLst/>
            <a:rect l="l" t="t" r="r" b="b"/>
            <a:pathLst>
              <a:path w="251459" h="669289">
                <a:moveTo>
                  <a:pt x="0" y="41910"/>
                </a:moveTo>
                <a:lnTo>
                  <a:pt x="3292" y="25610"/>
                </a:lnTo>
                <a:lnTo>
                  <a:pt x="12272" y="12287"/>
                </a:lnTo>
                <a:lnTo>
                  <a:pt x="25594" y="3298"/>
                </a:lnTo>
                <a:lnTo>
                  <a:pt x="41909" y="0"/>
                </a:lnTo>
                <a:lnTo>
                  <a:pt x="209550" y="0"/>
                </a:lnTo>
                <a:lnTo>
                  <a:pt x="225865" y="3298"/>
                </a:lnTo>
                <a:lnTo>
                  <a:pt x="239187" y="12287"/>
                </a:lnTo>
                <a:lnTo>
                  <a:pt x="248167" y="25610"/>
                </a:lnTo>
                <a:lnTo>
                  <a:pt x="251459" y="41910"/>
                </a:lnTo>
                <a:lnTo>
                  <a:pt x="251459" y="627126"/>
                </a:lnTo>
                <a:lnTo>
                  <a:pt x="248167" y="643425"/>
                </a:lnTo>
                <a:lnTo>
                  <a:pt x="239187" y="656748"/>
                </a:lnTo>
                <a:lnTo>
                  <a:pt x="225865" y="665737"/>
                </a:lnTo>
                <a:lnTo>
                  <a:pt x="209550" y="669036"/>
                </a:lnTo>
                <a:lnTo>
                  <a:pt x="41909" y="669036"/>
                </a:lnTo>
                <a:lnTo>
                  <a:pt x="25594" y="665737"/>
                </a:lnTo>
                <a:lnTo>
                  <a:pt x="12272" y="656748"/>
                </a:lnTo>
                <a:lnTo>
                  <a:pt x="3292" y="643425"/>
                </a:lnTo>
                <a:lnTo>
                  <a:pt x="0" y="627126"/>
                </a:lnTo>
                <a:lnTo>
                  <a:pt x="0" y="41910"/>
                </a:lnTo>
                <a:close/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0999" y="6348222"/>
            <a:ext cx="560705" cy="0"/>
          </a:xfrm>
          <a:custGeom>
            <a:avLst/>
            <a:gdLst/>
            <a:ahLst/>
            <a:cxnLst/>
            <a:rect l="l" t="t" r="r" b="b"/>
            <a:pathLst>
              <a:path w="560705">
                <a:moveTo>
                  <a:pt x="56057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3849" y="4440174"/>
            <a:ext cx="114300" cy="1908048"/>
          </a:xfrm>
          <a:custGeom>
            <a:avLst/>
            <a:gdLst/>
            <a:ahLst/>
            <a:cxnLst/>
            <a:rect l="l" t="t" r="r" b="b"/>
            <a:pathLst>
              <a:path w="114300" h="1879600">
                <a:moveTo>
                  <a:pt x="76200" y="95250"/>
                </a:moveTo>
                <a:lnTo>
                  <a:pt x="38100" y="95250"/>
                </a:lnTo>
                <a:lnTo>
                  <a:pt x="38100" y="1879231"/>
                </a:lnTo>
                <a:lnTo>
                  <a:pt x="76200" y="1879231"/>
                </a:lnTo>
                <a:lnTo>
                  <a:pt x="76200" y="95250"/>
                </a:lnTo>
                <a:close/>
              </a:path>
              <a:path w="114300" h="18796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8796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52036" y="2404867"/>
            <a:ext cx="385947" cy="81229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21547" y="2454402"/>
            <a:ext cx="251459" cy="67056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9321547" y="2454402"/>
            <a:ext cx="251460" cy="670560"/>
          </a:xfrm>
          <a:custGeom>
            <a:avLst/>
            <a:gdLst/>
            <a:ahLst/>
            <a:cxnLst/>
            <a:rect l="l" t="t" r="r" b="b"/>
            <a:pathLst>
              <a:path w="251459" h="670560">
                <a:moveTo>
                  <a:pt x="0" y="41910"/>
                </a:moveTo>
                <a:lnTo>
                  <a:pt x="3298" y="25610"/>
                </a:lnTo>
                <a:lnTo>
                  <a:pt x="12287" y="12287"/>
                </a:lnTo>
                <a:lnTo>
                  <a:pt x="25610" y="3298"/>
                </a:lnTo>
                <a:lnTo>
                  <a:pt x="41909" y="0"/>
                </a:lnTo>
                <a:lnTo>
                  <a:pt x="209550" y="0"/>
                </a:lnTo>
                <a:lnTo>
                  <a:pt x="225849" y="3298"/>
                </a:lnTo>
                <a:lnTo>
                  <a:pt x="239172" y="12287"/>
                </a:lnTo>
                <a:lnTo>
                  <a:pt x="248161" y="25610"/>
                </a:lnTo>
                <a:lnTo>
                  <a:pt x="251459" y="41910"/>
                </a:lnTo>
                <a:lnTo>
                  <a:pt x="251459" y="628650"/>
                </a:lnTo>
                <a:lnTo>
                  <a:pt x="248161" y="644949"/>
                </a:lnTo>
                <a:lnTo>
                  <a:pt x="239172" y="658272"/>
                </a:lnTo>
                <a:lnTo>
                  <a:pt x="225849" y="667261"/>
                </a:lnTo>
                <a:lnTo>
                  <a:pt x="209550" y="670560"/>
                </a:lnTo>
                <a:lnTo>
                  <a:pt x="41909" y="670560"/>
                </a:lnTo>
                <a:lnTo>
                  <a:pt x="25610" y="667261"/>
                </a:lnTo>
                <a:lnTo>
                  <a:pt x="12287" y="658272"/>
                </a:lnTo>
                <a:lnTo>
                  <a:pt x="3298" y="644949"/>
                </a:lnTo>
                <a:lnTo>
                  <a:pt x="0" y="628650"/>
                </a:lnTo>
                <a:lnTo>
                  <a:pt x="0" y="4191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62645" y="2329434"/>
            <a:ext cx="114300" cy="329565"/>
          </a:xfrm>
          <a:custGeom>
            <a:avLst/>
            <a:gdLst/>
            <a:ahLst/>
            <a:cxnLst/>
            <a:rect l="l" t="t" r="r" b="b"/>
            <a:pathLst>
              <a:path w="114300" h="329564">
                <a:moveTo>
                  <a:pt x="76200" y="95250"/>
                </a:moveTo>
                <a:lnTo>
                  <a:pt x="38100" y="95250"/>
                </a:lnTo>
                <a:lnTo>
                  <a:pt x="38100" y="329564"/>
                </a:lnTo>
                <a:lnTo>
                  <a:pt x="76200" y="329564"/>
                </a:lnTo>
                <a:lnTo>
                  <a:pt x="76200" y="95250"/>
                </a:lnTo>
                <a:close/>
              </a:path>
              <a:path w="114300" h="3295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295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13783" y="2397198"/>
            <a:ext cx="347966" cy="77272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64297" y="2427732"/>
            <a:ext cx="251459" cy="669035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914904" y="3853053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549831" y="152590"/>
            <a:ext cx="958215" cy="1296670"/>
            <a:chOff x="7025830" y="152590"/>
            <a:chExt cx="958215" cy="1296670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2350" y="166878"/>
              <a:ext cx="251459" cy="669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372350" y="166878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59" h="66929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09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35596" y="852678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5"/>
                  </a:lnTo>
                  <a:lnTo>
                    <a:pt x="76200" y="382905"/>
                  </a:lnTo>
                  <a:lnTo>
                    <a:pt x="76200" y="95250"/>
                  </a:lnTo>
                  <a:close/>
                </a:path>
                <a:path w="114300" h="38290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40118" y="1104138"/>
              <a:ext cx="929639" cy="33070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040118" y="1104138"/>
              <a:ext cx="929640" cy="330835"/>
            </a:xfrm>
            <a:custGeom>
              <a:avLst/>
              <a:gdLst/>
              <a:ahLst/>
              <a:cxnLst/>
              <a:rect l="l" t="t" r="r" b="b"/>
              <a:pathLst>
                <a:path w="929640" h="330834">
                  <a:moveTo>
                    <a:pt x="0" y="55117"/>
                  </a:moveTo>
                  <a:lnTo>
                    <a:pt x="4325" y="33647"/>
                  </a:lnTo>
                  <a:lnTo>
                    <a:pt x="16128" y="16128"/>
                  </a:lnTo>
                  <a:lnTo>
                    <a:pt x="33647" y="4325"/>
                  </a:lnTo>
                  <a:lnTo>
                    <a:pt x="55117" y="0"/>
                  </a:lnTo>
                  <a:lnTo>
                    <a:pt x="874522" y="0"/>
                  </a:lnTo>
                  <a:lnTo>
                    <a:pt x="895992" y="4325"/>
                  </a:lnTo>
                  <a:lnTo>
                    <a:pt x="913510" y="16128"/>
                  </a:lnTo>
                  <a:lnTo>
                    <a:pt x="925314" y="33647"/>
                  </a:lnTo>
                  <a:lnTo>
                    <a:pt x="929639" y="55117"/>
                  </a:lnTo>
                  <a:lnTo>
                    <a:pt x="929639" y="275589"/>
                  </a:lnTo>
                  <a:lnTo>
                    <a:pt x="925314" y="297060"/>
                  </a:lnTo>
                  <a:lnTo>
                    <a:pt x="913510" y="314578"/>
                  </a:lnTo>
                  <a:lnTo>
                    <a:pt x="895992" y="326382"/>
                  </a:lnTo>
                  <a:lnTo>
                    <a:pt x="874522" y="330708"/>
                  </a:lnTo>
                  <a:lnTo>
                    <a:pt x="55117" y="330708"/>
                  </a:lnTo>
                  <a:lnTo>
                    <a:pt x="33647" y="326382"/>
                  </a:lnTo>
                  <a:lnTo>
                    <a:pt x="16128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45842" y="707899"/>
            <a:ext cx="929640" cy="1835150"/>
            <a:chOff x="1021841" y="707898"/>
            <a:chExt cx="929640" cy="1835150"/>
          </a:xfrm>
        </p:grpSpPr>
        <p:sp>
          <p:nvSpPr>
            <p:cNvPr id="53" name="object 53"/>
            <p:cNvSpPr/>
            <p:nvPr/>
          </p:nvSpPr>
          <p:spPr>
            <a:xfrm>
              <a:off x="1418843" y="1774698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4"/>
                  </a:lnTo>
                  <a:lnTo>
                    <a:pt x="76200" y="382904"/>
                  </a:lnTo>
                  <a:lnTo>
                    <a:pt x="76200" y="95250"/>
                  </a:lnTo>
                  <a:close/>
                </a:path>
                <a:path w="114300" h="38290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1841" y="2087118"/>
              <a:ext cx="929640" cy="45567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21841" y="2087118"/>
              <a:ext cx="929640" cy="455930"/>
            </a:xfrm>
            <a:custGeom>
              <a:avLst/>
              <a:gdLst/>
              <a:ahLst/>
              <a:cxnLst/>
              <a:rect l="l" t="t" r="r" b="b"/>
              <a:pathLst>
                <a:path w="929639" h="455930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853694" y="0"/>
                  </a:lnTo>
                  <a:lnTo>
                    <a:pt x="883241" y="5972"/>
                  </a:lnTo>
                  <a:lnTo>
                    <a:pt x="907383" y="22256"/>
                  </a:lnTo>
                  <a:lnTo>
                    <a:pt x="923667" y="46398"/>
                  </a:lnTo>
                  <a:lnTo>
                    <a:pt x="929640" y="75946"/>
                  </a:lnTo>
                  <a:lnTo>
                    <a:pt x="929640" y="379730"/>
                  </a:lnTo>
                  <a:lnTo>
                    <a:pt x="923667" y="409277"/>
                  </a:lnTo>
                  <a:lnTo>
                    <a:pt x="907383" y="433419"/>
                  </a:lnTo>
                  <a:lnTo>
                    <a:pt x="883241" y="449703"/>
                  </a:lnTo>
                  <a:lnTo>
                    <a:pt x="853694" y="455676"/>
                  </a:lnTo>
                  <a:lnTo>
                    <a:pt x="75946" y="455676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7779" y="1050036"/>
              <a:ext cx="365810" cy="7818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7215" y="1089660"/>
              <a:ext cx="251459" cy="66903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417319" y="707898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4"/>
                  </a:lnTo>
                  <a:lnTo>
                    <a:pt x="76200" y="382904"/>
                  </a:lnTo>
                  <a:lnTo>
                    <a:pt x="76200" y="95250"/>
                  </a:lnTo>
                  <a:close/>
                </a:path>
                <a:path w="114300" h="38290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680195" y="1053846"/>
            <a:ext cx="695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norm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13293" y="1595641"/>
            <a:ext cx="403898" cy="819899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91778" y="1654303"/>
            <a:ext cx="251460" cy="66903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8891778" y="1654303"/>
            <a:ext cx="251460" cy="669290"/>
          </a:xfrm>
          <a:custGeom>
            <a:avLst/>
            <a:gdLst/>
            <a:ahLst/>
            <a:cxnLst/>
            <a:rect l="l" t="t" r="r" b="b"/>
            <a:pathLst>
              <a:path w="251459" h="669289">
                <a:moveTo>
                  <a:pt x="0" y="41910"/>
                </a:moveTo>
                <a:lnTo>
                  <a:pt x="3298" y="25610"/>
                </a:lnTo>
                <a:lnTo>
                  <a:pt x="12287" y="12287"/>
                </a:lnTo>
                <a:lnTo>
                  <a:pt x="25610" y="3298"/>
                </a:lnTo>
                <a:lnTo>
                  <a:pt x="41910" y="0"/>
                </a:lnTo>
                <a:lnTo>
                  <a:pt x="209550" y="0"/>
                </a:lnTo>
                <a:lnTo>
                  <a:pt x="225849" y="3298"/>
                </a:lnTo>
                <a:lnTo>
                  <a:pt x="239172" y="12287"/>
                </a:lnTo>
                <a:lnTo>
                  <a:pt x="248161" y="25610"/>
                </a:lnTo>
                <a:lnTo>
                  <a:pt x="251460" y="41910"/>
                </a:lnTo>
                <a:lnTo>
                  <a:pt x="251460" y="627126"/>
                </a:lnTo>
                <a:lnTo>
                  <a:pt x="248161" y="643425"/>
                </a:lnTo>
                <a:lnTo>
                  <a:pt x="239172" y="656748"/>
                </a:lnTo>
                <a:lnTo>
                  <a:pt x="225849" y="665737"/>
                </a:lnTo>
                <a:lnTo>
                  <a:pt x="209550" y="669036"/>
                </a:lnTo>
                <a:lnTo>
                  <a:pt x="41910" y="669036"/>
                </a:lnTo>
                <a:lnTo>
                  <a:pt x="25610" y="665737"/>
                </a:lnTo>
                <a:lnTo>
                  <a:pt x="12287" y="656748"/>
                </a:lnTo>
                <a:lnTo>
                  <a:pt x="3298" y="643425"/>
                </a:lnTo>
                <a:lnTo>
                  <a:pt x="0" y="627126"/>
                </a:lnTo>
                <a:lnTo>
                  <a:pt x="0" y="41910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398509" y="3143250"/>
            <a:ext cx="117475" cy="973455"/>
          </a:xfrm>
          <a:custGeom>
            <a:avLst/>
            <a:gdLst/>
            <a:ahLst/>
            <a:cxnLst/>
            <a:rect l="l" t="t" r="r" b="b"/>
            <a:pathLst>
              <a:path w="117475" h="973454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14579"/>
                </a:lnTo>
                <a:lnTo>
                  <a:pt x="76200" y="314579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7475" h="973454">
                <a:moveTo>
                  <a:pt x="117348" y="772668"/>
                </a:moveTo>
                <a:lnTo>
                  <a:pt x="107823" y="753618"/>
                </a:lnTo>
                <a:lnTo>
                  <a:pt x="60198" y="658368"/>
                </a:lnTo>
                <a:lnTo>
                  <a:pt x="3048" y="772668"/>
                </a:lnTo>
                <a:lnTo>
                  <a:pt x="41148" y="772668"/>
                </a:lnTo>
                <a:lnTo>
                  <a:pt x="41148" y="972947"/>
                </a:lnTo>
                <a:lnTo>
                  <a:pt x="79248" y="972947"/>
                </a:lnTo>
                <a:lnTo>
                  <a:pt x="79248" y="772668"/>
                </a:lnTo>
                <a:lnTo>
                  <a:pt x="117348" y="772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87028" y="3372612"/>
            <a:ext cx="929640" cy="438912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8987028" y="3372612"/>
            <a:ext cx="929640" cy="439420"/>
          </a:xfrm>
          <a:custGeom>
            <a:avLst/>
            <a:gdLst/>
            <a:ahLst/>
            <a:cxnLst/>
            <a:rect l="l" t="t" r="r" b="b"/>
            <a:pathLst>
              <a:path w="929640" h="439420">
                <a:moveTo>
                  <a:pt x="0" y="73151"/>
                </a:moveTo>
                <a:lnTo>
                  <a:pt x="5750" y="44684"/>
                </a:lnTo>
                <a:lnTo>
                  <a:pt x="21431" y="21431"/>
                </a:lnTo>
                <a:lnTo>
                  <a:pt x="44684" y="5750"/>
                </a:lnTo>
                <a:lnTo>
                  <a:pt x="73151" y="0"/>
                </a:lnTo>
                <a:lnTo>
                  <a:pt x="856488" y="0"/>
                </a:lnTo>
                <a:lnTo>
                  <a:pt x="884955" y="5750"/>
                </a:lnTo>
                <a:lnTo>
                  <a:pt x="908208" y="21431"/>
                </a:lnTo>
                <a:lnTo>
                  <a:pt x="923889" y="44684"/>
                </a:lnTo>
                <a:lnTo>
                  <a:pt x="929640" y="73151"/>
                </a:lnTo>
                <a:lnTo>
                  <a:pt x="929640" y="365760"/>
                </a:lnTo>
                <a:lnTo>
                  <a:pt x="923889" y="394227"/>
                </a:lnTo>
                <a:lnTo>
                  <a:pt x="908208" y="417480"/>
                </a:lnTo>
                <a:lnTo>
                  <a:pt x="884955" y="433161"/>
                </a:lnTo>
                <a:lnTo>
                  <a:pt x="856488" y="438912"/>
                </a:lnTo>
                <a:lnTo>
                  <a:pt x="73151" y="438912"/>
                </a:lnTo>
                <a:lnTo>
                  <a:pt x="44684" y="433161"/>
                </a:lnTo>
                <a:lnTo>
                  <a:pt x="21431" y="417480"/>
                </a:lnTo>
                <a:lnTo>
                  <a:pt x="5750" y="394227"/>
                </a:lnTo>
                <a:lnTo>
                  <a:pt x="0" y="365760"/>
                </a:lnTo>
                <a:lnTo>
                  <a:pt x="0" y="73151"/>
                </a:lnTo>
                <a:close/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933816" y="2536062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91306" y="3840860"/>
            <a:ext cx="21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𝒂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31847" y="3879595"/>
            <a:ext cx="210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𝒃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289542" y="3376929"/>
            <a:ext cx="32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8520683" y="3120389"/>
            <a:ext cx="1117600" cy="1671320"/>
            <a:chOff x="6996683" y="3120389"/>
            <a:chExt cx="1117600" cy="1671320"/>
          </a:xfrm>
        </p:grpSpPr>
        <p:sp>
          <p:nvSpPr>
            <p:cNvPr id="94" name="object 94"/>
            <p:cNvSpPr/>
            <p:nvPr/>
          </p:nvSpPr>
          <p:spPr>
            <a:xfrm>
              <a:off x="7037069" y="4345686"/>
              <a:ext cx="913130" cy="0"/>
            </a:xfrm>
            <a:custGeom>
              <a:avLst/>
              <a:gdLst/>
              <a:ahLst/>
              <a:cxnLst/>
              <a:rect l="l" t="t" r="r" b="b"/>
              <a:pathLst>
                <a:path w="913129">
                  <a:moveTo>
                    <a:pt x="913002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96683" y="3120389"/>
              <a:ext cx="114300" cy="1228090"/>
            </a:xfrm>
            <a:custGeom>
              <a:avLst/>
              <a:gdLst/>
              <a:ahLst/>
              <a:cxnLst/>
              <a:rect l="l" t="t" r="r" b="b"/>
              <a:pathLst>
                <a:path w="114300" h="1228089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227582"/>
                  </a:lnTo>
                  <a:lnTo>
                    <a:pt x="76200" y="1227582"/>
                  </a:lnTo>
                  <a:lnTo>
                    <a:pt x="76200" y="95250"/>
                  </a:lnTo>
                  <a:close/>
                </a:path>
                <a:path w="114300" h="1228089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228089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49539" y="4008132"/>
              <a:ext cx="364197" cy="78332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08975" y="4047743"/>
              <a:ext cx="249935" cy="670560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1708506" y="2099005"/>
            <a:ext cx="230822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835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norm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tabLst>
                <a:tab pos="1557655" algn="l"/>
              </a:tabLst>
            </a:pPr>
            <a:r>
              <a:rPr sz="3600" spc="-7" baseline="1157" dirty="0">
                <a:latin typeface="Arial MT"/>
                <a:cs typeface="Arial MT"/>
              </a:rPr>
              <a:t>residual	</a:t>
            </a:r>
            <a:r>
              <a:rPr sz="2400" dirty="0">
                <a:latin typeface="Cambria Math"/>
                <a:cs typeface="Cambria Math"/>
              </a:rPr>
              <a:t>𝒂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𝒃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71254A9D-7D37-4161-B267-83456FF523B5}"/>
              </a:ext>
            </a:extLst>
          </p:cNvPr>
          <p:cNvSpPr txBox="1"/>
          <p:nvPr/>
        </p:nvSpPr>
        <p:spPr>
          <a:xfrm>
            <a:off x="4016731" y="324091"/>
            <a:ext cx="4345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Residual connected :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self-attention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output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再加上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，為了解決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model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太深造成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gradient vanishing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的問題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Layer normalization :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同一個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vector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內的值做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normalization </a:t>
            </a:r>
          </a:p>
          <a:p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D9C21-FF24-434C-AAE5-EE49447E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766218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40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D6C55-AD10-4828-A767-8DEF87E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870117"/>
          </a:xfrm>
        </p:spPr>
        <p:txBody>
          <a:bodyPr/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Precision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recall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F1-score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6807960-C18C-4447-883E-E26123F7A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0862"/>
                <a:ext cx="10515600" cy="57671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一個二分類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model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的檢測結果會有下列四種可能性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True Positive(TP) :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預測值為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，實際值也為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，檢測正確</a:t>
                </a: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False Positive(FP) :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預測值為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，但實際值為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0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，檢測錯誤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type one error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True Negative(TN) :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預測值為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0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，實際值也為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0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，檢測正確</a:t>
                </a: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False Negative(FN) :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預測值為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0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，實際值為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，檢測錯誤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type two error</a:t>
                </a:r>
              </a:p>
              <a:p>
                <a:pPr marL="0" indent="0">
                  <a:buNone/>
                </a:pP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𝑃𝑟𝑒𝑐𝑖𝑠𝑖𝑜𝑛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 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𝑇𝑃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𝑇𝑃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+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model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猜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的情況下，實際為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的比例</a:t>
                </a: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𝑅𝑒𝑐𝑎𝑙𝑙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𝑇𝑃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𝑇𝑃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+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𝐹𝑁</m:t>
                        </m:r>
                      </m:den>
                    </m:f>
                    <m:r>
                      <a:rPr lang="zh-TW" altLang="en-US" sz="2000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</m:t>
                    </m:r>
                    <m:r>
                      <a:rPr lang="zh-TW" altLang="en-US" sz="2000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所有</m:t>
                    </m:r>
                    <m:r>
                      <a:rPr lang="zh-TW" altLang="en-US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值為</m:t>
                    </m:r>
                    <m:r>
                      <a:rPr lang="zh-TW" altLang="en-US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1 </m:t>
                    </m:r>
                    <m:r>
                      <a:rPr lang="zh-TW" altLang="en-US" sz="2000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樣本下</m:t>
                    </m:r>
                    <m:r>
                      <a:rPr lang="zh-TW" altLang="en-US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TW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model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</m:t>
                    </m:r>
                    <m:r>
                      <a:rPr lang="zh-TW" altLang="en-US" sz="200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猜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1</m:t>
                    </m:r>
                  </m:oMath>
                </a14:m>
                <a:r>
                  <a:rPr lang="zh-TW" altLang="en-US" sz="2000" b="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的比例</a:t>
                </a:r>
                <a:endParaRPr lang="en-US" altLang="zh-TW" sz="2000" b="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Precision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和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Recall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是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trade off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，當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precision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高時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recall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低，所以 </a:t>
                </a:r>
                <a:r>
                  <a:rPr lang="en-US" altLang="zh-TW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F1 score 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就是為了總和考慮這兩個指標</a:t>
                </a:r>
                <a:endParaRPr lang="en-US" altLang="zh-TW" sz="2000" b="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1 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𝑠𝑐𝑜𝑟𝑒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 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2 ∗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𝑝𝑟𝑒𝑐𝑖𝑠𝑖𝑜𝑛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 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𝑝𝑟𝑒𝑐𝑖𝑠𝑖𝑜𝑛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6807960-C18C-4447-883E-E26123F7A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0862"/>
                <a:ext cx="10515600" cy="5767137"/>
              </a:xfrm>
              <a:blipFill>
                <a:blip r:embed="rId3"/>
                <a:stretch>
                  <a:fillRect l="-638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9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D3E4-AAD3-4242-B2EE-1A767C21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10F9-A579-423E-9D9D-462B8633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 attention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Postional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Coding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BERT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8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D6C55-AD10-4828-A767-8DEF87E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870117"/>
          </a:xfrm>
        </p:spPr>
        <p:txBody>
          <a:bodyPr/>
          <a:lstStyle/>
          <a:p>
            <a:pPr algn="ctr"/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Self </a:t>
            </a:r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attention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807960-C18C-4447-883E-E26123F7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863"/>
            <a:ext cx="10515600" cy="5086100"/>
          </a:xfrm>
        </p:spPr>
        <p:txBody>
          <a:bodyPr/>
          <a:lstStyle/>
          <a:p>
            <a:r>
              <a:rPr lang="zh-TW" altLang="en-US" dirty="0"/>
              <a:t>在一段句子中，相同單字在不同位置中會有不同意義</a:t>
            </a:r>
            <a:endParaRPr lang="en-US" altLang="zh-TW" dirty="0"/>
          </a:p>
          <a:p>
            <a:endParaRPr lang="en-US" altLang="zh-TW" dirty="0"/>
          </a:p>
          <a:p>
            <a:r>
              <a:rPr lang="en-US" dirty="0" err="1"/>
              <a:t>E.g</a:t>
            </a:r>
            <a:r>
              <a:rPr lang="en-US" dirty="0"/>
              <a:t> : I saw the saw. </a:t>
            </a:r>
            <a:r>
              <a:rPr lang="zh-TW" altLang="en-US" dirty="0"/>
              <a:t>第一個 </a:t>
            </a:r>
            <a:r>
              <a:rPr lang="en-US" altLang="zh-TW" dirty="0"/>
              <a:t>saw </a:t>
            </a:r>
            <a:r>
              <a:rPr lang="zh-TW" altLang="en-US" dirty="0"/>
              <a:t>是 </a:t>
            </a:r>
            <a:r>
              <a:rPr lang="en-US" altLang="zh-TW" dirty="0"/>
              <a:t>see </a:t>
            </a:r>
            <a:r>
              <a:rPr lang="zh-TW" altLang="en-US" dirty="0"/>
              <a:t>的過去式，而第二個是鋸子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若要準確翻譯或讀懂句子便要考慮單字和前後文之間的關係，而</a:t>
            </a:r>
            <a:r>
              <a:rPr lang="en-US" altLang="zh-TW" dirty="0"/>
              <a:t>self-attention </a:t>
            </a:r>
            <a:r>
              <a:rPr lang="zh-TW" altLang="en-US" dirty="0"/>
              <a:t>便是在做這件事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808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4221" y="2131949"/>
            <a:ext cx="935990" cy="763905"/>
            <a:chOff x="1260221" y="2131948"/>
            <a:chExt cx="935990" cy="763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396" y="2135123"/>
              <a:ext cx="929640" cy="7574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3396" y="2135123"/>
              <a:ext cx="929640" cy="757555"/>
            </a:xfrm>
            <a:custGeom>
              <a:avLst/>
              <a:gdLst/>
              <a:ahLst/>
              <a:cxnLst/>
              <a:rect l="l" t="t" r="r" b="b"/>
              <a:pathLst>
                <a:path w="929639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803402" y="0"/>
                  </a:lnTo>
                  <a:lnTo>
                    <a:pt x="852541" y="9919"/>
                  </a:lnTo>
                  <a:lnTo>
                    <a:pt x="892667" y="36972"/>
                  </a:lnTo>
                  <a:lnTo>
                    <a:pt x="919720" y="77098"/>
                  </a:lnTo>
                  <a:lnTo>
                    <a:pt x="929640" y="126237"/>
                  </a:lnTo>
                  <a:lnTo>
                    <a:pt x="929640" y="631189"/>
                  </a:lnTo>
                  <a:lnTo>
                    <a:pt x="919720" y="680329"/>
                  </a:lnTo>
                  <a:lnTo>
                    <a:pt x="892667" y="720455"/>
                  </a:lnTo>
                  <a:lnTo>
                    <a:pt x="852541" y="747508"/>
                  </a:lnTo>
                  <a:lnTo>
                    <a:pt x="803402" y="757427"/>
                  </a:lnTo>
                  <a:lnTo>
                    <a:pt x="126237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89275" y="2299461"/>
            <a:ext cx="32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70932" y="2131949"/>
            <a:ext cx="935990" cy="763905"/>
            <a:chOff x="3146932" y="2131948"/>
            <a:chExt cx="935990" cy="7639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0107" y="2135123"/>
              <a:ext cx="929640" cy="7574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50107" y="2135123"/>
              <a:ext cx="929640" cy="757555"/>
            </a:xfrm>
            <a:custGeom>
              <a:avLst/>
              <a:gdLst/>
              <a:ahLst/>
              <a:cxnLst/>
              <a:rect l="l" t="t" r="r" b="b"/>
              <a:pathLst>
                <a:path w="929639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8" y="0"/>
                  </a:lnTo>
                  <a:lnTo>
                    <a:pt x="803402" y="0"/>
                  </a:lnTo>
                  <a:lnTo>
                    <a:pt x="852541" y="9919"/>
                  </a:lnTo>
                  <a:lnTo>
                    <a:pt x="892667" y="36972"/>
                  </a:lnTo>
                  <a:lnTo>
                    <a:pt x="919720" y="77098"/>
                  </a:lnTo>
                  <a:lnTo>
                    <a:pt x="929640" y="126237"/>
                  </a:lnTo>
                  <a:lnTo>
                    <a:pt x="929640" y="631189"/>
                  </a:lnTo>
                  <a:lnTo>
                    <a:pt x="919720" y="680329"/>
                  </a:lnTo>
                  <a:lnTo>
                    <a:pt x="892667" y="720455"/>
                  </a:lnTo>
                  <a:lnTo>
                    <a:pt x="852541" y="747508"/>
                  </a:lnTo>
                  <a:lnTo>
                    <a:pt x="803402" y="757427"/>
                  </a:lnTo>
                  <a:lnTo>
                    <a:pt x="126238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76621" y="2299461"/>
            <a:ext cx="32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71360" y="2131949"/>
            <a:ext cx="935990" cy="763905"/>
            <a:chOff x="5047360" y="2131948"/>
            <a:chExt cx="935990" cy="7639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0535" y="2135123"/>
              <a:ext cx="929639" cy="7574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50535" y="2135123"/>
              <a:ext cx="929640" cy="757555"/>
            </a:xfrm>
            <a:custGeom>
              <a:avLst/>
              <a:gdLst/>
              <a:ahLst/>
              <a:cxnLst/>
              <a:rect l="l" t="t" r="r" b="b"/>
              <a:pathLst>
                <a:path w="929639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803401" y="0"/>
                  </a:lnTo>
                  <a:lnTo>
                    <a:pt x="852541" y="9919"/>
                  </a:lnTo>
                  <a:lnTo>
                    <a:pt x="892667" y="36972"/>
                  </a:lnTo>
                  <a:lnTo>
                    <a:pt x="919720" y="77098"/>
                  </a:lnTo>
                  <a:lnTo>
                    <a:pt x="929639" y="126237"/>
                  </a:lnTo>
                  <a:lnTo>
                    <a:pt x="929639" y="631189"/>
                  </a:lnTo>
                  <a:lnTo>
                    <a:pt x="919720" y="680329"/>
                  </a:lnTo>
                  <a:lnTo>
                    <a:pt x="892667" y="720455"/>
                  </a:lnTo>
                  <a:lnTo>
                    <a:pt x="852541" y="747508"/>
                  </a:lnTo>
                  <a:lnTo>
                    <a:pt x="803401" y="757427"/>
                  </a:lnTo>
                  <a:lnTo>
                    <a:pt x="126237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77303" y="2299461"/>
            <a:ext cx="32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483981" y="2131949"/>
            <a:ext cx="935990" cy="763905"/>
            <a:chOff x="6959981" y="2131948"/>
            <a:chExt cx="935990" cy="7639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3156" y="2135123"/>
              <a:ext cx="929640" cy="7574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63156" y="2135123"/>
              <a:ext cx="929640" cy="757555"/>
            </a:xfrm>
            <a:custGeom>
              <a:avLst/>
              <a:gdLst/>
              <a:ahLst/>
              <a:cxnLst/>
              <a:rect l="l" t="t" r="r" b="b"/>
              <a:pathLst>
                <a:path w="929640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8" y="0"/>
                  </a:lnTo>
                  <a:lnTo>
                    <a:pt x="803401" y="0"/>
                  </a:lnTo>
                  <a:lnTo>
                    <a:pt x="852541" y="9919"/>
                  </a:lnTo>
                  <a:lnTo>
                    <a:pt x="892667" y="36972"/>
                  </a:lnTo>
                  <a:lnTo>
                    <a:pt x="919720" y="77098"/>
                  </a:lnTo>
                  <a:lnTo>
                    <a:pt x="929640" y="126237"/>
                  </a:lnTo>
                  <a:lnTo>
                    <a:pt x="929640" y="631189"/>
                  </a:lnTo>
                  <a:lnTo>
                    <a:pt x="919720" y="680329"/>
                  </a:lnTo>
                  <a:lnTo>
                    <a:pt x="892667" y="720455"/>
                  </a:lnTo>
                  <a:lnTo>
                    <a:pt x="852541" y="747508"/>
                  </a:lnTo>
                  <a:lnTo>
                    <a:pt x="803401" y="757427"/>
                  </a:lnTo>
                  <a:lnTo>
                    <a:pt x="126238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90558" y="2299461"/>
            <a:ext cx="32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5827" y="1573531"/>
            <a:ext cx="114300" cy="492759"/>
          </a:xfrm>
          <a:custGeom>
            <a:avLst/>
            <a:gdLst/>
            <a:ahLst/>
            <a:cxnLst/>
            <a:rect l="l" t="t" r="r" b="b"/>
            <a:pathLst>
              <a:path w="114300" h="492760">
                <a:moveTo>
                  <a:pt x="76200" y="95250"/>
                </a:moveTo>
                <a:lnTo>
                  <a:pt x="38100" y="95250"/>
                </a:lnTo>
                <a:lnTo>
                  <a:pt x="38100" y="492506"/>
                </a:lnTo>
                <a:lnTo>
                  <a:pt x="76200" y="492506"/>
                </a:lnTo>
                <a:lnTo>
                  <a:pt x="76200" y="95250"/>
                </a:lnTo>
                <a:close/>
              </a:path>
              <a:path w="114300" h="49276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9276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8635" y="1573531"/>
            <a:ext cx="114300" cy="492759"/>
          </a:xfrm>
          <a:custGeom>
            <a:avLst/>
            <a:gdLst/>
            <a:ahLst/>
            <a:cxnLst/>
            <a:rect l="l" t="t" r="r" b="b"/>
            <a:pathLst>
              <a:path w="114300" h="492760">
                <a:moveTo>
                  <a:pt x="76200" y="95250"/>
                </a:moveTo>
                <a:lnTo>
                  <a:pt x="38100" y="95250"/>
                </a:lnTo>
                <a:lnTo>
                  <a:pt x="38100" y="492506"/>
                </a:lnTo>
                <a:lnTo>
                  <a:pt x="76200" y="492506"/>
                </a:lnTo>
                <a:lnTo>
                  <a:pt x="76200" y="95250"/>
                </a:lnTo>
                <a:close/>
              </a:path>
              <a:path w="114300" h="49276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9276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763011" y="1600962"/>
            <a:ext cx="6667500" cy="3533775"/>
            <a:chOff x="1239011" y="1600961"/>
            <a:chExt cx="6667500" cy="353377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061" y="4357877"/>
              <a:ext cx="6629400" cy="7574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58061" y="4357877"/>
              <a:ext cx="6629400" cy="757555"/>
            </a:xfrm>
            <a:custGeom>
              <a:avLst/>
              <a:gdLst/>
              <a:ahLst/>
              <a:cxnLst/>
              <a:rect l="l" t="t" r="r" b="b"/>
              <a:pathLst>
                <a:path w="6629400" h="757554">
                  <a:moveTo>
                    <a:pt x="0" y="126238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6503161" y="0"/>
                  </a:lnTo>
                  <a:lnTo>
                    <a:pt x="6552301" y="9919"/>
                  </a:lnTo>
                  <a:lnTo>
                    <a:pt x="6592427" y="36972"/>
                  </a:lnTo>
                  <a:lnTo>
                    <a:pt x="6619480" y="77098"/>
                  </a:lnTo>
                  <a:lnTo>
                    <a:pt x="6629400" y="126238"/>
                  </a:lnTo>
                  <a:lnTo>
                    <a:pt x="6629400" y="631190"/>
                  </a:lnTo>
                  <a:lnTo>
                    <a:pt x="6619480" y="680329"/>
                  </a:lnTo>
                  <a:lnTo>
                    <a:pt x="6592427" y="720455"/>
                  </a:lnTo>
                  <a:lnTo>
                    <a:pt x="6552301" y="747508"/>
                  </a:lnTo>
                  <a:lnTo>
                    <a:pt x="6503161" y="757428"/>
                  </a:lnTo>
                  <a:lnTo>
                    <a:pt x="126237" y="757428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90"/>
                  </a:lnTo>
                  <a:lnTo>
                    <a:pt x="0" y="126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1160" y="1600961"/>
              <a:ext cx="2014855" cy="492759"/>
            </a:xfrm>
            <a:custGeom>
              <a:avLst/>
              <a:gdLst/>
              <a:ahLst/>
              <a:cxnLst/>
              <a:rect l="l" t="t" r="r" b="b"/>
              <a:pathLst>
                <a:path w="2014854" h="492760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492506"/>
                  </a:lnTo>
                  <a:lnTo>
                    <a:pt x="76200" y="492506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2014854" h="492760">
                  <a:moveTo>
                    <a:pt x="2014728" y="114300"/>
                  </a:moveTo>
                  <a:lnTo>
                    <a:pt x="2005203" y="95250"/>
                  </a:lnTo>
                  <a:lnTo>
                    <a:pt x="1957578" y="0"/>
                  </a:lnTo>
                  <a:lnTo>
                    <a:pt x="1900428" y="114300"/>
                  </a:lnTo>
                  <a:lnTo>
                    <a:pt x="1938528" y="114300"/>
                  </a:lnTo>
                  <a:lnTo>
                    <a:pt x="1938528" y="492506"/>
                  </a:lnTo>
                  <a:lnTo>
                    <a:pt x="1976628" y="492506"/>
                  </a:lnTo>
                  <a:lnTo>
                    <a:pt x="1976628" y="114300"/>
                  </a:lnTo>
                  <a:lnTo>
                    <a:pt x="2014728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105786" y="1193165"/>
            <a:ext cx="290195" cy="290195"/>
            <a:chOff x="1581785" y="1193164"/>
            <a:chExt cx="290195" cy="29019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60" y="1196339"/>
              <a:ext cx="283464" cy="2834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84960" y="119633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4">
                  <a:moveTo>
                    <a:pt x="0" y="141732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2" y="0"/>
                  </a:lnTo>
                  <a:lnTo>
                    <a:pt x="186513" y="7229"/>
                  </a:lnTo>
                  <a:lnTo>
                    <a:pt x="225417" y="27358"/>
                  </a:lnTo>
                  <a:lnTo>
                    <a:pt x="256105" y="58046"/>
                  </a:lnTo>
                  <a:lnTo>
                    <a:pt x="276234" y="96950"/>
                  </a:lnTo>
                  <a:lnTo>
                    <a:pt x="283464" y="141732"/>
                  </a:lnTo>
                  <a:lnTo>
                    <a:pt x="276234" y="186513"/>
                  </a:lnTo>
                  <a:lnTo>
                    <a:pt x="256105" y="225417"/>
                  </a:lnTo>
                  <a:lnTo>
                    <a:pt x="225417" y="256105"/>
                  </a:lnTo>
                  <a:lnTo>
                    <a:pt x="186513" y="276234"/>
                  </a:lnTo>
                  <a:lnTo>
                    <a:pt x="141732" y="283463"/>
                  </a:lnTo>
                  <a:lnTo>
                    <a:pt x="96950" y="276234"/>
                  </a:lnTo>
                  <a:lnTo>
                    <a:pt x="58046" y="256105"/>
                  </a:lnTo>
                  <a:lnTo>
                    <a:pt x="27358" y="225417"/>
                  </a:lnTo>
                  <a:lnTo>
                    <a:pt x="7229" y="186513"/>
                  </a:lnTo>
                  <a:lnTo>
                    <a:pt x="0" y="141732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000117" y="1193165"/>
            <a:ext cx="290195" cy="290195"/>
            <a:chOff x="3476116" y="1193164"/>
            <a:chExt cx="290195" cy="290195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9291" y="1196339"/>
              <a:ext cx="283463" cy="2834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79291" y="119633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0" y="141732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2" y="0"/>
                  </a:lnTo>
                  <a:lnTo>
                    <a:pt x="186513" y="7229"/>
                  </a:lnTo>
                  <a:lnTo>
                    <a:pt x="225417" y="27358"/>
                  </a:lnTo>
                  <a:lnTo>
                    <a:pt x="256105" y="58046"/>
                  </a:lnTo>
                  <a:lnTo>
                    <a:pt x="276234" y="96950"/>
                  </a:lnTo>
                  <a:lnTo>
                    <a:pt x="283463" y="141732"/>
                  </a:lnTo>
                  <a:lnTo>
                    <a:pt x="276234" y="186513"/>
                  </a:lnTo>
                  <a:lnTo>
                    <a:pt x="256105" y="225417"/>
                  </a:lnTo>
                  <a:lnTo>
                    <a:pt x="225417" y="256105"/>
                  </a:lnTo>
                  <a:lnTo>
                    <a:pt x="186513" y="276234"/>
                  </a:lnTo>
                  <a:lnTo>
                    <a:pt x="141732" y="283463"/>
                  </a:lnTo>
                  <a:lnTo>
                    <a:pt x="96950" y="276234"/>
                  </a:lnTo>
                  <a:lnTo>
                    <a:pt x="58046" y="256105"/>
                  </a:lnTo>
                  <a:lnTo>
                    <a:pt x="27358" y="225417"/>
                  </a:lnTo>
                  <a:lnTo>
                    <a:pt x="7229" y="186513"/>
                  </a:lnTo>
                  <a:lnTo>
                    <a:pt x="0" y="141732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917310" y="1199262"/>
            <a:ext cx="290195" cy="291465"/>
            <a:chOff x="5393309" y="1199261"/>
            <a:chExt cx="290195" cy="29146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6484" y="1202436"/>
              <a:ext cx="283463" cy="28498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396484" y="1202436"/>
              <a:ext cx="283845" cy="285115"/>
            </a:xfrm>
            <a:custGeom>
              <a:avLst/>
              <a:gdLst/>
              <a:ahLst/>
              <a:cxnLst/>
              <a:rect l="l" t="t" r="r" b="b"/>
              <a:pathLst>
                <a:path w="283845" h="285115">
                  <a:moveTo>
                    <a:pt x="0" y="142493"/>
                  </a:moveTo>
                  <a:lnTo>
                    <a:pt x="7229" y="97438"/>
                  </a:lnTo>
                  <a:lnTo>
                    <a:pt x="27358" y="58320"/>
                  </a:lnTo>
                  <a:lnTo>
                    <a:pt x="58046" y="27480"/>
                  </a:lnTo>
                  <a:lnTo>
                    <a:pt x="96950" y="7260"/>
                  </a:lnTo>
                  <a:lnTo>
                    <a:pt x="141731" y="0"/>
                  </a:lnTo>
                  <a:lnTo>
                    <a:pt x="186513" y="7260"/>
                  </a:lnTo>
                  <a:lnTo>
                    <a:pt x="225417" y="27480"/>
                  </a:lnTo>
                  <a:lnTo>
                    <a:pt x="256105" y="58320"/>
                  </a:lnTo>
                  <a:lnTo>
                    <a:pt x="276234" y="97438"/>
                  </a:lnTo>
                  <a:lnTo>
                    <a:pt x="283463" y="142493"/>
                  </a:lnTo>
                  <a:lnTo>
                    <a:pt x="276234" y="187549"/>
                  </a:lnTo>
                  <a:lnTo>
                    <a:pt x="256105" y="226667"/>
                  </a:lnTo>
                  <a:lnTo>
                    <a:pt x="225417" y="257507"/>
                  </a:lnTo>
                  <a:lnTo>
                    <a:pt x="186513" y="277727"/>
                  </a:lnTo>
                  <a:lnTo>
                    <a:pt x="141731" y="284988"/>
                  </a:lnTo>
                  <a:lnTo>
                    <a:pt x="96950" y="277727"/>
                  </a:lnTo>
                  <a:lnTo>
                    <a:pt x="58046" y="257507"/>
                  </a:lnTo>
                  <a:lnTo>
                    <a:pt x="27358" y="226667"/>
                  </a:lnTo>
                  <a:lnTo>
                    <a:pt x="7229" y="187549"/>
                  </a:lnTo>
                  <a:lnTo>
                    <a:pt x="0" y="142493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797926" y="1199262"/>
            <a:ext cx="291465" cy="291465"/>
            <a:chOff x="7273925" y="1199261"/>
            <a:chExt cx="291465" cy="291465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7100" y="1202436"/>
              <a:ext cx="284988" cy="2849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77100" y="120243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5" h="285115">
                  <a:moveTo>
                    <a:pt x="0" y="142493"/>
                  </a:moveTo>
                  <a:lnTo>
                    <a:pt x="7260" y="97438"/>
                  </a:lnTo>
                  <a:lnTo>
                    <a:pt x="27480" y="58320"/>
                  </a:lnTo>
                  <a:lnTo>
                    <a:pt x="58320" y="27480"/>
                  </a:lnTo>
                  <a:lnTo>
                    <a:pt x="97438" y="7260"/>
                  </a:lnTo>
                  <a:lnTo>
                    <a:pt x="142494" y="0"/>
                  </a:lnTo>
                  <a:lnTo>
                    <a:pt x="187549" y="7260"/>
                  </a:lnTo>
                  <a:lnTo>
                    <a:pt x="226667" y="27480"/>
                  </a:lnTo>
                  <a:lnTo>
                    <a:pt x="257507" y="58320"/>
                  </a:lnTo>
                  <a:lnTo>
                    <a:pt x="277727" y="97438"/>
                  </a:lnTo>
                  <a:lnTo>
                    <a:pt x="284988" y="142493"/>
                  </a:lnTo>
                  <a:lnTo>
                    <a:pt x="277727" y="187549"/>
                  </a:lnTo>
                  <a:lnTo>
                    <a:pt x="257507" y="226667"/>
                  </a:lnTo>
                  <a:lnTo>
                    <a:pt x="226667" y="257507"/>
                  </a:lnTo>
                  <a:lnTo>
                    <a:pt x="187549" y="277727"/>
                  </a:lnTo>
                  <a:lnTo>
                    <a:pt x="142494" y="284988"/>
                  </a:lnTo>
                  <a:lnTo>
                    <a:pt x="97438" y="277727"/>
                  </a:lnTo>
                  <a:lnTo>
                    <a:pt x="58320" y="257507"/>
                  </a:lnTo>
                  <a:lnTo>
                    <a:pt x="27480" y="226667"/>
                  </a:lnTo>
                  <a:lnTo>
                    <a:pt x="7260" y="187549"/>
                  </a:lnTo>
                  <a:lnTo>
                    <a:pt x="0" y="142493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238751" y="4521531"/>
            <a:ext cx="1716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Self-attention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112198" y="2902457"/>
            <a:ext cx="5981700" cy="3308350"/>
            <a:chOff x="1588198" y="2902457"/>
            <a:chExt cx="5981700" cy="3308350"/>
          </a:xfrm>
        </p:grpSpPr>
        <p:sp>
          <p:nvSpPr>
            <p:cNvPr id="38" name="object 38"/>
            <p:cNvSpPr/>
            <p:nvPr/>
          </p:nvSpPr>
          <p:spPr>
            <a:xfrm>
              <a:off x="1664195" y="5115305"/>
              <a:ext cx="5815965" cy="404495"/>
            </a:xfrm>
            <a:custGeom>
              <a:avLst/>
              <a:gdLst/>
              <a:ahLst/>
              <a:cxnLst/>
              <a:rect l="l" t="t" r="r" b="b"/>
              <a:pathLst>
                <a:path w="5815965" h="404495">
                  <a:moveTo>
                    <a:pt x="114312" y="124968"/>
                  </a:moveTo>
                  <a:lnTo>
                    <a:pt x="104787" y="105918"/>
                  </a:lnTo>
                  <a:lnTo>
                    <a:pt x="57162" y="10668"/>
                  </a:lnTo>
                  <a:lnTo>
                    <a:pt x="0" y="124968"/>
                  </a:lnTo>
                  <a:lnTo>
                    <a:pt x="38112" y="124968"/>
                  </a:lnTo>
                  <a:lnTo>
                    <a:pt x="38112" y="393573"/>
                  </a:lnTo>
                  <a:lnTo>
                    <a:pt x="76212" y="393573"/>
                  </a:lnTo>
                  <a:lnTo>
                    <a:pt x="76212" y="124968"/>
                  </a:lnTo>
                  <a:lnTo>
                    <a:pt x="114312" y="124968"/>
                  </a:lnTo>
                  <a:close/>
                </a:path>
                <a:path w="5815965" h="404495">
                  <a:moveTo>
                    <a:pt x="2016264" y="120396"/>
                  </a:moveTo>
                  <a:lnTo>
                    <a:pt x="2006739" y="101346"/>
                  </a:lnTo>
                  <a:lnTo>
                    <a:pt x="1959114" y="6096"/>
                  </a:lnTo>
                  <a:lnTo>
                    <a:pt x="1901964" y="120396"/>
                  </a:lnTo>
                  <a:lnTo>
                    <a:pt x="1940064" y="120396"/>
                  </a:lnTo>
                  <a:lnTo>
                    <a:pt x="1940064" y="389001"/>
                  </a:lnTo>
                  <a:lnTo>
                    <a:pt x="1978164" y="389001"/>
                  </a:lnTo>
                  <a:lnTo>
                    <a:pt x="1978164" y="120396"/>
                  </a:lnTo>
                  <a:lnTo>
                    <a:pt x="2016264" y="120396"/>
                  </a:lnTo>
                  <a:close/>
                </a:path>
                <a:path w="5815965" h="404495">
                  <a:moveTo>
                    <a:pt x="3909072" y="114300"/>
                  </a:moveTo>
                  <a:lnTo>
                    <a:pt x="3899547" y="95250"/>
                  </a:lnTo>
                  <a:lnTo>
                    <a:pt x="3851922" y="0"/>
                  </a:lnTo>
                  <a:lnTo>
                    <a:pt x="3794772" y="114300"/>
                  </a:lnTo>
                  <a:lnTo>
                    <a:pt x="3832872" y="114300"/>
                  </a:lnTo>
                  <a:lnTo>
                    <a:pt x="3832872" y="382905"/>
                  </a:lnTo>
                  <a:lnTo>
                    <a:pt x="3870972" y="382905"/>
                  </a:lnTo>
                  <a:lnTo>
                    <a:pt x="3870972" y="114300"/>
                  </a:lnTo>
                  <a:lnTo>
                    <a:pt x="3909072" y="114300"/>
                  </a:lnTo>
                  <a:close/>
                </a:path>
                <a:path w="5815965" h="404495">
                  <a:moveTo>
                    <a:pt x="5815596" y="135636"/>
                  </a:moveTo>
                  <a:lnTo>
                    <a:pt x="5806071" y="116598"/>
                  </a:lnTo>
                  <a:lnTo>
                    <a:pt x="5758446" y="21336"/>
                  </a:lnTo>
                  <a:lnTo>
                    <a:pt x="5701296" y="135636"/>
                  </a:lnTo>
                  <a:lnTo>
                    <a:pt x="5739396" y="135636"/>
                  </a:lnTo>
                  <a:lnTo>
                    <a:pt x="5739396" y="404241"/>
                  </a:lnTo>
                  <a:lnTo>
                    <a:pt x="5777496" y="404241"/>
                  </a:lnTo>
                  <a:lnTo>
                    <a:pt x="5777496" y="135636"/>
                  </a:lnTo>
                  <a:lnTo>
                    <a:pt x="5815596" y="135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0868" y="5536691"/>
              <a:ext cx="249936" cy="6705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10868" y="5536691"/>
              <a:ext cx="250190" cy="670560"/>
            </a:xfrm>
            <a:custGeom>
              <a:avLst/>
              <a:gdLst/>
              <a:ahLst/>
              <a:cxnLst/>
              <a:rect l="l" t="t" r="r" b="b"/>
              <a:pathLst>
                <a:path w="250189" h="670560">
                  <a:moveTo>
                    <a:pt x="0" y="41656"/>
                  </a:moveTo>
                  <a:lnTo>
                    <a:pt x="3276" y="25449"/>
                  </a:lnTo>
                  <a:lnTo>
                    <a:pt x="12207" y="12207"/>
                  </a:lnTo>
                  <a:lnTo>
                    <a:pt x="25449" y="3276"/>
                  </a:lnTo>
                  <a:lnTo>
                    <a:pt x="41656" y="0"/>
                  </a:lnTo>
                  <a:lnTo>
                    <a:pt x="208280" y="0"/>
                  </a:lnTo>
                  <a:lnTo>
                    <a:pt x="224486" y="3276"/>
                  </a:lnTo>
                  <a:lnTo>
                    <a:pt x="237728" y="12207"/>
                  </a:lnTo>
                  <a:lnTo>
                    <a:pt x="246659" y="25449"/>
                  </a:lnTo>
                  <a:lnTo>
                    <a:pt x="249936" y="41656"/>
                  </a:lnTo>
                  <a:lnTo>
                    <a:pt x="249936" y="628904"/>
                  </a:lnTo>
                  <a:lnTo>
                    <a:pt x="246659" y="645115"/>
                  </a:lnTo>
                  <a:lnTo>
                    <a:pt x="237728" y="658356"/>
                  </a:lnTo>
                  <a:lnTo>
                    <a:pt x="224486" y="667285"/>
                  </a:lnTo>
                  <a:lnTo>
                    <a:pt x="208280" y="670560"/>
                  </a:lnTo>
                  <a:lnTo>
                    <a:pt x="41656" y="670560"/>
                  </a:lnTo>
                  <a:lnTo>
                    <a:pt x="25449" y="667285"/>
                  </a:lnTo>
                  <a:lnTo>
                    <a:pt x="12207" y="658356"/>
                  </a:lnTo>
                  <a:lnTo>
                    <a:pt x="3276" y="645115"/>
                  </a:lnTo>
                  <a:lnTo>
                    <a:pt x="0" y="628904"/>
                  </a:lnTo>
                  <a:lnTo>
                    <a:pt x="0" y="4165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1296" y="5536691"/>
              <a:ext cx="251459" cy="6705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511296" y="5536691"/>
              <a:ext cx="251460" cy="670560"/>
            </a:xfrm>
            <a:custGeom>
              <a:avLst/>
              <a:gdLst/>
              <a:ahLst/>
              <a:cxnLst/>
              <a:rect l="l" t="t" r="r" b="b"/>
              <a:pathLst>
                <a:path w="251460" h="6705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8650"/>
                  </a:lnTo>
                  <a:lnTo>
                    <a:pt x="248161" y="644960"/>
                  </a:lnTo>
                  <a:lnTo>
                    <a:pt x="239172" y="658282"/>
                  </a:lnTo>
                  <a:lnTo>
                    <a:pt x="225849" y="667265"/>
                  </a:lnTo>
                  <a:lnTo>
                    <a:pt x="209550" y="670560"/>
                  </a:lnTo>
                  <a:lnTo>
                    <a:pt x="41909" y="670560"/>
                  </a:lnTo>
                  <a:lnTo>
                    <a:pt x="25610" y="667265"/>
                  </a:lnTo>
                  <a:lnTo>
                    <a:pt x="12287" y="658282"/>
                  </a:lnTo>
                  <a:lnTo>
                    <a:pt x="3298" y="644960"/>
                  </a:lnTo>
                  <a:lnTo>
                    <a:pt x="0" y="62865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1724" y="5536691"/>
              <a:ext cx="251460" cy="6705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411724" y="5536691"/>
              <a:ext cx="251460" cy="670560"/>
            </a:xfrm>
            <a:custGeom>
              <a:avLst/>
              <a:gdLst/>
              <a:ahLst/>
              <a:cxnLst/>
              <a:rect l="l" t="t" r="r" b="b"/>
              <a:pathLst>
                <a:path w="251460" h="6705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60" y="41910"/>
                  </a:lnTo>
                  <a:lnTo>
                    <a:pt x="251460" y="628650"/>
                  </a:lnTo>
                  <a:lnTo>
                    <a:pt x="248161" y="644960"/>
                  </a:lnTo>
                  <a:lnTo>
                    <a:pt x="239172" y="658282"/>
                  </a:lnTo>
                  <a:lnTo>
                    <a:pt x="225849" y="667265"/>
                  </a:lnTo>
                  <a:lnTo>
                    <a:pt x="209550" y="670560"/>
                  </a:lnTo>
                  <a:lnTo>
                    <a:pt x="41910" y="670560"/>
                  </a:lnTo>
                  <a:lnTo>
                    <a:pt x="25610" y="667265"/>
                  </a:lnTo>
                  <a:lnTo>
                    <a:pt x="12287" y="658282"/>
                  </a:lnTo>
                  <a:lnTo>
                    <a:pt x="3298" y="644960"/>
                  </a:lnTo>
                  <a:lnTo>
                    <a:pt x="0" y="62865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2151" y="5536691"/>
              <a:ext cx="251459" cy="6705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12151" y="5536691"/>
              <a:ext cx="251460" cy="670560"/>
            </a:xfrm>
            <a:custGeom>
              <a:avLst/>
              <a:gdLst/>
              <a:ahLst/>
              <a:cxnLst/>
              <a:rect l="l" t="t" r="r" b="b"/>
              <a:pathLst>
                <a:path w="251459" h="6705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8650"/>
                  </a:lnTo>
                  <a:lnTo>
                    <a:pt x="248161" y="644960"/>
                  </a:lnTo>
                  <a:lnTo>
                    <a:pt x="239172" y="658282"/>
                  </a:lnTo>
                  <a:lnTo>
                    <a:pt x="225849" y="667265"/>
                  </a:lnTo>
                  <a:lnTo>
                    <a:pt x="209550" y="670560"/>
                  </a:lnTo>
                  <a:lnTo>
                    <a:pt x="41909" y="670560"/>
                  </a:lnTo>
                  <a:lnTo>
                    <a:pt x="25610" y="667265"/>
                  </a:lnTo>
                  <a:lnTo>
                    <a:pt x="12287" y="658282"/>
                  </a:lnTo>
                  <a:lnTo>
                    <a:pt x="3298" y="644960"/>
                  </a:lnTo>
                  <a:lnTo>
                    <a:pt x="0" y="62865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2486" y="3292601"/>
              <a:ext cx="251459" cy="669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02486" y="3292601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60" h="669289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09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4208" y="3972305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5"/>
                  </a:lnTo>
                  <a:lnTo>
                    <a:pt x="76200" y="382905"/>
                  </a:lnTo>
                  <a:lnTo>
                    <a:pt x="76200" y="95250"/>
                  </a:lnTo>
                  <a:close/>
                </a:path>
                <a:path w="114300" h="38290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2913" y="3292601"/>
              <a:ext cx="251460" cy="66903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02913" y="3292601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60" h="669289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60" y="41910"/>
                  </a:lnTo>
                  <a:lnTo>
                    <a:pt x="251460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10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66159" y="3967733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5"/>
                  </a:lnTo>
                  <a:lnTo>
                    <a:pt x="76200" y="382905"/>
                  </a:lnTo>
                  <a:lnTo>
                    <a:pt x="76200" y="95250"/>
                  </a:lnTo>
                  <a:close/>
                </a:path>
                <a:path w="114300" h="38290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3341" y="3292601"/>
              <a:ext cx="251460" cy="66903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403341" y="3292601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60" h="669289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10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60" y="41910"/>
                  </a:lnTo>
                  <a:lnTo>
                    <a:pt x="251460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10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58968" y="3961637"/>
              <a:ext cx="114300" cy="382905"/>
            </a:xfrm>
            <a:custGeom>
              <a:avLst/>
              <a:gdLst/>
              <a:ahLst/>
              <a:cxnLst/>
              <a:rect l="l" t="t" r="r" b="b"/>
              <a:pathLst>
                <a:path w="114300" h="38290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82905"/>
                  </a:lnTo>
                  <a:lnTo>
                    <a:pt x="76200" y="382905"/>
                  </a:lnTo>
                  <a:lnTo>
                    <a:pt x="76200" y="95250"/>
                  </a:lnTo>
                  <a:close/>
                </a:path>
                <a:path w="114300" h="38290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8290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3770" y="3292601"/>
              <a:ext cx="251459" cy="66903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303770" y="3292601"/>
              <a:ext cx="251460" cy="669290"/>
            </a:xfrm>
            <a:custGeom>
              <a:avLst/>
              <a:gdLst/>
              <a:ahLst/>
              <a:cxnLst/>
              <a:rect l="l" t="t" r="r" b="b"/>
              <a:pathLst>
                <a:path w="251459" h="669289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209550" y="0"/>
                  </a:lnTo>
                  <a:lnTo>
                    <a:pt x="225849" y="3298"/>
                  </a:lnTo>
                  <a:lnTo>
                    <a:pt x="239172" y="12287"/>
                  </a:lnTo>
                  <a:lnTo>
                    <a:pt x="248161" y="25610"/>
                  </a:lnTo>
                  <a:lnTo>
                    <a:pt x="251459" y="41910"/>
                  </a:lnTo>
                  <a:lnTo>
                    <a:pt x="251459" y="627126"/>
                  </a:lnTo>
                  <a:lnTo>
                    <a:pt x="248161" y="643425"/>
                  </a:lnTo>
                  <a:lnTo>
                    <a:pt x="239172" y="656748"/>
                  </a:lnTo>
                  <a:lnTo>
                    <a:pt x="225849" y="665737"/>
                  </a:lnTo>
                  <a:lnTo>
                    <a:pt x="209550" y="669036"/>
                  </a:lnTo>
                  <a:lnTo>
                    <a:pt x="41909" y="669036"/>
                  </a:lnTo>
                  <a:lnTo>
                    <a:pt x="25610" y="665737"/>
                  </a:lnTo>
                  <a:lnTo>
                    <a:pt x="12287" y="656748"/>
                  </a:lnTo>
                  <a:lnTo>
                    <a:pt x="3298" y="643425"/>
                  </a:lnTo>
                  <a:lnTo>
                    <a:pt x="0" y="627126"/>
                  </a:lnTo>
                  <a:lnTo>
                    <a:pt x="0" y="4191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65732" y="2902457"/>
              <a:ext cx="5815965" cy="1463675"/>
            </a:xfrm>
            <a:custGeom>
              <a:avLst/>
              <a:gdLst/>
              <a:ahLst/>
              <a:cxnLst/>
              <a:rect l="l" t="t" r="r" b="b"/>
              <a:pathLst>
                <a:path w="5815965" h="1463675">
                  <a:moveTo>
                    <a:pt x="114300" y="124968"/>
                  </a:moveTo>
                  <a:lnTo>
                    <a:pt x="104775" y="105918"/>
                  </a:lnTo>
                  <a:lnTo>
                    <a:pt x="57150" y="10668"/>
                  </a:lnTo>
                  <a:lnTo>
                    <a:pt x="0" y="124968"/>
                  </a:lnTo>
                  <a:lnTo>
                    <a:pt x="38100" y="124968"/>
                  </a:lnTo>
                  <a:lnTo>
                    <a:pt x="38100" y="393573"/>
                  </a:lnTo>
                  <a:lnTo>
                    <a:pt x="76200" y="393573"/>
                  </a:lnTo>
                  <a:lnTo>
                    <a:pt x="76200" y="124968"/>
                  </a:lnTo>
                  <a:lnTo>
                    <a:pt x="114300" y="124968"/>
                  </a:lnTo>
                  <a:close/>
                </a:path>
                <a:path w="5815965" h="1463675">
                  <a:moveTo>
                    <a:pt x="2014728" y="120396"/>
                  </a:moveTo>
                  <a:lnTo>
                    <a:pt x="2005203" y="101346"/>
                  </a:lnTo>
                  <a:lnTo>
                    <a:pt x="1957578" y="6096"/>
                  </a:lnTo>
                  <a:lnTo>
                    <a:pt x="1900428" y="120396"/>
                  </a:lnTo>
                  <a:lnTo>
                    <a:pt x="1938528" y="120396"/>
                  </a:lnTo>
                  <a:lnTo>
                    <a:pt x="1938528" y="389001"/>
                  </a:lnTo>
                  <a:lnTo>
                    <a:pt x="1976628" y="389001"/>
                  </a:lnTo>
                  <a:lnTo>
                    <a:pt x="1976628" y="120396"/>
                  </a:lnTo>
                  <a:lnTo>
                    <a:pt x="2014728" y="120396"/>
                  </a:lnTo>
                  <a:close/>
                </a:path>
                <a:path w="5815965" h="1463675">
                  <a:moveTo>
                    <a:pt x="3907536" y="114300"/>
                  </a:moveTo>
                  <a:lnTo>
                    <a:pt x="3898011" y="95250"/>
                  </a:lnTo>
                  <a:lnTo>
                    <a:pt x="3850386" y="0"/>
                  </a:lnTo>
                  <a:lnTo>
                    <a:pt x="3793236" y="114300"/>
                  </a:lnTo>
                  <a:lnTo>
                    <a:pt x="3831336" y="114300"/>
                  </a:lnTo>
                  <a:lnTo>
                    <a:pt x="3831336" y="382905"/>
                  </a:lnTo>
                  <a:lnTo>
                    <a:pt x="3869436" y="382905"/>
                  </a:lnTo>
                  <a:lnTo>
                    <a:pt x="3869436" y="114300"/>
                  </a:lnTo>
                  <a:lnTo>
                    <a:pt x="3907536" y="114300"/>
                  </a:lnTo>
                  <a:close/>
                </a:path>
                <a:path w="5815965" h="1463675">
                  <a:moveTo>
                    <a:pt x="5814060" y="1194816"/>
                  </a:moveTo>
                  <a:lnTo>
                    <a:pt x="5804535" y="1175766"/>
                  </a:lnTo>
                  <a:lnTo>
                    <a:pt x="5756910" y="1080516"/>
                  </a:lnTo>
                  <a:lnTo>
                    <a:pt x="5699760" y="1194816"/>
                  </a:lnTo>
                  <a:lnTo>
                    <a:pt x="5737860" y="1194816"/>
                  </a:lnTo>
                  <a:lnTo>
                    <a:pt x="5737860" y="1463421"/>
                  </a:lnTo>
                  <a:lnTo>
                    <a:pt x="5775960" y="1463421"/>
                  </a:lnTo>
                  <a:lnTo>
                    <a:pt x="5775960" y="1194816"/>
                  </a:lnTo>
                  <a:lnTo>
                    <a:pt x="5814060" y="1194816"/>
                  </a:lnTo>
                  <a:close/>
                </a:path>
                <a:path w="5815965" h="1463675">
                  <a:moveTo>
                    <a:pt x="5815584" y="135636"/>
                  </a:moveTo>
                  <a:lnTo>
                    <a:pt x="5806059" y="116586"/>
                  </a:lnTo>
                  <a:lnTo>
                    <a:pt x="5758434" y="21336"/>
                  </a:lnTo>
                  <a:lnTo>
                    <a:pt x="5701284" y="135636"/>
                  </a:lnTo>
                  <a:lnTo>
                    <a:pt x="5739384" y="135636"/>
                  </a:lnTo>
                  <a:lnTo>
                    <a:pt x="5739384" y="404241"/>
                  </a:lnTo>
                  <a:lnTo>
                    <a:pt x="5777484" y="404241"/>
                  </a:lnTo>
                  <a:lnTo>
                    <a:pt x="5777484" y="135636"/>
                  </a:lnTo>
                  <a:lnTo>
                    <a:pt x="5815584" y="135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029962" y="335356"/>
            <a:ext cx="2345055" cy="51435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8FC99B32-63A2-4205-B7A5-13DC84041924}"/>
              </a:ext>
            </a:extLst>
          </p:cNvPr>
          <p:cNvSpPr txBox="1"/>
          <p:nvPr/>
        </p:nvSpPr>
        <p:spPr>
          <a:xfrm>
            <a:off x="9556862" y="5671916"/>
            <a:ext cx="2131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Input : vector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，一段句子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D723D98F-0373-47F6-9E34-9AE1072C0E10}"/>
              </a:ext>
            </a:extLst>
          </p:cNvPr>
          <p:cNvSpPr txBox="1"/>
          <p:nvPr/>
        </p:nvSpPr>
        <p:spPr>
          <a:xfrm>
            <a:off x="9556861" y="3572195"/>
            <a:ext cx="2131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Ouput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: vector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，一段句子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916" y="82677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87626" y="4870577"/>
            <a:ext cx="7230109" cy="643890"/>
            <a:chOff x="1063625" y="4870577"/>
            <a:chExt cx="7230109" cy="643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4873752"/>
              <a:ext cx="461772" cy="606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6800" y="4873752"/>
              <a:ext cx="462280" cy="607060"/>
            </a:xfrm>
            <a:custGeom>
              <a:avLst/>
              <a:gdLst/>
              <a:ahLst/>
              <a:cxnLst/>
              <a:rect l="l" t="t" r="r" b="b"/>
              <a:pathLst>
                <a:path w="462280" h="607060">
                  <a:moveTo>
                    <a:pt x="0" y="606552"/>
                  </a:moveTo>
                  <a:lnTo>
                    <a:pt x="461772" y="606552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2132" y="4873752"/>
              <a:ext cx="464820" cy="6065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42132" y="4873752"/>
              <a:ext cx="464820" cy="607060"/>
            </a:xfrm>
            <a:custGeom>
              <a:avLst/>
              <a:gdLst/>
              <a:ahLst/>
              <a:cxnLst/>
              <a:rect l="l" t="t" r="r" b="b"/>
              <a:pathLst>
                <a:path w="464820" h="607060">
                  <a:moveTo>
                    <a:pt x="0" y="606552"/>
                  </a:moveTo>
                  <a:lnTo>
                    <a:pt x="464820" y="606552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4791" y="4888992"/>
              <a:ext cx="464820" cy="605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74791" y="4888992"/>
              <a:ext cx="464820" cy="605155"/>
            </a:xfrm>
            <a:custGeom>
              <a:avLst/>
              <a:gdLst/>
              <a:ahLst/>
              <a:cxnLst/>
              <a:rect l="l" t="t" r="r" b="b"/>
              <a:pathLst>
                <a:path w="464820" h="605154">
                  <a:moveTo>
                    <a:pt x="0" y="605028"/>
                  </a:moveTo>
                  <a:lnTo>
                    <a:pt x="464820" y="60502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5740" y="4905756"/>
              <a:ext cx="464820" cy="6050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25740" y="4905756"/>
              <a:ext cx="464820" cy="605155"/>
            </a:xfrm>
            <a:custGeom>
              <a:avLst/>
              <a:gdLst/>
              <a:ahLst/>
              <a:cxnLst/>
              <a:rect l="l" t="t" r="r" b="b"/>
              <a:pathLst>
                <a:path w="464820" h="605154">
                  <a:moveTo>
                    <a:pt x="0" y="605028"/>
                  </a:moveTo>
                  <a:lnTo>
                    <a:pt x="464820" y="60502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04604" y="4874767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𝟒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6450" y="4863845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𝟑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3855" y="4863845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0540" y="4855922"/>
            <a:ext cx="398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5076" y="1043940"/>
            <a:ext cx="464820" cy="60502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575561" y="1028700"/>
            <a:ext cx="7225665" cy="637540"/>
            <a:chOff x="1051560" y="1028700"/>
            <a:chExt cx="7225665" cy="63754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560" y="1028700"/>
              <a:ext cx="461772" cy="6065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8416" y="1028700"/>
              <a:ext cx="464820" cy="6065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24" y="1060703"/>
              <a:ext cx="464820" cy="60502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336023" y="1060704"/>
            <a:ext cx="464820" cy="346249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272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𝒃</a:t>
            </a:r>
            <a:r>
              <a:rPr sz="1750" spc="-5" dirty="0">
                <a:latin typeface="Cambria Math"/>
                <a:cs typeface="Cambria Math"/>
              </a:rPr>
              <a:t>𝟒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5076" y="1043940"/>
            <a:ext cx="46482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277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𝒃</a:t>
            </a:r>
            <a:r>
              <a:rPr sz="1750" spc="-5" dirty="0">
                <a:latin typeface="Cambria Math"/>
                <a:cs typeface="Cambria Math"/>
              </a:rPr>
              <a:t>𝟑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2415" y="1028700"/>
            <a:ext cx="464820" cy="370614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16839">
              <a:spcBef>
                <a:spcPts val="1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𝒃</a:t>
            </a:r>
            <a:r>
              <a:rPr sz="1750" spc="-5" dirty="0">
                <a:latin typeface="Cambria Math"/>
                <a:cs typeface="Cambria Math"/>
              </a:rPr>
              <a:t>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5560" y="1028701"/>
            <a:ext cx="46228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ts val="283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𝒃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24455" y="1654302"/>
            <a:ext cx="8114030" cy="4288155"/>
            <a:chOff x="600455" y="1654301"/>
            <a:chExt cx="8114030" cy="428815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" y="2082545"/>
              <a:ext cx="8075676" cy="24094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19505" y="2082545"/>
              <a:ext cx="8075930" cy="2409825"/>
            </a:xfrm>
            <a:custGeom>
              <a:avLst/>
              <a:gdLst/>
              <a:ahLst/>
              <a:cxnLst/>
              <a:rect l="l" t="t" r="r" b="b"/>
              <a:pathLst>
                <a:path w="8075930" h="2409825">
                  <a:moveTo>
                    <a:pt x="0" y="401574"/>
                  </a:moveTo>
                  <a:lnTo>
                    <a:pt x="2701" y="354749"/>
                  </a:lnTo>
                  <a:lnTo>
                    <a:pt x="10606" y="309509"/>
                  </a:lnTo>
                  <a:lnTo>
                    <a:pt x="23411" y="266155"/>
                  </a:lnTo>
                  <a:lnTo>
                    <a:pt x="40817" y="224989"/>
                  </a:lnTo>
                  <a:lnTo>
                    <a:pt x="62521" y="186313"/>
                  </a:lnTo>
                  <a:lnTo>
                    <a:pt x="88223" y="150427"/>
                  </a:lnTo>
                  <a:lnTo>
                    <a:pt x="117621" y="117633"/>
                  </a:lnTo>
                  <a:lnTo>
                    <a:pt x="150413" y="88234"/>
                  </a:lnTo>
                  <a:lnTo>
                    <a:pt x="186299" y="62530"/>
                  </a:lnTo>
                  <a:lnTo>
                    <a:pt x="224977" y="40823"/>
                  </a:lnTo>
                  <a:lnTo>
                    <a:pt x="266147" y="23415"/>
                  </a:lnTo>
                  <a:lnTo>
                    <a:pt x="309505" y="10608"/>
                  </a:lnTo>
                  <a:lnTo>
                    <a:pt x="354752" y="2702"/>
                  </a:lnTo>
                  <a:lnTo>
                    <a:pt x="401586" y="0"/>
                  </a:lnTo>
                  <a:lnTo>
                    <a:pt x="7674102" y="0"/>
                  </a:lnTo>
                  <a:lnTo>
                    <a:pt x="7720926" y="2702"/>
                  </a:lnTo>
                  <a:lnTo>
                    <a:pt x="7766166" y="10608"/>
                  </a:lnTo>
                  <a:lnTo>
                    <a:pt x="7809520" y="23415"/>
                  </a:lnTo>
                  <a:lnTo>
                    <a:pt x="7850686" y="40823"/>
                  </a:lnTo>
                  <a:lnTo>
                    <a:pt x="7889362" y="62530"/>
                  </a:lnTo>
                  <a:lnTo>
                    <a:pt x="7925248" y="88234"/>
                  </a:lnTo>
                  <a:lnTo>
                    <a:pt x="7958042" y="117633"/>
                  </a:lnTo>
                  <a:lnTo>
                    <a:pt x="7987441" y="150427"/>
                  </a:lnTo>
                  <a:lnTo>
                    <a:pt x="8013145" y="186313"/>
                  </a:lnTo>
                  <a:lnTo>
                    <a:pt x="8034852" y="224989"/>
                  </a:lnTo>
                  <a:lnTo>
                    <a:pt x="8052260" y="266155"/>
                  </a:lnTo>
                  <a:lnTo>
                    <a:pt x="8065067" y="309509"/>
                  </a:lnTo>
                  <a:lnTo>
                    <a:pt x="8072973" y="354749"/>
                  </a:lnTo>
                  <a:lnTo>
                    <a:pt x="8075676" y="401574"/>
                  </a:lnTo>
                  <a:lnTo>
                    <a:pt x="8075676" y="2007870"/>
                  </a:lnTo>
                  <a:lnTo>
                    <a:pt x="8072973" y="2054694"/>
                  </a:lnTo>
                  <a:lnTo>
                    <a:pt x="8065067" y="2099934"/>
                  </a:lnTo>
                  <a:lnTo>
                    <a:pt x="8052260" y="2143288"/>
                  </a:lnTo>
                  <a:lnTo>
                    <a:pt x="8034852" y="2184454"/>
                  </a:lnTo>
                  <a:lnTo>
                    <a:pt x="8013145" y="2223130"/>
                  </a:lnTo>
                  <a:lnTo>
                    <a:pt x="7987441" y="2259016"/>
                  </a:lnTo>
                  <a:lnTo>
                    <a:pt x="7958042" y="2291810"/>
                  </a:lnTo>
                  <a:lnTo>
                    <a:pt x="7925248" y="2321209"/>
                  </a:lnTo>
                  <a:lnTo>
                    <a:pt x="7889362" y="2346913"/>
                  </a:lnTo>
                  <a:lnTo>
                    <a:pt x="7850686" y="2368620"/>
                  </a:lnTo>
                  <a:lnTo>
                    <a:pt x="7809520" y="2386028"/>
                  </a:lnTo>
                  <a:lnTo>
                    <a:pt x="7766166" y="2398835"/>
                  </a:lnTo>
                  <a:lnTo>
                    <a:pt x="7720926" y="2406741"/>
                  </a:lnTo>
                  <a:lnTo>
                    <a:pt x="7674102" y="2409443"/>
                  </a:lnTo>
                  <a:lnTo>
                    <a:pt x="401586" y="2409443"/>
                  </a:lnTo>
                  <a:lnTo>
                    <a:pt x="354752" y="2406741"/>
                  </a:lnTo>
                  <a:lnTo>
                    <a:pt x="309505" y="2398835"/>
                  </a:lnTo>
                  <a:lnTo>
                    <a:pt x="266147" y="2386028"/>
                  </a:lnTo>
                  <a:lnTo>
                    <a:pt x="224977" y="2368620"/>
                  </a:lnTo>
                  <a:lnTo>
                    <a:pt x="186299" y="2346913"/>
                  </a:lnTo>
                  <a:lnTo>
                    <a:pt x="150413" y="2321209"/>
                  </a:lnTo>
                  <a:lnTo>
                    <a:pt x="117621" y="2291810"/>
                  </a:lnTo>
                  <a:lnTo>
                    <a:pt x="88223" y="2259016"/>
                  </a:lnTo>
                  <a:lnTo>
                    <a:pt x="62521" y="2223130"/>
                  </a:lnTo>
                  <a:lnTo>
                    <a:pt x="40817" y="2184454"/>
                  </a:lnTo>
                  <a:lnTo>
                    <a:pt x="23411" y="2143288"/>
                  </a:lnTo>
                  <a:lnTo>
                    <a:pt x="10606" y="2099934"/>
                  </a:lnTo>
                  <a:lnTo>
                    <a:pt x="2701" y="2054694"/>
                  </a:lnTo>
                  <a:lnTo>
                    <a:pt x="0" y="2007870"/>
                  </a:lnTo>
                  <a:lnTo>
                    <a:pt x="0" y="40157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19200" y="1654301"/>
              <a:ext cx="6894830" cy="3253104"/>
            </a:xfrm>
            <a:custGeom>
              <a:avLst/>
              <a:gdLst/>
              <a:ahLst/>
              <a:cxnLst/>
              <a:rect l="l" t="t" r="r" b="b"/>
              <a:pathLst>
                <a:path w="6894830" h="3253104">
                  <a:moveTo>
                    <a:pt x="76200" y="2701163"/>
                  </a:moveTo>
                  <a:lnTo>
                    <a:pt x="38100" y="2701163"/>
                  </a:lnTo>
                  <a:lnTo>
                    <a:pt x="38100" y="2739263"/>
                  </a:lnTo>
                  <a:lnTo>
                    <a:pt x="76200" y="2739263"/>
                  </a:lnTo>
                  <a:lnTo>
                    <a:pt x="76200" y="2701163"/>
                  </a:lnTo>
                  <a:close/>
                </a:path>
                <a:path w="6894830" h="3253104">
                  <a:moveTo>
                    <a:pt x="76200" y="2624963"/>
                  </a:moveTo>
                  <a:lnTo>
                    <a:pt x="38100" y="2624963"/>
                  </a:lnTo>
                  <a:lnTo>
                    <a:pt x="38100" y="2663063"/>
                  </a:lnTo>
                  <a:lnTo>
                    <a:pt x="76200" y="2663063"/>
                  </a:lnTo>
                  <a:lnTo>
                    <a:pt x="76200" y="2624963"/>
                  </a:lnTo>
                  <a:close/>
                </a:path>
                <a:path w="6894830" h="3253104">
                  <a:moveTo>
                    <a:pt x="76200" y="2548763"/>
                  </a:moveTo>
                  <a:lnTo>
                    <a:pt x="38100" y="2548763"/>
                  </a:lnTo>
                  <a:lnTo>
                    <a:pt x="38100" y="2586863"/>
                  </a:lnTo>
                  <a:lnTo>
                    <a:pt x="76200" y="2586863"/>
                  </a:lnTo>
                  <a:lnTo>
                    <a:pt x="76200" y="2548763"/>
                  </a:lnTo>
                  <a:close/>
                </a:path>
                <a:path w="6894830" h="3253104">
                  <a:moveTo>
                    <a:pt x="76200" y="2472563"/>
                  </a:moveTo>
                  <a:lnTo>
                    <a:pt x="38100" y="2472563"/>
                  </a:lnTo>
                  <a:lnTo>
                    <a:pt x="38100" y="2510663"/>
                  </a:lnTo>
                  <a:lnTo>
                    <a:pt x="76200" y="2510663"/>
                  </a:lnTo>
                  <a:lnTo>
                    <a:pt x="76200" y="2472563"/>
                  </a:lnTo>
                  <a:close/>
                </a:path>
                <a:path w="6894830" h="3253104">
                  <a:moveTo>
                    <a:pt x="76200" y="2396363"/>
                  </a:moveTo>
                  <a:lnTo>
                    <a:pt x="38100" y="2396363"/>
                  </a:lnTo>
                  <a:lnTo>
                    <a:pt x="38100" y="2434463"/>
                  </a:lnTo>
                  <a:lnTo>
                    <a:pt x="76200" y="2434463"/>
                  </a:lnTo>
                  <a:lnTo>
                    <a:pt x="76200" y="2396363"/>
                  </a:lnTo>
                  <a:close/>
                </a:path>
                <a:path w="6894830" h="3253104">
                  <a:moveTo>
                    <a:pt x="76200" y="2320163"/>
                  </a:moveTo>
                  <a:lnTo>
                    <a:pt x="38100" y="2320163"/>
                  </a:lnTo>
                  <a:lnTo>
                    <a:pt x="38100" y="2358263"/>
                  </a:lnTo>
                  <a:lnTo>
                    <a:pt x="76200" y="2358263"/>
                  </a:lnTo>
                  <a:lnTo>
                    <a:pt x="76200" y="2320163"/>
                  </a:lnTo>
                  <a:close/>
                </a:path>
                <a:path w="6894830" h="3253104">
                  <a:moveTo>
                    <a:pt x="76200" y="2243963"/>
                  </a:moveTo>
                  <a:lnTo>
                    <a:pt x="38100" y="2243963"/>
                  </a:lnTo>
                  <a:lnTo>
                    <a:pt x="38100" y="2282063"/>
                  </a:lnTo>
                  <a:lnTo>
                    <a:pt x="76200" y="2282063"/>
                  </a:lnTo>
                  <a:lnTo>
                    <a:pt x="76200" y="2243963"/>
                  </a:lnTo>
                  <a:close/>
                </a:path>
                <a:path w="6894830" h="3253104">
                  <a:moveTo>
                    <a:pt x="76200" y="2167763"/>
                  </a:moveTo>
                  <a:lnTo>
                    <a:pt x="38100" y="2167763"/>
                  </a:lnTo>
                  <a:lnTo>
                    <a:pt x="38100" y="2205863"/>
                  </a:lnTo>
                  <a:lnTo>
                    <a:pt x="76200" y="2205863"/>
                  </a:lnTo>
                  <a:lnTo>
                    <a:pt x="76200" y="2167763"/>
                  </a:lnTo>
                  <a:close/>
                </a:path>
                <a:path w="6894830" h="3253104">
                  <a:moveTo>
                    <a:pt x="76200" y="2091563"/>
                  </a:moveTo>
                  <a:lnTo>
                    <a:pt x="38100" y="2091563"/>
                  </a:lnTo>
                  <a:lnTo>
                    <a:pt x="38100" y="2129663"/>
                  </a:lnTo>
                  <a:lnTo>
                    <a:pt x="76200" y="2129663"/>
                  </a:lnTo>
                  <a:lnTo>
                    <a:pt x="76200" y="2091563"/>
                  </a:lnTo>
                  <a:close/>
                </a:path>
                <a:path w="6894830" h="3253104">
                  <a:moveTo>
                    <a:pt x="76200" y="2015363"/>
                  </a:moveTo>
                  <a:lnTo>
                    <a:pt x="38100" y="2015363"/>
                  </a:lnTo>
                  <a:lnTo>
                    <a:pt x="38100" y="2053463"/>
                  </a:lnTo>
                  <a:lnTo>
                    <a:pt x="76200" y="2053463"/>
                  </a:lnTo>
                  <a:lnTo>
                    <a:pt x="76200" y="2015363"/>
                  </a:lnTo>
                  <a:close/>
                </a:path>
                <a:path w="6894830" h="3253104">
                  <a:moveTo>
                    <a:pt x="76200" y="1939163"/>
                  </a:moveTo>
                  <a:lnTo>
                    <a:pt x="38100" y="1939163"/>
                  </a:lnTo>
                  <a:lnTo>
                    <a:pt x="38100" y="1977263"/>
                  </a:lnTo>
                  <a:lnTo>
                    <a:pt x="76200" y="1977263"/>
                  </a:lnTo>
                  <a:lnTo>
                    <a:pt x="76200" y="1939163"/>
                  </a:lnTo>
                  <a:close/>
                </a:path>
                <a:path w="6894830" h="3253104">
                  <a:moveTo>
                    <a:pt x="76200" y="1862963"/>
                  </a:moveTo>
                  <a:lnTo>
                    <a:pt x="38100" y="1862963"/>
                  </a:lnTo>
                  <a:lnTo>
                    <a:pt x="38100" y="1901063"/>
                  </a:lnTo>
                  <a:lnTo>
                    <a:pt x="76200" y="1901063"/>
                  </a:lnTo>
                  <a:lnTo>
                    <a:pt x="76200" y="1862963"/>
                  </a:lnTo>
                  <a:close/>
                </a:path>
                <a:path w="6894830" h="3253104">
                  <a:moveTo>
                    <a:pt x="76200" y="1786763"/>
                  </a:moveTo>
                  <a:lnTo>
                    <a:pt x="38100" y="1786763"/>
                  </a:lnTo>
                  <a:lnTo>
                    <a:pt x="38100" y="1824863"/>
                  </a:lnTo>
                  <a:lnTo>
                    <a:pt x="76200" y="1824863"/>
                  </a:lnTo>
                  <a:lnTo>
                    <a:pt x="76200" y="1786763"/>
                  </a:lnTo>
                  <a:close/>
                </a:path>
                <a:path w="6894830" h="3253104">
                  <a:moveTo>
                    <a:pt x="76200" y="1710563"/>
                  </a:moveTo>
                  <a:lnTo>
                    <a:pt x="38100" y="1710563"/>
                  </a:lnTo>
                  <a:lnTo>
                    <a:pt x="38100" y="1748663"/>
                  </a:lnTo>
                  <a:lnTo>
                    <a:pt x="76200" y="1748663"/>
                  </a:lnTo>
                  <a:lnTo>
                    <a:pt x="76200" y="1710563"/>
                  </a:lnTo>
                  <a:close/>
                </a:path>
                <a:path w="6894830" h="3253104">
                  <a:moveTo>
                    <a:pt x="76200" y="1634363"/>
                  </a:moveTo>
                  <a:lnTo>
                    <a:pt x="38100" y="1634363"/>
                  </a:lnTo>
                  <a:lnTo>
                    <a:pt x="38100" y="1672463"/>
                  </a:lnTo>
                  <a:lnTo>
                    <a:pt x="76200" y="1672463"/>
                  </a:lnTo>
                  <a:lnTo>
                    <a:pt x="76200" y="1634363"/>
                  </a:lnTo>
                  <a:close/>
                </a:path>
                <a:path w="6894830" h="3253104">
                  <a:moveTo>
                    <a:pt x="76200" y="1558163"/>
                  </a:moveTo>
                  <a:lnTo>
                    <a:pt x="38100" y="1558163"/>
                  </a:lnTo>
                  <a:lnTo>
                    <a:pt x="38100" y="1596263"/>
                  </a:lnTo>
                  <a:lnTo>
                    <a:pt x="76200" y="1596263"/>
                  </a:lnTo>
                  <a:lnTo>
                    <a:pt x="76200" y="1558163"/>
                  </a:lnTo>
                  <a:close/>
                </a:path>
                <a:path w="6894830" h="3253104">
                  <a:moveTo>
                    <a:pt x="76200" y="1481963"/>
                  </a:moveTo>
                  <a:lnTo>
                    <a:pt x="38100" y="1481963"/>
                  </a:lnTo>
                  <a:lnTo>
                    <a:pt x="38100" y="1520063"/>
                  </a:lnTo>
                  <a:lnTo>
                    <a:pt x="76200" y="1520063"/>
                  </a:lnTo>
                  <a:lnTo>
                    <a:pt x="76200" y="1481963"/>
                  </a:lnTo>
                  <a:close/>
                </a:path>
                <a:path w="6894830" h="3253104">
                  <a:moveTo>
                    <a:pt x="76200" y="1405763"/>
                  </a:moveTo>
                  <a:lnTo>
                    <a:pt x="38100" y="1405763"/>
                  </a:lnTo>
                  <a:lnTo>
                    <a:pt x="38100" y="1443863"/>
                  </a:lnTo>
                  <a:lnTo>
                    <a:pt x="76200" y="1443863"/>
                  </a:lnTo>
                  <a:lnTo>
                    <a:pt x="76200" y="1405763"/>
                  </a:lnTo>
                  <a:close/>
                </a:path>
                <a:path w="6894830" h="3253104">
                  <a:moveTo>
                    <a:pt x="76200" y="1329563"/>
                  </a:moveTo>
                  <a:lnTo>
                    <a:pt x="38100" y="1329563"/>
                  </a:lnTo>
                  <a:lnTo>
                    <a:pt x="38100" y="1367663"/>
                  </a:lnTo>
                  <a:lnTo>
                    <a:pt x="76200" y="1367663"/>
                  </a:lnTo>
                  <a:lnTo>
                    <a:pt x="76200" y="1329563"/>
                  </a:lnTo>
                  <a:close/>
                </a:path>
                <a:path w="6894830" h="3253104">
                  <a:moveTo>
                    <a:pt x="76200" y="1253363"/>
                  </a:moveTo>
                  <a:lnTo>
                    <a:pt x="38100" y="1253363"/>
                  </a:lnTo>
                  <a:lnTo>
                    <a:pt x="38100" y="1291463"/>
                  </a:lnTo>
                  <a:lnTo>
                    <a:pt x="76200" y="1291463"/>
                  </a:lnTo>
                  <a:lnTo>
                    <a:pt x="76200" y="1253363"/>
                  </a:lnTo>
                  <a:close/>
                </a:path>
                <a:path w="6894830" h="3253104">
                  <a:moveTo>
                    <a:pt x="76200" y="1177163"/>
                  </a:moveTo>
                  <a:lnTo>
                    <a:pt x="38100" y="1177163"/>
                  </a:lnTo>
                  <a:lnTo>
                    <a:pt x="38100" y="1215263"/>
                  </a:lnTo>
                  <a:lnTo>
                    <a:pt x="76200" y="1215263"/>
                  </a:lnTo>
                  <a:lnTo>
                    <a:pt x="76200" y="1177163"/>
                  </a:lnTo>
                  <a:close/>
                </a:path>
                <a:path w="6894830" h="3253104">
                  <a:moveTo>
                    <a:pt x="76200" y="1100963"/>
                  </a:moveTo>
                  <a:lnTo>
                    <a:pt x="38100" y="1100963"/>
                  </a:lnTo>
                  <a:lnTo>
                    <a:pt x="38100" y="1139063"/>
                  </a:lnTo>
                  <a:lnTo>
                    <a:pt x="76200" y="1139063"/>
                  </a:lnTo>
                  <a:lnTo>
                    <a:pt x="76200" y="1100963"/>
                  </a:lnTo>
                  <a:close/>
                </a:path>
                <a:path w="6894830" h="3253104">
                  <a:moveTo>
                    <a:pt x="76200" y="1024763"/>
                  </a:moveTo>
                  <a:lnTo>
                    <a:pt x="38100" y="1024763"/>
                  </a:lnTo>
                  <a:lnTo>
                    <a:pt x="38100" y="1062863"/>
                  </a:lnTo>
                  <a:lnTo>
                    <a:pt x="76200" y="1062863"/>
                  </a:lnTo>
                  <a:lnTo>
                    <a:pt x="76200" y="1024763"/>
                  </a:lnTo>
                  <a:close/>
                </a:path>
                <a:path w="6894830" h="3253104">
                  <a:moveTo>
                    <a:pt x="76200" y="948563"/>
                  </a:moveTo>
                  <a:lnTo>
                    <a:pt x="38100" y="948563"/>
                  </a:lnTo>
                  <a:lnTo>
                    <a:pt x="38100" y="986663"/>
                  </a:lnTo>
                  <a:lnTo>
                    <a:pt x="76200" y="986663"/>
                  </a:lnTo>
                  <a:lnTo>
                    <a:pt x="76200" y="948563"/>
                  </a:lnTo>
                  <a:close/>
                </a:path>
                <a:path w="6894830" h="3253104">
                  <a:moveTo>
                    <a:pt x="76200" y="872363"/>
                  </a:moveTo>
                  <a:lnTo>
                    <a:pt x="38100" y="872363"/>
                  </a:lnTo>
                  <a:lnTo>
                    <a:pt x="38100" y="910463"/>
                  </a:lnTo>
                  <a:lnTo>
                    <a:pt x="76200" y="910463"/>
                  </a:lnTo>
                  <a:lnTo>
                    <a:pt x="76200" y="872363"/>
                  </a:lnTo>
                  <a:close/>
                </a:path>
                <a:path w="6894830" h="3253104">
                  <a:moveTo>
                    <a:pt x="76200" y="796163"/>
                  </a:moveTo>
                  <a:lnTo>
                    <a:pt x="38100" y="796163"/>
                  </a:lnTo>
                  <a:lnTo>
                    <a:pt x="38100" y="834263"/>
                  </a:lnTo>
                  <a:lnTo>
                    <a:pt x="76200" y="834263"/>
                  </a:lnTo>
                  <a:lnTo>
                    <a:pt x="76200" y="796163"/>
                  </a:lnTo>
                  <a:close/>
                </a:path>
                <a:path w="6894830" h="3253104">
                  <a:moveTo>
                    <a:pt x="76200" y="719963"/>
                  </a:moveTo>
                  <a:lnTo>
                    <a:pt x="38100" y="719963"/>
                  </a:lnTo>
                  <a:lnTo>
                    <a:pt x="38100" y="758063"/>
                  </a:lnTo>
                  <a:lnTo>
                    <a:pt x="76200" y="758063"/>
                  </a:lnTo>
                  <a:lnTo>
                    <a:pt x="76200" y="719963"/>
                  </a:lnTo>
                  <a:close/>
                </a:path>
                <a:path w="6894830" h="3253104">
                  <a:moveTo>
                    <a:pt x="76200" y="643763"/>
                  </a:moveTo>
                  <a:lnTo>
                    <a:pt x="38100" y="643763"/>
                  </a:lnTo>
                  <a:lnTo>
                    <a:pt x="38100" y="681863"/>
                  </a:lnTo>
                  <a:lnTo>
                    <a:pt x="76200" y="681863"/>
                  </a:lnTo>
                  <a:lnTo>
                    <a:pt x="76200" y="643763"/>
                  </a:lnTo>
                  <a:close/>
                </a:path>
                <a:path w="6894830" h="3253104">
                  <a:moveTo>
                    <a:pt x="114300" y="609600"/>
                  </a:moveTo>
                  <a:lnTo>
                    <a:pt x="112331" y="605663"/>
                  </a:lnTo>
                  <a:lnTo>
                    <a:pt x="104775" y="590550"/>
                  </a:lnTo>
                  <a:lnTo>
                    <a:pt x="57150" y="495300"/>
                  </a:lnTo>
                  <a:lnTo>
                    <a:pt x="0" y="609600"/>
                  </a:lnTo>
                  <a:lnTo>
                    <a:pt x="114300" y="609600"/>
                  </a:lnTo>
                  <a:close/>
                </a:path>
                <a:path w="6894830" h="3253104">
                  <a:moveTo>
                    <a:pt x="121920" y="114300"/>
                  </a:moveTo>
                  <a:lnTo>
                    <a:pt x="112395" y="95250"/>
                  </a:lnTo>
                  <a:lnTo>
                    <a:pt x="64770" y="0"/>
                  </a:lnTo>
                  <a:lnTo>
                    <a:pt x="7620" y="114300"/>
                  </a:lnTo>
                  <a:lnTo>
                    <a:pt x="45720" y="114300"/>
                  </a:lnTo>
                  <a:lnTo>
                    <a:pt x="45720" y="382905"/>
                  </a:lnTo>
                  <a:lnTo>
                    <a:pt x="83820" y="382905"/>
                  </a:lnTo>
                  <a:lnTo>
                    <a:pt x="83820" y="114300"/>
                  </a:lnTo>
                  <a:lnTo>
                    <a:pt x="121920" y="114300"/>
                  </a:lnTo>
                  <a:close/>
                </a:path>
                <a:path w="6894830" h="3253104">
                  <a:moveTo>
                    <a:pt x="146304" y="2930652"/>
                  </a:moveTo>
                  <a:lnTo>
                    <a:pt x="136779" y="2911602"/>
                  </a:lnTo>
                  <a:lnTo>
                    <a:pt x="102628" y="2843314"/>
                  </a:lnTo>
                  <a:lnTo>
                    <a:pt x="105537" y="2842260"/>
                  </a:lnTo>
                  <a:lnTo>
                    <a:pt x="92710" y="2806446"/>
                  </a:lnTo>
                  <a:lnTo>
                    <a:pt x="76200" y="2812338"/>
                  </a:lnTo>
                  <a:lnTo>
                    <a:pt x="76200" y="2777363"/>
                  </a:lnTo>
                  <a:lnTo>
                    <a:pt x="38100" y="2777363"/>
                  </a:lnTo>
                  <a:lnTo>
                    <a:pt x="38100" y="2815463"/>
                  </a:lnTo>
                  <a:lnTo>
                    <a:pt x="67437" y="2815463"/>
                  </a:lnTo>
                  <a:lnTo>
                    <a:pt x="56769" y="2819273"/>
                  </a:lnTo>
                  <a:lnTo>
                    <a:pt x="69723" y="2855087"/>
                  </a:lnTo>
                  <a:lnTo>
                    <a:pt x="32004" y="2930652"/>
                  </a:lnTo>
                  <a:lnTo>
                    <a:pt x="70104" y="2930652"/>
                  </a:lnTo>
                  <a:lnTo>
                    <a:pt x="70104" y="3199257"/>
                  </a:lnTo>
                  <a:lnTo>
                    <a:pt x="108204" y="3199257"/>
                  </a:lnTo>
                  <a:lnTo>
                    <a:pt x="108204" y="2930652"/>
                  </a:lnTo>
                  <a:lnTo>
                    <a:pt x="146304" y="2930652"/>
                  </a:lnTo>
                  <a:close/>
                </a:path>
                <a:path w="6894830" h="3253104">
                  <a:moveTo>
                    <a:pt x="177292" y="2816606"/>
                  </a:moveTo>
                  <a:lnTo>
                    <a:pt x="164465" y="2780792"/>
                  </a:lnTo>
                  <a:lnTo>
                    <a:pt x="151879" y="2785287"/>
                  </a:lnTo>
                  <a:lnTo>
                    <a:pt x="133350" y="2767838"/>
                  </a:lnTo>
                  <a:lnTo>
                    <a:pt x="107315" y="2795651"/>
                  </a:lnTo>
                  <a:lnTo>
                    <a:pt x="116865" y="2804642"/>
                  </a:lnTo>
                  <a:lnTo>
                    <a:pt x="112141" y="2807208"/>
                  </a:lnTo>
                  <a:lnTo>
                    <a:pt x="130175" y="2840736"/>
                  </a:lnTo>
                  <a:lnTo>
                    <a:pt x="163703" y="2822575"/>
                  </a:lnTo>
                  <a:lnTo>
                    <a:pt x="163182" y="2821648"/>
                  </a:lnTo>
                  <a:lnTo>
                    <a:pt x="177292" y="2816606"/>
                  </a:lnTo>
                  <a:close/>
                </a:path>
                <a:path w="6894830" h="3253104">
                  <a:moveTo>
                    <a:pt x="213233" y="2738374"/>
                  </a:moveTo>
                  <a:lnTo>
                    <a:pt x="185420" y="2712339"/>
                  </a:lnTo>
                  <a:lnTo>
                    <a:pt x="159385" y="2740152"/>
                  </a:lnTo>
                  <a:lnTo>
                    <a:pt x="187198" y="2766187"/>
                  </a:lnTo>
                  <a:lnTo>
                    <a:pt x="213233" y="2738374"/>
                  </a:lnTo>
                  <a:close/>
                </a:path>
                <a:path w="6894830" h="3253104">
                  <a:moveTo>
                    <a:pt x="249047" y="2790952"/>
                  </a:moveTo>
                  <a:lnTo>
                    <a:pt x="236220" y="2755138"/>
                  </a:lnTo>
                  <a:lnTo>
                    <a:pt x="217474" y="2761831"/>
                  </a:lnTo>
                  <a:lnTo>
                    <a:pt x="212598" y="2752852"/>
                  </a:lnTo>
                  <a:lnTo>
                    <a:pt x="179070" y="2770886"/>
                  </a:lnTo>
                  <a:lnTo>
                    <a:pt x="197231" y="2804414"/>
                  </a:lnTo>
                  <a:lnTo>
                    <a:pt x="210705" y="2797111"/>
                  </a:lnTo>
                  <a:lnTo>
                    <a:pt x="213106" y="2803779"/>
                  </a:lnTo>
                  <a:lnTo>
                    <a:pt x="249047" y="2790952"/>
                  </a:lnTo>
                  <a:close/>
                </a:path>
                <a:path w="6894830" h="3253104">
                  <a:moveTo>
                    <a:pt x="265303" y="2682748"/>
                  </a:moveTo>
                  <a:lnTo>
                    <a:pt x="237490" y="2656713"/>
                  </a:lnTo>
                  <a:lnTo>
                    <a:pt x="211455" y="2684526"/>
                  </a:lnTo>
                  <a:lnTo>
                    <a:pt x="239268" y="2710561"/>
                  </a:lnTo>
                  <a:lnTo>
                    <a:pt x="265303" y="2682748"/>
                  </a:lnTo>
                  <a:close/>
                </a:path>
                <a:path w="6894830" h="3253104">
                  <a:moveTo>
                    <a:pt x="293116" y="554228"/>
                  </a:moveTo>
                  <a:lnTo>
                    <a:pt x="172974" y="510540"/>
                  </a:lnTo>
                  <a:lnTo>
                    <a:pt x="210058" y="632841"/>
                  </a:lnTo>
                  <a:lnTo>
                    <a:pt x="237718" y="606666"/>
                  </a:lnTo>
                  <a:lnTo>
                    <a:pt x="246634" y="616077"/>
                  </a:lnTo>
                  <a:lnTo>
                    <a:pt x="274320" y="589788"/>
                  </a:lnTo>
                  <a:lnTo>
                    <a:pt x="265442" y="580415"/>
                  </a:lnTo>
                  <a:lnTo>
                    <a:pt x="280098" y="566547"/>
                  </a:lnTo>
                  <a:lnTo>
                    <a:pt x="293116" y="554228"/>
                  </a:lnTo>
                  <a:close/>
                </a:path>
                <a:path w="6894830" h="3253104">
                  <a:moveTo>
                    <a:pt x="317373" y="2627122"/>
                  </a:moveTo>
                  <a:lnTo>
                    <a:pt x="289560" y="2601087"/>
                  </a:lnTo>
                  <a:lnTo>
                    <a:pt x="263525" y="2628900"/>
                  </a:lnTo>
                  <a:lnTo>
                    <a:pt x="291338" y="2654935"/>
                  </a:lnTo>
                  <a:lnTo>
                    <a:pt x="317373" y="2627122"/>
                  </a:lnTo>
                  <a:close/>
                </a:path>
                <a:path w="6894830" h="3253104">
                  <a:moveTo>
                    <a:pt x="320802" y="2765298"/>
                  </a:moveTo>
                  <a:lnTo>
                    <a:pt x="307975" y="2729357"/>
                  </a:lnTo>
                  <a:lnTo>
                    <a:pt x="290055" y="2735757"/>
                  </a:lnTo>
                  <a:lnTo>
                    <a:pt x="279654" y="2716530"/>
                  </a:lnTo>
                  <a:lnTo>
                    <a:pt x="246126" y="2734691"/>
                  </a:lnTo>
                  <a:lnTo>
                    <a:pt x="264287" y="2768219"/>
                  </a:lnTo>
                  <a:lnTo>
                    <a:pt x="278561" y="2760497"/>
                  </a:lnTo>
                  <a:lnTo>
                    <a:pt x="284861" y="2778125"/>
                  </a:lnTo>
                  <a:lnTo>
                    <a:pt x="320802" y="2765298"/>
                  </a:lnTo>
                  <a:close/>
                </a:path>
                <a:path w="6894830" h="3253104">
                  <a:moveTo>
                    <a:pt x="326644" y="645160"/>
                  </a:moveTo>
                  <a:lnTo>
                    <a:pt x="300482" y="617474"/>
                  </a:lnTo>
                  <a:lnTo>
                    <a:pt x="272796" y="643636"/>
                  </a:lnTo>
                  <a:lnTo>
                    <a:pt x="299085" y="671322"/>
                  </a:lnTo>
                  <a:lnTo>
                    <a:pt x="326644" y="645160"/>
                  </a:lnTo>
                  <a:close/>
                </a:path>
                <a:path w="6894830" h="3253104">
                  <a:moveTo>
                    <a:pt x="369443" y="2571496"/>
                  </a:moveTo>
                  <a:lnTo>
                    <a:pt x="341630" y="2545461"/>
                  </a:lnTo>
                  <a:lnTo>
                    <a:pt x="315595" y="2573274"/>
                  </a:lnTo>
                  <a:lnTo>
                    <a:pt x="343408" y="2599309"/>
                  </a:lnTo>
                  <a:lnTo>
                    <a:pt x="369443" y="2571496"/>
                  </a:lnTo>
                  <a:close/>
                </a:path>
                <a:path w="6894830" h="3253104">
                  <a:moveTo>
                    <a:pt x="379095" y="700532"/>
                  </a:moveTo>
                  <a:lnTo>
                    <a:pt x="352933" y="672846"/>
                  </a:lnTo>
                  <a:lnTo>
                    <a:pt x="325247" y="699008"/>
                  </a:lnTo>
                  <a:lnTo>
                    <a:pt x="351409" y="726694"/>
                  </a:lnTo>
                  <a:lnTo>
                    <a:pt x="379095" y="700532"/>
                  </a:lnTo>
                  <a:close/>
                </a:path>
                <a:path w="6894830" h="3253104">
                  <a:moveTo>
                    <a:pt x="392557" y="2739644"/>
                  </a:moveTo>
                  <a:lnTo>
                    <a:pt x="379730" y="2703703"/>
                  </a:lnTo>
                  <a:lnTo>
                    <a:pt x="362623" y="2709811"/>
                  </a:lnTo>
                  <a:lnTo>
                    <a:pt x="346710" y="2680208"/>
                  </a:lnTo>
                  <a:lnTo>
                    <a:pt x="313182" y="2698369"/>
                  </a:lnTo>
                  <a:lnTo>
                    <a:pt x="331216" y="2731897"/>
                  </a:lnTo>
                  <a:lnTo>
                    <a:pt x="346341" y="2723705"/>
                  </a:lnTo>
                  <a:lnTo>
                    <a:pt x="356616" y="2752471"/>
                  </a:lnTo>
                  <a:lnTo>
                    <a:pt x="392557" y="2739644"/>
                  </a:lnTo>
                  <a:close/>
                </a:path>
                <a:path w="6894830" h="3253104">
                  <a:moveTo>
                    <a:pt x="421513" y="2515870"/>
                  </a:moveTo>
                  <a:lnTo>
                    <a:pt x="393827" y="2489835"/>
                  </a:lnTo>
                  <a:lnTo>
                    <a:pt x="367665" y="2517648"/>
                  </a:lnTo>
                  <a:lnTo>
                    <a:pt x="395478" y="2543683"/>
                  </a:lnTo>
                  <a:lnTo>
                    <a:pt x="421513" y="2515870"/>
                  </a:lnTo>
                  <a:close/>
                </a:path>
                <a:path w="6894830" h="3253104">
                  <a:moveTo>
                    <a:pt x="431292" y="563118"/>
                  </a:moveTo>
                  <a:lnTo>
                    <a:pt x="404444" y="548424"/>
                  </a:lnTo>
                  <a:lnTo>
                    <a:pt x="406400" y="544830"/>
                  </a:lnTo>
                  <a:lnTo>
                    <a:pt x="422656" y="514985"/>
                  </a:lnTo>
                  <a:lnTo>
                    <a:pt x="294894" y="510540"/>
                  </a:lnTo>
                  <a:lnTo>
                    <a:pt x="368046" y="615315"/>
                  </a:lnTo>
                  <a:lnTo>
                    <a:pt x="386207" y="581939"/>
                  </a:lnTo>
                  <a:lnTo>
                    <a:pt x="413131" y="596519"/>
                  </a:lnTo>
                  <a:lnTo>
                    <a:pt x="431292" y="563118"/>
                  </a:lnTo>
                  <a:close/>
                </a:path>
                <a:path w="6894830" h="3253104">
                  <a:moveTo>
                    <a:pt x="431533" y="755777"/>
                  </a:moveTo>
                  <a:lnTo>
                    <a:pt x="405257" y="728091"/>
                  </a:lnTo>
                  <a:lnTo>
                    <a:pt x="377698" y="754380"/>
                  </a:lnTo>
                  <a:lnTo>
                    <a:pt x="403860" y="781939"/>
                  </a:lnTo>
                  <a:lnTo>
                    <a:pt x="431533" y="755777"/>
                  </a:lnTo>
                  <a:close/>
                </a:path>
                <a:path w="6894830" h="3253104">
                  <a:moveTo>
                    <a:pt x="431800" y="2677541"/>
                  </a:moveTo>
                  <a:lnTo>
                    <a:pt x="413639" y="2644013"/>
                  </a:lnTo>
                  <a:lnTo>
                    <a:pt x="380111" y="2662174"/>
                  </a:lnTo>
                  <a:lnTo>
                    <a:pt x="398272" y="2695702"/>
                  </a:lnTo>
                  <a:lnTo>
                    <a:pt x="431800" y="2677541"/>
                  </a:lnTo>
                  <a:close/>
                </a:path>
                <a:path w="6894830" h="3253104">
                  <a:moveTo>
                    <a:pt x="464312" y="2713990"/>
                  </a:moveTo>
                  <a:lnTo>
                    <a:pt x="451358" y="2678049"/>
                  </a:lnTo>
                  <a:lnTo>
                    <a:pt x="415544" y="2690876"/>
                  </a:lnTo>
                  <a:lnTo>
                    <a:pt x="428358" y="2726817"/>
                  </a:lnTo>
                  <a:lnTo>
                    <a:pt x="464312" y="2713990"/>
                  </a:lnTo>
                  <a:close/>
                </a:path>
                <a:path w="6894830" h="3253104">
                  <a:moveTo>
                    <a:pt x="473710" y="2460244"/>
                  </a:moveTo>
                  <a:lnTo>
                    <a:pt x="445897" y="2434209"/>
                  </a:lnTo>
                  <a:lnTo>
                    <a:pt x="419862" y="2462022"/>
                  </a:lnTo>
                  <a:lnTo>
                    <a:pt x="447675" y="2488057"/>
                  </a:lnTo>
                  <a:lnTo>
                    <a:pt x="473710" y="2460244"/>
                  </a:lnTo>
                  <a:close/>
                </a:path>
                <a:path w="6894830" h="3253104">
                  <a:moveTo>
                    <a:pt x="483870" y="811149"/>
                  </a:moveTo>
                  <a:lnTo>
                    <a:pt x="457708" y="783463"/>
                  </a:lnTo>
                  <a:lnTo>
                    <a:pt x="430022" y="809625"/>
                  </a:lnTo>
                  <a:lnTo>
                    <a:pt x="456184" y="837311"/>
                  </a:lnTo>
                  <a:lnTo>
                    <a:pt x="483870" y="811149"/>
                  </a:lnTo>
                  <a:close/>
                </a:path>
                <a:path w="6894830" h="3253104">
                  <a:moveTo>
                    <a:pt x="498221" y="599440"/>
                  </a:moveTo>
                  <a:lnTo>
                    <a:pt x="464820" y="581279"/>
                  </a:lnTo>
                  <a:lnTo>
                    <a:pt x="446532" y="614807"/>
                  </a:lnTo>
                  <a:lnTo>
                    <a:pt x="480060" y="632968"/>
                  </a:lnTo>
                  <a:lnTo>
                    <a:pt x="498221" y="599440"/>
                  </a:lnTo>
                  <a:close/>
                </a:path>
                <a:path w="6894830" h="3253104">
                  <a:moveTo>
                    <a:pt x="498856" y="2641219"/>
                  </a:moveTo>
                  <a:lnTo>
                    <a:pt x="480695" y="2607691"/>
                  </a:lnTo>
                  <a:lnTo>
                    <a:pt x="447167" y="2625852"/>
                  </a:lnTo>
                  <a:lnTo>
                    <a:pt x="465328" y="2659380"/>
                  </a:lnTo>
                  <a:lnTo>
                    <a:pt x="498856" y="2641219"/>
                  </a:lnTo>
                  <a:close/>
                </a:path>
                <a:path w="6894830" h="3253104">
                  <a:moveTo>
                    <a:pt x="525780" y="2404618"/>
                  </a:moveTo>
                  <a:lnTo>
                    <a:pt x="497967" y="2378583"/>
                  </a:lnTo>
                  <a:lnTo>
                    <a:pt x="471932" y="2406396"/>
                  </a:lnTo>
                  <a:lnTo>
                    <a:pt x="499745" y="2432431"/>
                  </a:lnTo>
                  <a:lnTo>
                    <a:pt x="525780" y="2404618"/>
                  </a:lnTo>
                  <a:close/>
                </a:path>
                <a:path w="6894830" h="3253104">
                  <a:moveTo>
                    <a:pt x="535940" y="2688209"/>
                  </a:moveTo>
                  <a:lnTo>
                    <a:pt x="523113" y="2652395"/>
                  </a:lnTo>
                  <a:lnTo>
                    <a:pt x="487299" y="2665222"/>
                  </a:lnTo>
                  <a:lnTo>
                    <a:pt x="500126" y="2701036"/>
                  </a:lnTo>
                  <a:lnTo>
                    <a:pt x="535940" y="2688209"/>
                  </a:lnTo>
                  <a:close/>
                </a:path>
                <a:path w="6894830" h="3253104">
                  <a:moveTo>
                    <a:pt x="536321" y="866394"/>
                  </a:moveTo>
                  <a:lnTo>
                    <a:pt x="510159" y="838835"/>
                  </a:lnTo>
                  <a:lnTo>
                    <a:pt x="482473" y="864997"/>
                  </a:lnTo>
                  <a:lnTo>
                    <a:pt x="508635" y="892683"/>
                  </a:lnTo>
                  <a:lnTo>
                    <a:pt x="536321" y="866394"/>
                  </a:lnTo>
                  <a:close/>
                </a:path>
                <a:path w="6894830" h="3253104">
                  <a:moveTo>
                    <a:pt x="565150" y="635889"/>
                  </a:moveTo>
                  <a:lnTo>
                    <a:pt x="531749" y="617728"/>
                  </a:lnTo>
                  <a:lnTo>
                    <a:pt x="513461" y="651129"/>
                  </a:lnTo>
                  <a:lnTo>
                    <a:pt x="546989" y="669417"/>
                  </a:lnTo>
                  <a:lnTo>
                    <a:pt x="565150" y="635889"/>
                  </a:lnTo>
                  <a:close/>
                </a:path>
                <a:path w="6894830" h="3253104">
                  <a:moveTo>
                    <a:pt x="565785" y="2605024"/>
                  </a:moveTo>
                  <a:lnTo>
                    <a:pt x="547751" y="2571496"/>
                  </a:lnTo>
                  <a:lnTo>
                    <a:pt x="514223" y="2589657"/>
                  </a:lnTo>
                  <a:lnTo>
                    <a:pt x="532384" y="2623185"/>
                  </a:lnTo>
                  <a:lnTo>
                    <a:pt x="565785" y="2605024"/>
                  </a:lnTo>
                  <a:close/>
                </a:path>
                <a:path w="6894830" h="3253104">
                  <a:moveTo>
                    <a:pt x="577850" y="2348992"/>
                  </a:moveTo>
                  <a:lnTo>
                    <a:pt x="550037" y="2322957"/>
                  </a:lnTo>
                  <a:lnTo>
                    <a:pt x="524002" y="2350770"/>
                  </a:lnTo>
                  <a:lnTo>
                    <a:pt x="551815" y="2376805"/>
                  </a:lnTo>
                  <a:lnTo>
                    <a:pt x="577850" y="2348992"/>
                  </a:lnTo>
                  <a:close/>
                </a:path>
                <a:path w="6894830" h="3253104">
                  <a:moveTo>
                    <a:pt x="588645" y="921766"/>
                  </a:moveTo>
                  <a:lnTo>
                    <a:pt x="562483" y="894080"/>
                  </a:lnTo>
                  <a:lnTo>
                    <a:pt x="534797" y="920242"/>
                  </a:lnTo>
                  <a:lnTo>
                    <a:pt x="561086" y="947928"/>
                  </a:lnTo>
                  <a:lnTo>
                    <a:pt x="588645" y="921766"/>
                  </a:lnTo>
                  <a:close/>
                </a:path>
                <a:path w="6894830" h="3253104">
                  <a:moveTo>
                    <a:pt x="597027" y="480568"/>
                  </a:moveTo>
                  <a:lnTo>
                    <a:pt x="470154" y="495300"/>
                  </a:lnTo>
                  <a:lnTo>
                    <a:pt x="558165" y="588010"/>
                  </a:lnTo>
                  <a:lnTo>
                    <a:pt x="597027" y="480568"/>
                  </a:lnTo>
                  <a:close/>
                </a:path>
                <a:path w="6894830" h="3253104">
                  <a:moveTo>
                    <a:pt x="607695" y="2662555"/>
                  </a:moveTo>
                  <a:lnTo>
                    <a:pt x="594868" y="2626741"/>
                  </a:lnTo>
                  <a:lnTo>
                    <a:pt x="559054" y="2639568"/>
                  </a:lnTo>
                  <a:lnTo>
                    <a:pt x="571881" y="2675382"/>
                  </a:lnTo>
                  <a:lnTo>
                    <a:pt x="607695" y="2662555"/>
                  </a:lnTo>
                  <a:close/>
                </a:path>
                <a:path w="6894830" h="3253104">
                  <a:moveTo>
                    <a:pt x="625602" y="531368"/>
                  </a:moveTo>
                  <a:lnTo>
                    <a:pt x="589788" y="518414"/>
                  </a:lnTo>
                  <a:lnTo>
                    <a:pt x="576707" y="554228"/>
                  </a:lnTo>
                  <a:lnTo>
                    <a:pt x="612521" y="567182"/>
                  </a:lnTo>
                  <a:lnTo>
                    <a:pt x="625602" y="531368"/>
                  </a:lnTo>
                  <a:close/>
                </a:path>
                <a:path w="6894830" h="3253104">
                  <a:moveTo>
                    <a:pt x="629920" y="2293493"/>
                  </a:moveTo>
                  <a:lnTo>
                    <a:pt x="602107" y="2267331"/>
                  </a:lnTo>
                  <a:lnTo>
                    <a:pt x="576072" y="2295144"/>
                  </a:lnTo>
                  <a:lnTo>
                    <a:pt x="603885" y="2321179"/>
                  </a:lnTo>
                  <a:lnTo>
                    <a:pt x="629920" y="2293493"/>
                  </a:lnTo>
                  <a:close/>
                </a:path>
                <a:path w="6894830" h="3253104">
                  <a:moveTo>
                    <a:pt x="632079" y="672338"/>
                  </a:moveTo>
                  <a:lnTo>
                    <a:pt x="598678" y="654050"/>
                  </a:lnTo>
                  <a:lnTo>
                    <a:pt x="580517" y="687578"/>
                  </a:lnTo>
                  <a:lnTo>
                    <a:pt x="613918" y="705739"/>
                  </a:lnTo>
                  <a:lnTo>
                    <a:pt x="632079" y="672338"/>
                  </a:lnTo>
                  <a:close/>
                </a:path>
                <a:path w="6894830" h="3253104">
                  <a:moveTo>
                    <a:pt x="632841" y="2568702"/>
                  </a:moveTo>
                  <a:lnTo>
                    <a:pt x="614680" y="2535174"/>
                  </a:lnTo>
                  <a:lnTo>
                    <a:pt x="581279" y="2553335"/>
                  </a:lnTo>
                  <a:lnTo>
                    <a:pt x="599313" y="2586863"/>
                  </a:lnTo>
                  <a:lnTo>
                    <a:pt x="632841" y="2568702"/>
                  </a:lnTo>
                  <a:close/>
                </a:path>
                <a:path w="6894830" h="3253104">
                  <a:moveTo>
                    <a:pt x="641096" y="977138"/>
                  </a:moveTo>
                  <a:lnTo>
                    <a:pt x="614934" y="949452"/>
                  </a:lnTo>
                  <a:lnTo>
                    <a:pt x="587248" y="975614"/>
                  </a:lnTo>
                  <a:lnTo>
                    <a:pt x="613410" y="1003300"/>
                  </a:lnTo>
                  <a:lnTo>
                    <a:pt x="641096" y="977138"/>
                  </a:lnTo>
                  <a:close/>
                </a:path>
                <a:path w="6894830" h="3253104">
                  <a:moveTo>
                    <a:pt x="679450" y="2636901"/>
                  </a:moveTo>
                  <a:lnTo>
                    <a:pt x="666623" y="2601087"/>
                  </a:lnTo>
                  <a:lnTo>
                    <a:pt x="630809" y="2613914"/>
                  </a:lnTo>
                  <a:lnTo>
                    <a:pt x="643636" y="2649728"/>
                  </a:lnTo>
                  <a:lnTo>
                    <a:pt x="679450" y="2636901"/>
                  </a:lnTo>
                  <a:close/>
                </a:path>
                <a:path w="6894830" h="3253104">
                  <a:moveTo>
                    <a:pt x="681990" y="2237867"/>
                  </a:moveTo>
                  <a:lnTo>
                    <a:pt x="654177" y="2211832"/>
                  </a:lnTo>
                  <a:lnTo>
                    <a:pt x="628142" y="2239518"/>
                  </a:lnTo>
                  <a:lnTo>
                    <a:pt x="655955" y="2265680"/>
                  </a:lnTo>
                  <a:lnTo>
                    <a:pt x="681990" y="2237867"/>
                  </a:lnTo>
                  <a:close/>
                </a:path>
                <a:path w="6894830" h="3253104">
                  <a:moveTo>
                    <a:pt x="693547" y="1032383"/>
                  </a:moveTo>
                  <a:lnTo>
                    <a:pt x="667258" y="1004697"/>
                  </a:lnTo>
                  <a:lnTo>
                    <a:pt x="639699" y="1030986"/>
                  </a:lnTo>
                  <a:lnTo>
                    <a:pt x="665861" y="1058672"/>
                  </a:lnTo>
                  <a:lnTo>
                    <a:pt x="693547" y="1032383"/>
                  </a:lnTo>
                  <a:close/>
                </a:path>
                <a:path w="6894830" h="3253104">
                  <a:moveTo>
                    <a:pt x="697230" y="557403"/>
                  </a:moveTo>
                  <a:lnTo>
                    <a:pt x="661416" y="544322"/>
                  </a:lnTo>
                  <a:lnTo>
                    <a:pt x="648335" y="580136"/>
                  </a:lnTo>
                  <a:lnTo>
                    <a:pt x="684149" y="593217"/>
                  </a:lnTo>
                  <a:lnTo>
                    <a:pt x="697230" y="557403"/>
                  </a:lnTo>
                  <a:close/>
                </a:path>
                <a:path w="6894830" h="3253104">
                  <a:moveTo>
                    <a:pt x="699135" y="708660"/>
                  </a:moveTo>
                  <a:lnTo>
                    <a:pt x="665607" y="690499"/>
                  </a:lnTo>
                  <a:lnTo>
                    <a:pt x="647446" y="724027"/>
                  </a:lnTo>
                  <a:lnTo>
                    <a:pt x="680847" y="742188"/>
                  </a:lnTo>
                  <a:lnTo>
                    <a:pt x="699135" y="708660"/>
                  </a:lnTo>
                  <a:close/>
                </a:path>
                <a:path w="6894830" h="3253104">
                  <a:moveTo>
                    <a:pt x="699897" y="2532507"/>
                  </a:moveTo>
                  <a:lnTo>
                    <a:pt x="681736" y="2498979"/>
                  </a:lnTo>
                  <a:lnTo>
                    <a:pt x="648208" y="2517140"/>
                  </a:lnTo>
                  <a:lnTo>
                    <a:pt x="666369" y="2550541"/>
                  </a:lnTo>
                  <a:lnTo>
                    <a:pt x="699897" y="2532507"/>
                  </a:lnTo>
                  <a:close/>
                </a:path>
                <a:path w="6894830" h="3253104">
                  <a:moveTo>
                    <a:pt x="734187" y="2182241"/>
                  </a:moveTo>
                  <a:lnTo>
                    <a:pt x="706374" y="2156206"/>
                  </a:lnTo>
                  <a:lnTo>
                    <a:pt x="680339" y="2184019"/>
                  </a:lnTo>
                  <a:lnTo>
                    <a:pt x="708025" y="2210054"/>
                  </a:lnTo>
                  <a:lnTo>
                    <a:pt x="734187" y="2182241"/>
                  </a:lnTo>
                  <a:close/>
                </a:path>
                <a:path w="6894830" h="3253104">
                  <a:moveTo>
                    <a:pt x="745871" y="1087755"/>
                  </a:moveTo>
                  <a:lnTo>
                    <a:pt x="719709" y="1060069"/>
                  </a:lnTo>
                  <a:lnTo>
                    <a:pt x="692023" y="1086231"/>
                  </a:lnTo>
                  <a:lnTo>
                    <a:pt x="718185" y="1113917"/>
                  </a:lnTo>
                  <a:lnTo>
                    <a:pt x="745871" y="1087755"/>
                  </a:lnTo>
                  <a:close/>
                </a:path>
                <a:path w="6894830" h="3253104">
                  <a:moveTo>
                    <a:pt x="751205" y="2611247"/>
                  </a:moveTo>
                  <a:lnTo>
                    <a:pt x="738378" y="2575306"/>
                  </a:lnTo>
                  <a:lnTo>
                    <a:pt x="702564" y="2588133"/>
                  </a:lnTo>
                  <a:lnTo>
                    <a:pt x="715391" y="2624074"/>
                  </a:lnTo>
                  <a:lnTo>
                    <a:pt x="751205" y="2611247"/>
                  </a:lnTo>
                  <a:close/>
                </a:path>
                <a:path w="6894830" h="3253104">
                  <a:moveTo>
                    <a:pt x="766064" y="745109"/>
                  </a:moveTo>
                  <a:lnTo>
                    <a:pt x="732536" y="726948"/>
                  </a:lnTo>
                  <a:lnTo>
                    <a:pt x="714375" y="760349"/>
                  </a:lnTo>
                  <a:lnTo>
                    <a:pt x="747776" y="778637"/>
                  </a:lnTo>
                  <a:lnTo>
                    <a:pt x="766064" y="745109"/>
                  </a:lnTo>
                  <a:close/>
                </a:path>
                <a:path w="6894830" h="3253104">
                  <a:moveTo>
                    <a:pt x="766953" y="2496185"/>
                  </a:moveTo>
                  <a:lnTo>
                    <a:pt x="748792" y="2462657"/>
                  </a:lnTo>
                  <a:lnTo>
                    <a:pt x="715264" y="2480818"/>
                  </a:lnTo>
                  <a:lnTo>
                    <a:pt x="733425" y="2514346"/>
                  </a:lnTo>
                  <a:lnTo>
                    <a:pt x="766953" y="2496185"/>
                  </a:lnTo>
                  <a:close/>
                </a:path>
                <a:path w="6894830" h="3253104">
                  <a:moveTo>
                    <a:pt x="768858" y="583311"/>
                  </a:moveTo>
                  <a:lnTo>
                    <a:pt x="733044" y="570357"/>
                  </a:lnTo>
                  <a:lnTo>
                    <a:pt x="719963" y="606171"/>
                  </a:lnTo>
                  <a:lnTo>
                    <a:pt x="755904" y="619125"/>
                  </a:lnTo>
                  <a:lnTo>
                    <a:pt x="768858" y="583311"/>
                  </a:lnTo>
                  <a:close/>
                </a:path>
                <a:path w="6894830" h="3253104">
                  <a:moveTo>
                    <a:pt x="786257" y="2126615"/>
                  </a:moveTo>
                  <a:lnTo>
                    <a:pt x="758444" y="2100580"/>
                  </a:lnTo>
                  <a:lnTo>
                    <a:pt x="732409" y="2128393"/>
                  </a:lnTo>
                  <a:lnTo>
                    <a:pt x="760222" y="2154428"/>
                  </a:lnTo>
                  <a:lnTo>
                    <a:pt x="786257" y="2126615"/>
                  </a:lnTo>
                  <a:close/>
                </a:path>
                <a:path w="6894830" h="3253104">
                  <a:moveTo>
                    <a:pt x="798322" y="1143000"/>
                  </a:moveTo>
                  <a:lnTo>
                    <a:pt x="772160" y="1115441"/>
                  </a:lnTo>
                  <a:lnTo>
                    <a:pt x="744474" y="1141603"/>
                  </a:lnTo>
                  <a:lnTo>
                    <a:pt x="770636" y="1169289"/>
                  </a:lnTo>
                  <a:lnTo>
                    <a:pt x="798322" y="1143000"/>
                  </a:lnTo>
                  <a:close/>
                </a:path>
                <a:path w="6894830" h="3253104">
                  <a:moveTo>
                    <a:pt x="822960" y="2585593"/>
                  </a:moveTo>
                  <a:lnTo>
                    <a:pt x="810133" y="2549652"/>
                  </a:lnTo>
                  <a:lnTo>
                    <a:pt x="774319" y="2562479"/>
                  </a:lnTo>
                  <a:lnTo>
                    <a:pt x="787146" y="2598420"/>
                  </a:lnTo>
                  <a:lnTo>
                    <a:pt x="822960" y="2585593"/>
                  </a:lnTo>
                  <a:close/>
                </a:path>
                <a:path w="6894830" h="3253104">
                  <a:moveTo>
                    <a:pt x="832993" y="781558"/>
                  </a:moveTo>
                  <a:lnTo>
                    <a:pt x="799465" y="763397"/>
                  </a:lnTo>
                  <a:lnTo>
                    <a:pt x="781304" y="796798"/>
                  </a:lnTo>
                  <a:lnTo>
                    <a:pt x="814705" y="814959"/>
                  </a:lnTo>
                  <a:lnTo>
                    <a:pt x="832993" y="781558"/>
                  </a:lnTo>
                  <a:close/>
                </a:path>
                <a:path w="6894830" h="3253104">
                  <a:moveTo>
                    <a:pt x="833882" y="2459990"/>
                  </a:moveTo>
                  <a:lnTo>
                    <a:pt x="815848" y="2426462"/>
                  </a:lnTo>
                  <a:lnTo>
                    <a:pt x="782320" y="2444623"/>
                  </a:lnTo>
                  <a:lnTo>
                    <a:pt x="800354" y="2478024"/>
                  </a:lnTo>
                  <a:lnTo>
                    <a:pt x="833882" y="2459990"/>
                  </a:lnTo>
                  <a:close/>
                </a:path>
                <a:path w="6894830" h="3253104">
                  <a:moveTo>
                    <a:pt x="838327" y="2070989"/>
                  </a:moveTo>
                  <a:lnTo>
                    <a:pt x="810514" y="2044954"/>
                  </a:lnTo>
                  <a:lnTo>
                    <a:pt x="784479" y="2072767"/>
                  </a:lnTo>
                  <a:lnTo>
                    <a:pt x="812292" y="2098802"/>
                  </a:lnTo>
                  <a:lnTo>
                    <a:pt x="838327" y="2070989"/>
                  </a:lnTo>
                  <a:close/>
                </a:path>
                <a:path w="6894830" h="3253104">
                  <a:moveTo>
                    <a:pt x="840486" y="609346"/>
                  </a:moveTo>
                  <a:lnTo>
                    <a:pt x="804672" y="596265"/>
                  </a:lnTo>
                  <a:lnTo>
                    <a:pt x="791718" y="632079"/>
                  </a:lnTo>
                  <a:lnTo>
                    <a:pt x="827532" y="645160"/>
                  </a:lnTo>
                  <a:lnTo>
                    <a:pt x="840486" y="609346"/>
                  </a:lnTo>
                  <a:close/>
                </a:path>
                <a:path w="6894830" h="3253104">
                  <a:moveTo>
                    <a:pt x="850646" y="1198372"/>
                  </a:moveTo>
                  <a:lnTo>
                    <a:pt x="824484" y="1170686"/>
                  </a:lnTo>
                  <a:lnTo>
                    <a:pt x="796798" y="1196975"/>
                  </a:lnTo>
                  <a:lnTo>
                    <a:pt x="823087" y="1224534"/>
                  </a:lnTo>
                  <a:lnTo>
                    <a:pt x="850646" y="1198372"/>
                  </a:lnTo>
                  <a:close/>
                </a:path>
                <a:path w="6894830" h="3253104">
                  <a:moveTo>
                    <a:pt x="890397" y="2015363"/>
                  </a:moveTo>
                  <a:lnTo>
                    <a:pt x="862584" y="1989328"/>
                  </a:lnTo>
                  <a:lnTo>
                    <a:pt x="836549" y="2017141"/>
                  </a:lnTo>
                  <a:lnTo>
                    <a:pt x="864362" y="2043176"/>
                  </a:lnTo>
                  <a:lnTo>
                    <a:pt x="890397" y="2015363"/>
                  </a:lnTo>
                  <a:close/>
                </a:path>
                <a:path w="6894830" h="3253104">
                  <a:moveTo>
                    <a:pt x="894715" y="2559812"/>
                  </a:moveTo>
                  <a:lnTo>
                    <a:pt x="881888" y="2523998"/>
                  </a:lnTo>
                  <a:lnTo>
                    <a:pt x="845947" y="2536825"/>
                  </a:lnTo>
                  <a:lnTo>
                    <a:pt x="858901" y="2572766"/>
                  </a:lnTo>
                  <a:lnTo>
                    <a:pt x="894715" y="2559812"/>
                  </a:lnTo>
                  <a:close/>
                </a:path>
                <a:path w="6894830" h="3253104">
                  <a:moveTo>
                    <a:pt x="899922" y="818007"/>
                  </a:moveTo>
                  <a:lnTo>
                    <a:pt x="866394" y="799719"/>
                  </a:lnTo>
                  <a:lnTo>
                    <a:pt x="848233" y="833247"/>
                  </a:lnTo>
                  <a:lnTo>
                    <a:pt x="881634" y="851408"/>
                  </a:lnTo>
                  <a:lnTo>
                    <a:pt x="899922" y="818007"/>
                  </a:lnTo>
                  <a:close/>
                </a:path>
                <a:path w="6894830" h="3253104">
                  <a:moveTo>
                    <a:pt x="900938" y="2423668"/>
                  </a:moveTo>
                  <a:lnTo>
                    <a:pt x="882777" y="2390140"/>
                  </a:lnTo>
                  <a:lnTo>
                    <a:pt x="849249" y="2408301"/>
                  </a:lnTo>
                  <a:lnTo>
                    <a:pt x="867410" y="2441829"/>
                  </a:lnTo>
                  <a:lnTo>
                    <a:pt x="900938" y="2423668"/>
                  </a:lnTo>
                  <a:close/>
                </a:path>
                <a:path w="6894830" h="3253104">
                  <a:moveTo>
                    <a:pt x="903097" y="1253744"/>
                  </a:moveTo>
                  <a:lnTo>
                    <a:pt x="876935" y="1226058"/>
                  </a:lnTo>
                  <a:lnTo>
                    <a:pt x="849249" y="1252220"/>
                  </a:lnTo>
                  <a:lnTo>
                    <a:pt x="875411" y="1279906"/>
                  </a:lnTo>
                  <a:lnTo>
                    <a:pt x="903097" y="1253744"/>
                  </a:lnTo>
                  <a:close/>
                </a:path>
                <a:path w="6894830" h="3253104">
                  <a:moveTo>
                    <a:pt x="912114" y="635254"/>
                  </a:moveTo>
                  <a:lnTo>
                    <a:pt x="876300" y="622300"/>
                  </a:lnTo>
                  <a:lnTo>
                    <a:pt x="863346" y="658114"/>
                  </a:lnTo>
                  <a:lnTo>
                    <a:pt x="899160" y="671068"/>
                  </a:lnTo>
                  <a:lnTo>
                    <a:pt x="912114" y="635254"/>
                  </a:lnTo>
                  <a:close/>
                </a:path>
                <a:path w="6894830" h="3253104">
                  <a:moveTo>
                    <a:pt x="942467" y="1959737"/>
                  </a:moveTo>
                  <a:lnTo>
                    <a:pt x="914654" y="1933702"/>
                  </a:lnTo>
                  <a:lnTo>
                    <a:pt x="888619" y="1961515"/>
                  </a:lnTo>
                  <a:lnTo>
                    <a:pt x="916432" y="1987550"/>
                  </a:lnTo>
                  <a:lnTo>
                    <a:pt x="942467" y="1959737"/>
                  </a:lnTo>
                  <a:close/>
                </a:path>
                <a:path w="6894830" h="3253104">
                  <a:moveTo>
                    <a:pt x="955548" y="1308989"/>
                  </a:moveTo>
                  <a:lnTo>
                    <a:pt x="929259" y="1281303"/>
                  </a:lnTo>
                  <a:lnTo>
                    <a:pt x="901700" y="1307592"/>
                  </a:lnTo>
                  <a:lnTo>
                    <a:pt x="927862" y="1335278"/>
                  </a:lnTo>
                  <a:lnTo>
                    <a:pt x="955548" y="1308989"/>
                  </a:lnTo>
                  <a:close/>
                </a:path>
                <a:path w="6894830" h="3253104">
                  <a:moveTo>
                    <a:pt x="966470" y="2534158"/>
                  </a:moveTo>
                  <a:lnTo>
                    <a:pt x="953643" y="2498344"/>
                  </a:lnTo>
                  <a:lnTo>
                    <a:pt x="917702" y="2511171"/>
                  </a:lnTo>
                  <a:lnTo>
                    <a:pt x="930529" y="2546985"/>
                  </a:lnTo>
                  <a:lnTo>
                    <a:pt x="966470" y="2534158"/>
                  </a:lnTo>
                  <a:close/>
                </a:path>
                <a:path w="6894830" h="3253104">
                  <a:moveTo>
                    <a:pt x="966851" y="854329"/>
                  </a:moveTo>
                  <a:lnTo>
                    <a:pt x="933323" y="836168"/>
                  </a:lnTo>
                  <a:lnTo>
                    <a:pt x="915162" y="869569"/>
                  </a:lnTo>
                  <a:lnTo>
                    <a:pt x="948563" y="887857"/>
                  </a:lnTo>
                  <a:lnTo>
                    <a:pt x="966851" y="854329"/>
                  </a:lnTo>
                  <a:close/>
                </a:path>
                <a:path w="6894830" h="3253104">
                  <a:moveTo>
                    <a:pt x="967994" y="2387473"/>
                  </a:moveTo>
                  <a:lnTo>
                    <a:pt x="949833" y="2353945"/>
                  </a:lnTo>
                  <a:lnTo>
                    <a:pt x="916305" y="2371979"/>
                  </a:lnTo>
                  <a:lnTo>
                    <a:pt x="934466" y="2405507"/>
                  </a:lnTo>
                  <a:lnTo>
                    <a:pt x="967994" y="2387473"/>
                  </a:lnTo>
                  <a:close/>
                </a:path>
                <a:path w="6894830" h="3253104">
                  <a:moveTo>
                    <a:pt x="983742" y="661289"/>
                  </a:moveTo>
                  <a:lnTo>
                    <a:pt x="947928" y="648208"/>
                  </a:lnTo>
                  <a:lnTo>
                    <a:pt x="934974" y="684022"/>
                  </a:lnTo>
                  <a:lnTo>
                    <a:pt x="970788" y="697103"/>
                  </a:lnTo>
                  <a:lnTo>
                    <a:pt x="983742" y="661289"/>
                  </a:lnTo>
                  <a:close/>
                </a:path>
                <a:path w="6894830" h="3253104">
                  <a:moveTo>
                    <a:pt x="994537" y="1904111"/>
                  </a:moveTo>
                  <a:lnTo>
                    <a:pt x="966851" y="1878076"/>
                  </a:lnTo>
                  <a:lnTo>
                    <a:pt x="940689" y="1905889"/>
                  </a:lnTo>
                  <a:lnTo>
                    <a:pt x="968502" y="1931924"/>
                  </a:lnTo>
                  <a:lnTo>
                    <a:pt x="994537" y="1904111"/>
                  </a:lnTo>
                  <a:close/>
                </a:path>
                <a:path w="6894830" h="3253104">
                  <a:moveTo>
                    <a:pt x="1007872" y="1364361"/>
                  </a:moveTo>
                  <a:lnTo>
                    <a:pt x="981710" y="1336675"/>
                  </a:lnTo>
                  <a:lnTo>
                    <a:pt x="954024" y="1362837"/>
                  </a:lnTo>
                  <a:lnTo>
                    <a:pt x="980186" y="1390523"/>
                  </a:lnTo>
                  <a:lnTo>
                    <a:pt x="1007872" y="1364361"/>
                  </a:lnTo>
                  <a:close/>
                </a:path>
                <a:path w="6894830" h="3253104">
                  <a:moveTo>
                    <a:pt x="1033780" y="890778"/>
                  </a:moveTo>
                  <a:lnTo>
                    <a:pt x="1000252" y="872617"/>
                  </a:lnTo>
                  <a:lnTo>
                    <a:pt x="982091" y="906018"/>
                  </a:lnTo>
                  <a:lnTo>
                    <a:pt x="1015492" y="924306"/>
                  </a:lnTo>
                  <a:lnTo>
                    <a:pt x="1033780" y="890778"/>
                  </a:lnTo>
                  <a:close/>
                </a:path>
                <a:path w="6894830" h="3253104">
                  <a:moveTo>
                    <a:pt x="1034923" y="2351151"/>
                  </a:moveTo>
                  <a:lnTo>
                    <a:pt x="1016889" y="2317623"/>
                  </a:lnTo>
                  <a:lnTo>
                    <a:pt x="983361" y="2335784"/>
                  </a:lnTo>
                  <a:lnTo>
                    <a:pt x="1001522" y="2369312"/>
                  </a:lnTo>
                  <a:lnTo>
                    <a:pt x="1034923" y="2351151"/>
                  </a:lnTo>
                  <a:close/>
                </a:path>
                <a:path w="6894830" h="3253104">
                  <a:moveTo>
                    <a:pt x="1038225" y="2508504"/>
                  </a:moveTo>
                  <a:lnTo>
                    <a:pt x="1025398" y="2472690"/>
                  </a:lnTo>
                  <a:lnTo>
                    <a:pt x="989457" y="2485517"/>
                  </a:lnTo>
                  <a:lnTo>
                    <a:pt x="1002284" y="2521331"/>
                  </a:lnTo>
                  <a:lnTo>
                    <a:pt x="1038225" y="2508504"/>
                  </a:lnTo>
                  <a:close/>
                </a:path>
                <a:path w="6894830" h="3253104">
                  <a:moveTo>
                    <a:pt x="1046734" y="1848485"/>
                  </a:moveTo>
                  <a:lnTo>
                    <a:pt x="1018921" y="1822450"/>
                  </a:lnTo>
                  <a:lnTo>
                    <a:pt x="992886" y="1850263"/>
                  </a:lnTo>
                  <a:lnTo>
                    <a:pt x="1020699" y="1876298"/>
                  </a:lnTo>
                  <a:lnTo>
                    <a:pt x="1046734" y="1848485"/>
                  </a:lnTo>
                  <a:close/>
                </a:path>
                <a:path w="6894830" h="3253104">
                  <a:moveTo>
                    <a:pt x="1055370" y="687197"/>
                  </a:moveTo>
                  <a:lnTo>
                    <a:pt x="1019556" y="674243"/>
                  </a:lnTo>
                  <a:lnTo>
                    <a:pt x="1006602" y="710057"/>
                  </a:lnTo>
                  <a:lnTo>
                    <a:pt x="1042416" y="723011"/>
                  </a:lnTo>
                  <a:lnTo>
                    <a:pt x="1055370" y="687197"/>
                  </a:lnTo>
                  <a:close/>
                </a:path>
                <a:path w="6894830" h="3253104">
                  <a:moveTo>
                    <a:pt x="1060323" y="1419733"/>
                  </a:moveTo>
                  <a:lnTo>
                    <a:pt x="1034161" y="1392047"/>
                  </a:lnTo>
                  <a:lnTo>
                    <a:pt x="1006475" y="1418209"/>
                  </a:lnTo>
                  <a:lnTo>
                    <a:pt x="1032637" y="1445895"/>
                  </a:lnTo>
                  <a:lnTo>
                    <a:pt x="1060323" y="1419733"/>
                  </a:lnTo>
                  <a:close/>
                </a:path>
                <a:path w="6894830" h="3253104">
                  <a:moveTo>
                    <a:pt x="1098804" y="1792859"/>
                  </a:moveTo>
                  <a:lnTo>
                    <a:pt x="1070991" y="1766824"/>
                  </a:lnTo>
                  <a:lnTo>
                    <a:pt x="1044956" y="1794637"/>
                  </a:lnTo>
                  <a:lnTo>
                    <a:pt x="1072769" y="1820672"/>
                  </a:lnTo>
                  <a:lnTo>
                    <a:pt x="1098804" y="1792859"/>
                  </a:lnTo>
                  <a:close/>
                </a:path>
                <a:path w="6894830" h="3253104">
                  <a:moveTo>
                    <a:pt x="1100709" y="927227"/>
                  </a:moveTo>
                  <a:lnTo>
                    <a:pt x="1067181" y="908939"/>
                  </a:lnTo>
                  <a:lnTo>
                    <a:pt x="1049020" y="942467"/>
                  </a:lnTo>
                  <a:lnTo>
                    <a:pt x="1082548" y="960628"/>
                  </a:lnTo>
                  <a:lnTo>
                    <a:pt x="1100709" y="927227"/>
                  </a:lnTo>
                  <a:close/>
                </a:path>
                <a:path w="6894830" h="3253104">
                  <a:moveTo>
                    <a:pt x="1101979" y="2314956"/>
                  </a:moveTo>
                  <a:lnTo>
                    <a:pt x="1083818" y="2281428"/>
                  </a:lnTo>
                  <a:lnTo>
                    <a:pt x="1050290" y="2299462"/>
                  </a:lnTo>
                  <a:lnTo>
                    <a:pt x="1068451" y="2332990"/>
                  </a:lnTo>
                  <a:lnTo>
                    <a:pt x="1101979" y="2314956"/>
                  </a:lnTo>
                  <a:close/>
                </a:path>
                <a:path w="6894830" h="3253104">
                  <a:moveTo>
                    <a:pt x="1109980" y="2482850"/>
                  </a:moveTo>
                  <a:lnTo>
                    <a:pt x="1097153" y="2446909"/>
                  </a:lnTo>
                  <a:lnTo>
                    <a:pt x="1061212" y="2459863"/>
                  </a:lnTo>
                  <a:lnTo>
                    <a:pt x="1074039" y="2495677"/>
                  </a:lnTo>
                  <a:lnTo>
                    <a:pt x="1109980" y="2482850"/>
                  </a:lnTo>
                  <a:close/>
                </a:path>
                <a:path w="6894830" h="3253104">
                  <a:moveTo>
                    <a:pt x="1112647" y="1474978"/>
                  </a:moveTo>
                  <a:lnTo>
                    <a:pt x="1086485" y="1447292"/>
                  </a:lnTo>
                  <a:lnTo>
                    <a:pt x="1058799" y="1473581"/>
                  </a:lnTo>
                  <a:lnTo>
                    <a:pt x="1085088" y="1501140"/>
                  </a:lnTo>
                  <a:lnTo>
                    <a:pt x="1112647" y="1474978"/>
                  </a:lnTo>
                  <a:close/>
                </a:path>
                <a:path w="6894830" h="3253104">
                  <a:moveTo>
                    <a:pt x="1126998" y="713105"/>
                  </a:moveTo>
                  <a:lnTo>
                    <a:pt x="1091184" y="700151"/>
                  </a:lnTo>
                  <a:lnTo>
                    <a:pt x="1078230" y="735965"/>
                  </a:lnTo>
                  <a:lnTo>
                    <a:pt x="1114044" y="749046"/>
                  </a:lnTo>
                  <a:lnTo>
                    <a:pt x="1126998" y="713105"/>
                  </a:lnTo>
                  <a:close/>
                </a:path>
                <a:path w="6894830" h="3253104">
                  <a:moveTo>
                    <a:pt x="1150874" y="1737360"/>
                  </a:moveTo>
                  <a:lnTo>
                    <a:pt x="1123061" y="1711198"/>
                  </a:lnTo>
                  <a:lnTo>
                    <a:pt x="1097026" y="1739011"/>
                  </a:lnTo>
                  <a:lnTo>
                    <a:pt x="1124839" y="1765173"/>
                  </a:lnTo>
                  <a:lnTo>
                    <a:pt x="1150874" y="1737360"/>
                  </a:lnTo>
                  <a:close/>
                </a:path>
                <a:path w="6894830" h="3253104">
                  <a:moveTo>
                    <a:pt x="1165098" y="1530350"/>
                  </a:moveTo>
                  <a:lnTo>
                    <a:pt x="1138936" y="1502664"/>
                  </a:lnTo>
                  <a:lnTo>
                    <a:pt x="1111250" y="1528826"/>
                  </a:lnTo>
                  <a:lnTo>
                    <a:pt x="1137412" y="1556512"/>
                  </a:lnTo>
                  <a:lnTo>
                    <a:pt x="1165098" y="1530350"/>
                  </a:lnTo>
                  <a:close/>
                </a:path>
                <a:path w="6894830" h="3253104">
                  <a:moveTo>
                    <a:pt x="1167638" y="963549"/>
                  </a:moveTo>
                  <a:lnTo>
                    <a:pt x="1134110" y="945388"/>
                  </a:lnTo>
                  <a:lnTo>
                    <a:pt x="1115949" y="978916"/>
                  </a:lnTo>
                  <a:lnTo>
                    <a:pt x="1149477" y="997077"/>
                  </a:lnTo>
                  <a:lnTo>
                    <a:pt x="1167638" y="963549"/>
                  </a:lnTo>
                  <a:close/>
                </a:path>
                <a:path w="6894830" h="3253104">
                  <a:moveTo>
                    <a:pt x="1169035" y="2278634"/>
                  </a:moveTo>
                  <a:lnTo>
                    <a:pt x="1150874" y="2245106"/>
                  </a:lnTo>
                  <a:lnTo>
                    <a:pt x="1117346" y="2263267"/>
                  </a:lnTo>
                  <a:lnTo>
                    <a:pt x="1135507" y="2296795"/>
                  </a:lnTo>
                  <a:lnTo>
                    <a:pt x="1169035" y="2278634"/>
                  </a:lnTo>
                  <a:close/>
                </a:path>
                <a:path w="6894830" h="3253104">
                  <a:moveTo>
                    <a:pt x="1181735" y="2457196"/>
                  </a:moveTo>
                  <a:lnTo>
                    <a:pt x="1168908" y="2421255"/>
                  </a:lnTo>
                  <a:lnTo>
                    <a:pt x="1132967" y="2434082"/>
                  </a:lnTo>
                  <a:lnTo>
                    <a:pt x="1145794" y="2470023"/>
                  </a:lnTo>
                  <a:lnTo>
                    <a:pt x="1181735" y="2457196"/>
                  </a:lnTo>
                  <a:close/>
                </a:path>
                <a:path w="6894830" h="3253104">
                  <a:moveTo>
                    <a:pt x="1198626" y="739140"/>
                  </a:moveTo>
                  <a:lnTo>
                    <a:pt x="1162812" y="726186"/>
                  </a:lnTo>
                  <a:lnTo>
                    <a:pt x="1149858" y="762000"/>
                  </a:lnTo>
                  <a:lnTo>
                    <a:pt x="1185672" y="774954"/>
                  </a:lnTo>
                  <a:lnTo>
                    <a:pt x="1198626" y="739140"/>
                  </a:lnTo>
                  <a:close/>
                </a:path>
                <a:path w="6894830" h="3253104">
                  <a:moveTo>
                    <a:pt x="1202944" y="1681734"/>
                  </a:moveTo>
                  <a:lnTo>
                    <a:pt x="1175131" y="1655699"/>
                  </a:lnTo>
                  <a:lnTo>
                    <a:pt x="1149096" y="1683512"/>
                  </a:lnTo>
                  <a:lnTo>
                    <a:pt x="1176909" y="1709547"/>
                  </a:lnTo>
                  <a:lnTo>
                    <a:pt x="1202944" y="1681734"/>
                  </a:lnTo>
                  <a:close/>
                </a:path>
                <a:path w="6894830" h="3253104">
                  <a:moveTo>
                    <a:pt x="1217549" y="1585595"/>
                  </a:moveTo>
                  <a:lnTo>
                    <a:pt x="1191260" y="1558036"/>
                  </a:lnTo>
                  <a:lnTo>
                    <a:pt x="1163701" y="1584198"/>
                  </a:lnTo>
                  <a:lnTo>
                    <a:pt x="1189863" y="1611884"/>
                  </a:lnTo>
                  <a:lnTo>
                    <a:pt x="1217549" y="1585595"/>
                  </a:lnTo>
                  <a:close/>
                </a:path>
                <a:path w="6894830" h="3253104">
                  <a:moveTo>
                    <a:pt x="1234567" y="999998"/>
                  </a:moveTo>
                  <a:lnTo>
                    <a:pt x="1201166" y="981837"/>
                  </a:lnTo>
                  <a:lnTo>
                    <a:pt x="1182878" y="1015238"/>
                  </a:lnTo>
                  <a:lnTo>
                    <a:pt x="1216406" y="1033526"/>
                  </a:lnTo>
                  <a:lnTo>
                    <a:pt x="1234567" y="999998"/>
                  </a:lnTo>
                  <a:close/>
                </a:path>
                <a:path w="6894830" h="3253104">
                  <a:moveTo>
                    <a:pt x="1236091" y="2242312"/>
                  </a:moveTo>
                  <a:lnTo>
                    <a:pt x="1217930" y="2208911"/>
                  </a:lnTo>
                  <a:lnTo>
                    <a:pt x="1184402" y="2226945"/>
                  </a:lnTo>
                  <a:lnTo>
                    <a:pt x="1202563" y="2260473"/>
                  </a:lnTo>
                  <a:lnTo>
                    <a:pt x="1236091" y="2242312"/>
                  </a:lnTo>
                  <a:close/>
                </a:path>
                <a:path w="6894830" h="3253104">
                  <a:moveTo>
                    <a:pt x="1253490" y="2431542"/>
                  </a:moveTo>
                  <a:lnTo>
                    <a:pt x="1240536" y="2395601"/>
                  </a:lnTo>
                  <a:lnTo>
                    <a:pt x="1204722" y="2408428"/>
                  </a:lnTo>
                  <a:lnTo>
                    <a:pt x="1217549" y="2444369"/>
                  </a:lnTo>
                  <a:lnTo>
                    <a:pt x="1253490" y="2431542"/>
                  </a:lnTo>
                  <a:close/>
                </a:path>
                <a:path w="6894830" h="3253104">
                  <a:moveTo>
                    <a:pt x="1269873" y="1640967"/>
                  </a:moveTo>
                  <a:lnTo>
                    <a:pt x="1243711" y="1613281"/>
                  </a:lnTo>
                  <a:lnTo>
                    <a:pt x="1242504" y="1614411"/>
                  </a:lnTo>
                  <a:lnTo>
                    <a:pt x="1227201" y="1600073"/>
                  </a:lnTo>
                  <a:lnTo>
                    <a:pt x="1201166" y="1627886"/>
                  </a:lnTo>
                  <a:lnTo>
                    <a:pt x="1228979" y="1653921"/>
                  </a:lnTo>
                  <a:lnTo>
                    <a:pt x="1229334" y="1653540"/>
                  </a:lnTo>
                  <a:lnTo>
                    <a:pt x="1242187" y="1667129"/>
                  </a:lnTo>
                  <a:lnTo>
                    <a:pt x="1269873" y="1640967"/>
                  </a:lnTo>
                  <a:close/>
                </a:path>
                <a:path w="6894830" h="3253104">
                  <a:moveTo>
                    <a:pt x="1270254" y="765048"/>
                  </a:moveTo>
                  <a:lnTo>
                    <a:pt x="1234440" y="752094"/>
                  </a:lnTo>
                  <a:lnTo>
                    <a:pt x="1221486" y="787908"/>
                  </a:lnTo>
                  <a:lnTo>
                    <a:pt x="1257300" y="800989"/>
                  </a:lnTo>
                  <a:lnTo>
                    <a:pt x="1270254" y="765048"/>
                  </a:lnTo>
                  <a:close/>
                </a:path>
                <a:path w="6894830" h="3253104">
                  <a:moveTo>
                    <a:pt x="1301496" y="1036447"/>
                  </a:moveTo>
                  <a:lnTo>
                    <a:pt x="1268095" y="1018286"/>
                  </a:lnTo>
                  <a:lnTo>
                    <a:pt x="1249807" y="1051687"/>
                  </a:lnTo>
                  <a:lnTo>
                    <a:pt x="1283335" y="1069848"/>
                  </a:lnTo>
                  <a:lnTo>
                    <a:pt x="1301496" y="1036447"/>
                  </a:lnTo>
                  <a:close/>
                </a:path>
                <a:path w="6894830" h="3253104">
                  <a:moveTo>
                    <a:pt x="1303020" y="2206117"/>
                  </a:moveTo>
                  <a:lnTo>
                    <a:pt x="1284859" y="2172589"/>
                  </a:lnTo>
                  <a:lnTo>
                    <a:pt x="1251458" y="2190750"/>
                  </a:lnTo>
                  <a:lnTo>
                    <a:pt x="1269492" y="2224278"/>
                  </a:lnTo>
                  <a:lnTo>
                    <a:pt x="1303020" y="2206117"/>
                  </a:lnTo>
                  <a:close/>
                </a:path>
                <a:path w="6894830" h="3253104">
                  <a:moveTo>
                    <a:pt x="1307211" y="1570482"/>
                  </a:moveTo>
                  <a:lnTo>
                    <a:pt x="1279398" y="1544447"/>
                  </a:lnTo>
                  <a:lnTo>
                    <a:pt x="1253363" y="1572260"/>
                  </a:lnTo>
                  <a:lnTo>
                    <a:pt x="1281049" y="1598295"/>
                  </a:lnTo>
                  <a:lnTo>
                    <a:pt x="1307211" y="1570482"/>
                  </a:lnTo>
                  <a:close/>
                </a:path>
                <a:path w="6894830" h="3253104">
                  <a:moveTo>
                    <a:pt x="1322324" y="1696339"/>
                  </a:moveTo>
                  <a:lnTo>
                    <a:pt x="1296162" y="1668653"/>
                  </a:lnTo>
                  <a:lnTo>
                    <a:pt x="1268476" y="1694815"/>
                  </a:lnTo>
                  <a:lnTo>
                    <a:pt x="1294638" y="1722501"/>
                  </a:lnTo>
                  <a:lnTo>
                    <a:pt x="1322324" y="1696339"/>
                  </a:lnTo>
                  <a:close/>
                </a:path>
                <a:path w="6894830" h="3253104">
                  <a:moveTo>
                    <a:pt x="1325118" y="2405761"/>
                  </a:moveTo>
                  <a:lnTo>
                    <a:pt x="1312291" y="2369947"/>
                  </a:lnTo>
                  <a:lnTo>
                    <a:pt x="1276477" y="2382774"/>
                  </a:lnTo>
                  <a:lnTo>
                    <a:pt x="1289304" y="2418588"/>
                  </a:lnTo>
                  <a:lnTo>
                    <a:pt x="1325118" y="2405761"/>
                  </a:lnTo>
                  <a:close/>
                </a:path>
                <a:path w="6894830" h="3253104">
                  <a:moveTo>
                    <a:pt x="1341882" y="791083"/>
                  </a:moveTo>
                  <a:lnTo>
                    <a:pt x="1306068" y="778129"/>
                  </a:lnTo>
                  <a:lnTo>
                    <a:pt x="1293114" y="813943"/>
                  </a:lnTo>
                  <a:lnTo>
                    <a:pt x="1328928" y="826897"/>
                  </a:lnTo>
                  <a:lnTo>
                    <a:pt x="1341882" y="791083"/>
                  </a:lnTo>
                  <a:close/>
                </a:path>
                <a:path w="6894830" h="3253104">
                  <a:moveTo>
                    <a:pt x="1359281" y="1514856"/>
                  </a:moveTo>
                  <a:lnTo>
                    <a:pt x="1331468" y="1488821"/>
                  </a:lnTo>
                  <a:lnTo>
                    <a:pt x="1305433" y="1516634"/>
                  </a:lnTo>
                  <a:lnTo>
                    <a:pt x="1333246" y="1542669"/>
                  </a:lnTo>
                  <a:lnTo>
                    <a:pt x="1359281" y="1514856"/>
                  </a:lnTo>
                  <a:close/>
                </a:path>
                <a:path w="6894830" h="3253104">
                  <a:moveTo>
                    <a:pt x="1368425" y="1072896"/>
                  </a:moveTo>
                  <a:lnTo>
                    <a:pt x="1335024" y="1054608"/>
                  </a:lnTo>
                  <a:lnTo>
                    <a:pt x="1316736" y="1088136"/>
                  </a:lnTo>
                  <a:lnTo>
                    <a:pt x="1350264" y="1106297"/>
                  </a:lnTo>
                  <a:lnTo>
                    <a:pt x="1368425" y="1072896"/>
                  </a:lnTo>
                  <a:close/>
                </a:path>
                <a:path w="6894830" h="3253104">
                  <a:moveTo>
                    <a:pt x="1370076" y="2169795"/>
                  </a:moveTo>
                  <a:lnTo>
                    <a:pt x="1351915" y="2136394"/>
                  </a:lnTo>
                  <a:lnTo>
                    <a:pt x="1318387" y="2154428"/>
                  </a:lnTo>
                  <a:lnTo>
                    <a:pt x="1336548" y="2187956"/>
                  </a:lnTo>
                  <a:lnTo>
                    <a:pt x="1370076" y="2169795"/>
                  </a:lnTo>
                  <a:close/>
                </a:path>
                <a:path w="6894830" h="3253104">
                  <a:moveTo>
                    <a:pt x="1374648" y="1751584"/>
                  </a:moveTo>
                  <a:lnTo>
                    <a:pt x="1348486" y="1723898"/>
                  </a:lnTo>
                  <a:lnTo>
                    <a:pt x="1320800" y="1750187"/>
                  </a:lnTo>
                  <a:lnTo>
                    <a:pt x="1347089" y="1777873"/>
                  </a:lnTo>
                  <a:lnTo>
                    <a:pt x="1374648" y="1751584"/>
                  </a:lnTo>
                  <a:close/>
                </a:path>
                <a:path w="6894830" h="3253104">
                  <a:moveTo>
                    <a:pt x="1396873" y="2380107"/>
                  </a:moveTo>
                  <a:lnTo>
                    <a:pt x="1384046" y="2344293"/>
                  </a:lnTo>
                  <a:lnTo>
                    <a:pt x="1348232" y="2357120"/>
                  </a:lnTo>
                  <a:lnTo>
                    <a:pt x="1361059" y="2392934"/>
                  </a:lnTo>
                  <a:lnTo>
                    <a:pt x="1396873" y="2380107"/>
                  </a:lnTo>
                  <a:close/>
                </a:path>
                <a:path w="6894830" h="3253104">
                  <a:moveTo>
                    <a:pt x="1411351" y="1459230"/>
                  </a:moveTo>
                  <a:lnTo>
                    <a:pt x="1383538" y="1433195"/>
                  </a:lnTo>
                  <a:lnTo>
                    <a:pt x="1357503" y="1461008"/>
                  </a:lnTo>
                  <a:lnTo>
                    <a:pt x="1385316" y="1487043"/>
                  </a:lnTo>
                  <a:lnTo>
                    <a:pt x="1411351" y="1459230"/>
                  </a:lnTo>
                  <a:close/>
                </a:path>
                <a:path w="6894830" h="3253104">
                  <a:moveTo>
                    <a:pt x="1413510" y="816991"/>
                  </a:moveTo>
                  <a:lnTo>
                    <a:pt x="1377696" y="804037"/>
                  </a:lnTo>
                  <a:lnTo>
                    <a:pt x="1364742" y="839851"/>
                  </a:lnTo>
                  <a:lnTo>
                    <a:pt x="1400556" y="852932"/>
                  </a:lnTo>
                  <a:lnTo>
                    <a:pt x="1413510" y="816991"/>
                  </a:lnTo>
                  <a:close/>
                </a:path>
                <a:path w="6894830" h="3253104">
                  <a:moveTo>
                    <a:pt x="1427099" y="1806956"/>
                  </a:moveTo>
                  <a:lnTo>
                    <a:pt x="1400937" y="1779270"/>
                  </a:lnTo>
                  <a:lnTo>
                    <a:pt x="1373251" y="1805432"/>
                  </a:lnTo>
                  <a:lnTo>
                    <a:pt x="1399413" y="1833118"/>
                  </a:lnTo>
                  <a:lnTo>
                    <a:pt x="1427099" y="1806956"/>
                  </a:lnTo>
                  <a:close/>
                </a:path>
                <a:path w="6894830" h="3253104">
                  <a:moveTo>
                    <a:pt x="1435354" y="1109218"/>
                  </a:moveTo>
                  <a:lnTo>
                    <a:pt x="1401953" y="1091057"/>
                  </a:lnTo>
                  <a:lnTo>
                    <a:pt x="1383665" y="1124458"/>
                  </a:lnTo>
                  <a:lnTo>
                    <a:pt x="1417193" y="1142746"/>
                  </a:lnTo>
                  <a:lnTo>
                    <a:pt x="1435354" y="1109218"/>
                  </a:lnTo>
                  <a:close/>
                </a:path>
                <a:path w="6894830" h="3253104">
                  <a:moveTo>
                    <a:pt x="1437132" y="2133600"/>
                  </a:moveTo>
                  <a:lnTo>
                    <a:pt x="1418971" y="2100072"/>
                  </a:lnTo>
                  <a:lnTo>
                    <a:pt x="1385443" y="2118233"/>
                  </a:lnTo>
                  <a:lnTo>
                    <a:pt x="1403604" y="2151761"/>
                  </a:lnTo>
                  <a:lnTo>
                    <a:pt x="1437132" y="2133600"/>
                  </a:lnTo>
                  <a:close/>
                </a:path>
                <a:path w="6894830" h="3253104">
                  <a:moveTo>
                    <a:pt x="1463421" y="1403604"/>
                  </a:moveTo>
                  <a:lnTo>
                    <a:pt x="1435608" y="1377569"/>
                  </a:lnTo>
                  <a:lnTo>
                    <a:pt x="1409573" y="1405382"/>
                  </a:lnTo>
                  <a:lnTo>
                    <a:pt x="1437386" y="1431417"/>
                  </a:lnTo>
                  <a:lnTo>
                    <a:pt x="1463421" y="1403604"/>
                  </a:lnTo>
                  <a:close/>
                </a:path>
                <a:path w="6894830" h="3253104">
                  <a:moveTo>
                    <a:pt x="1468628" y="2354453"/>
                  </a:moveTo>
                  <a:lnTo>
                    <a:pt x="1455801" y="2318639"/>
                  </a:lnTo>
                  <a:lnTo>
                    <a:pt x="1419987" y="2331466"/>
                  </a:lnTo>
                  <a:lnTo>
                    <a:pt x="1432814" y="2367280"/>
                  </a:lnTo>
                  <a:lnTo>
                    <a:pt x="1468628" y="2354453"/>
                  </a:lnTo>
                  <a:close/>
                </a:path>
                <a:path w="6894830" h="3253104">
                  <a:moveTo>
                    <a:pt x="1479550" y="1862201"/>
                  </a:moveTo>
                  <a:lnTo>
                    <a:pt x="1453261" y="1834642"/>
                  </a:lnTo>
                  <a:lnTo>
                    <a:pt x="1425702" y="1860804"/>
                  </a:lnTo>
                  <a:lnTo>
                    <a:pt x="1451864" y="1888490"/>
                  </a:lnTo>
                  <a:lnTo>
                    <a:pt x="1479550" y="1862201"/>
                  </a:lnTo>
                  <a:close/>
                </a:path>
                <a:path w="6894830" h="3253104">
                  <a:moveTo>
                    <a:pt x="1485265" y="843026"/>
                  </a:moveTo>
                  <a:lnTo>
                    <a:pt x="1449324" y="830072"/>
                  </a:lnTo>
                  <a:lnTo>
                    <a:pt x="1436370" y="865886"/>
                  </a:lnTo>
                  <a:lnTo>
                    <a:pt x="1472184" y="878840"/>
                  </a:lnTo>
                  <a:lnTo>
                    <a:pt x="1485265" y="843026"/>
                  </a:lnTo>
                  <a:close/>
                </a:path>
                <a:path w="6894830" h="3253104">
                  <a:moveTo>
                    <a:pt x="1502283" y="1145667"/>
                  </a:moveTo>
                  <a:lnTo>
                    <a:pt x="1468882" y="1127506"/>
                  </a:lnTo>
                  <a:lnTo>
                    <a:pt x="1450594" y="1160907"/>
                  </a:lnTo>
                  <a:lnTo>
                    <a:pt x="1484122" y="1179195"/>
                  </a:lnTo>
                  <a:lnTo>
                    <a:pt x="1502283" y="1145667"/>
                  </a:lnTo>
                  <a:close/>
                </a:path>
                <a:path w="6894830" h="3253104">
                  <a:moveTo>
                    <a:pt x="1504061" y="2097278"/>
                  </a:moveTo>
                  <a:lnTo>
                    <a:pt x="1486027" y="2063877"/>
                  </a:lnTo>
                  <a:lnTo>
                    <a:pt x="1452499" y="2081911"/>
                  </a:lnTo>
                  <a:lnTo>
                    <a:pt x="1470533" y="2115439"/>
                  </a:lnTo>
                  <a:lnTo>
                    <a:pt x="1504061" y="2097278"/>
                  </a:lnTo>
                  <a:close/>
                </a:path>
                <a:path w="6894830" h="3253104">
                  <a:moveTo>
                    <a:pt x="1515491" y="1347978"/>
                  </a:moveTo>
                  <a:lnTo>
                    <a:pt x="1487678" y="1321943"/>
                  </a:lnTo>
                  <a:lnTo>
                    <a:pt x="1461643" y="1349756"/>
                  </a:lnTo>
                  <a:lnTo>
                    <a:pt x="1489456" y="1375791"/>
                  </a:lnTo>
                  <a:lnTo>
                    <a:pt x="1515491" y="1347978"/>
                  </a:lnTo>
                  <a:close/>
                </a:path>
                <a:path w="6894830" h="3253104">
                  <a:moveTo>
                    <a:pt x="1531874" y="1917573"/>
                  </a:moveTo>
                  <a:lnTo>
                    <a:pt x="1505712" y="1889887"/>
                  </a:lnTo>
                  <a:lnTo>
                    <a:pt x="1478026" y="1916176"/>
                  </a:lnTo>
                  <a:lnTo>
                    <a:pt x="1504188" y="1943735"/>
                  </a:lnTo>
                  <a:lnTo>
                    <a:pt x="1531874" y="1917573"/>
                  </a:lnTo>
                  <a:close/>
                </a:path>
                <a:path w="6894830" h="3253104">
                  <a:moveTo>
                    <a:pt x="1540383" y="2328799"/>
                  </a:moveTo>
                  <a:lnTo>
                    <a:pt x="1527556" y="2292858"/>
                  </a:lnTo>
                  <a:lnTo>
                    <a:pt x="1491742" y="2305685"/>
                  </a:lnTo>
                  <a:lnTo>
                    <a:pt x="1504569" y="2341626"/>
                  </a:lnTo>
                  <a:lnTo>
                    <a:pt x="1540383" y="2328799"/>
                  </a:lnTo>
                  <a:close/>
                </a:path>
                <a:path w="6894830" h="3253104">
                  <a:moveTo>
                    <a:pt x="1556893" y="868934"/>
                  </a:moveTo>
                  <a:lnTo>
                    <a:pt x="1521079" y="855980"/>
                  </a:lnTo>
                  <a:lnTo>
                    <a:pt x="1507998" y="891794"/>
                  </a:lnTo>
                  <a:lnTo>
                    <a:pt x="1543812" y="904748"/>
                  </a:lnTo>
                  <a:lnTo>
                    <a:pt x="1556893" y="868934"/>
                  </a:lnTo>
                  <a:close/>
                </a:path>
                <a:path w="6894830" h="3253104">
                  <a:moveTo>
                    <a:pt x="1567561" y="1292352"/>
                  </a:moveTo>
                  <a:lnTo>
                    <a:pt x="1539875" y="1266317"/>
                  </a:lnTo>
                  <a:lnTo>
                    <a:pt x="1513713" y="1294130"/>
                  </a:lnTo>
                  <a:lnTo>
                    <a:pt x="1541526" y="1320165"/>
                  </a:lnTo>
                  <a:lnTo>
                    <a:pt x="1567561" y="1292352"/>
                  </a:lnTo>
                  <a:close/>
                </a:path>
                <a:path w="6894830" h="3253104">
                  <a:moveTo>
                    <a:pt x="1569212" y="1182116"/>
                  </a:moveTo>
                  <a:lnTo>
                    <a:pt x="1535811" y="1163828"/>
                  </a:lnTo>
                  <a:lnTo>
                    <a:pt x="1517523" y="1197356"/>
                  </a:lnTo>
                  <a:lnTo>
                    <a:pt x="1551051" y="1215517"/>
                  </a:lnTo>
                  <a:lnTo>
                    <a:pt x="1569212" y="1182116"/>
                  </a:lnTo>
                  <a:close/>
                </a:path>
                <a:path w="6894830" h="3253104">
                  <a:moveTo>
                    <a:pt x="1571117" y="2061083"/>
                  </a:moveTo>
                  <a:lnTo>
                    <a:pt x="1552956" y="2027555"/>
                  </a:lnTo>
                  <a:lnTo>
                    <a:pt x="1519428" y="2045716"/>
                  </a:lnTo>
                  <a:lnTo>
                    <a:pt x="1537589" y="2079244"/>
                  </a:lnTo>
                  <a:lnTo>
                    <a:pt x="1571117" y="2061083"/>
                  </a:lnTo>
                  <a:close/>
                </a:path>
                <a:path w="6894830" h="3253104">
                  <a:moveTo>
                    <a:pt x="1584325" y="1972945"/>
                  </a:moveTo>
                  <a:lnTo>
                    <a:pt x="1558163" y="1945259"/>
                  </a:lnTo>
                  <a:lnTo>
                    <a:pt x="1530477" y="1971421"/>
                  </a:lnTo>
                  <a:lnTo>
                    <a:pt x="1556639" y="1999107"/>
                  </a:lnTo>
                  <a:lnTo>
                    <a:pt x="1584325" y="1972945"/>
                  </a:lnTo>
                  <a:close/>
                </a:path>
                <a:path w="6894830" h="3253104">
                  <a:moveTo>
                    <a:pt x="1612138" y="2303145"/>
                  </a:moveTo>
                  <a:lnTo>
                    <a:pt x="1599311" y="2267204"/>
                  </a:lnTo>
                  <a:lnTo>
                    <a:pt x="1563497" y="2280031"/>
                  </a:lnTo>
                  <a:lnTo>
                    <a:pt x="1576324" y="2315972"/>
                  </a:lnTo>
                  <a:lnTo>
                    <a:pt x="1612138" y="2303145"/>
                  </a:lnTo>
                  <a:close/>
                </a:path>
                <a:path w="6894830" h="3253104">
                  <a:moveTo>
                    <a:pt x="1628521" y="894969"/>
                  </a:moveTo>
                  <a:lnTo>
                    <a:pt x="1592707" y="882015"/>
                  </a:lnTo>
                  <a:lnTo>
                    <a:pt x="1579626" y="917829"/>
                  </a:lnTo>
                  <a:lnTo>
                    <a:pt x="1615440" y="930783"/>
                  </a:lnTo>
                  <a:lnTo>
                    <a:pt x="1628521" y="894969"/>
                  </a:lnTo>
                  <a:close/>
                </a:path>
                <a:path w="6894830" h="3253104">
                  <a:moveTo>
                    <a:pt x="1636141" y="1218438"/>
                  </a:moveTo>
                  <a:lnTo>
                    <a:pt x="1602740" y="1200277"/>
                  </a:lnTo>
                  <a:lnTo>
                    <a:pt x="1595348" y="1213904"/>
                  </a:lnTo>
                  <a:lnTo>
                    <a:pt x="1591945" y="1210691"/>
                  </a:lnTo>
                  <a:lnTo>
                    <a:pt x="1565910" y="1238504"/>
                  </a:lnTo>
                  <a:lnTo>
                    <a:pt x="1593723" y="1264666"/>
                  </a:lnTo>
                  <a:lnTo>
                    <a:pt x="1609775" y="1247521"/>
                  </a:lnTo>
                  <a:lnTo>
                    <a:pt x="1617980" y="1251966"/>
                  </a:lnTo>
                  <a:lnTo>
                    <a:pt x="1636141" y="1218438"/>
                  </a:lnTo>
                  <a:close/>
                </a:path>
                <a:path w="6894830" h="3253104">
                  <a:moveTo>
                    <a:pt x="1638173" y="2024761"/>
                  </a:moveTo>
                  <a:lnTo>
                    <a:pt x="1620012" y="1991233"/>
                  </a:lnTo>
                  <a:lnTo>
                    <a:pt x="1586484" y="2009394"/>
                  </a:lnTo>
                  <a:lnTo>
                    <a:pt x="1591449" y="2018576"/>
                  </a:lnTo>
                  <a:lnTo>
                    <a:pt x="1582801" y="2026793"/>
                  </a:lnTo>
                  <a:lnTo>
                    <a:pt x="1609090" y="2054479"/>
                  </a:lnTo>
                  <a:lnTo>
                    <a:pt x="1636649" y="2028190"/>
                  </a:lnTo>
                  <a:lnTo>
                    <a:pt x="1635010" y="2026475"/>
                  </a:lnTo>
                  <a:lnTo>
                    <a:pt x="1638173" y="2024761"/>
                  </a:lnTo>
                  <a:close/>
                </a:path>
                <a:path w="6894830" h="3253104">
                  <a:moveTo>
                    <a:pt x="1671828" y="1181227"/>
                  </a:moveTo>
                  <a:lnTo>
                    <a:pt x="1644015" y="1155192"/>
                  </a:lnTo>
                  <a:lnTo>
                    <a:pt x="1617980" y="1183005"/>
                  </a:lnTo>
                  <a:lnTo>
                    <a:pt x="1645793" y="1209040"/>
                  </a:lnTo>
                  <a:lnTo>
                    <a:pt x="1671828" y="1181227"/>
                  </a:lnTo>
                  <a:close/>
                </a:path>
                <a:path w="6894830" h="3253104">
                  <a:moveTo>
                    <a:pt x="1683893" y="2277491"/>
                  </a:moveTo>
                  <a:lnTo>
                    <a:pt x="1671066" y="2241550"/>
                  </a:lnTo>
                  <a:lnTo>
                    <a:pt x="1635125" y="2254377"/>
                  </a:lnTo>
                  <a:lnTo>
                    <a:pt x="1648079" y="2290318"/>
                  </a:lnTo>
                  <a:lnTo>
                    <a:pt x="1683893" y="2277491"/>
                  </a:lnTo>
                  <a:close/>
                </a:path>
                <a:path w="6894830" h="3253104">
                  <a:moveTo>
                    <a:pt x="1689100" y="2083562"/>
                  </a:moveTo>
                  <a:lnTo>
                    <a:pt x="1662938" y="2055876"/>
                  </a:lnTo>
                  <a:lnTo>
                    <a:pt x="1635252" y="2082038"/>
                  </a:lnTo>
                  <a:lnTo>
                    <a:pt x="1661414" y="2109724"/>
                  </a:lnTo>
                  <a:lnTo>
                    <a:pt x="1689100" y="2083562"/>
                  </a:lnTo>
                  <a:close/>
                </a:path>
                <a:path w="6894830" h="3253104">
                  <a:moveTo>
                    <a:pt x="1700149" y="920877"/>
                  </a:moveTo>
                  <a:lnTo>
                    <a:pt x="1664335" y="907923"/>
                  </a:lnTo>
                  <a:lnTo>
                    <a:pt x="1651254" y="943737"/>
                  </a:lnTo>
                  <a:lnTo>
                    <a:pt x="1687195" y="956691"/>
                  </a:lnTo>
                  <a:lnTo>
                    <a:pt x="1700149" y="920877"/>
                  </a:lnTo>
                  <a:close/>
                </a:path>
                <a:path w="6894830" h="3253104">
                  <a:moveTo>
                    <a:pt x="1703197" y="1254887"/>
                  </a:moveTo>
                  <a:lnTo>
                    <a:pt x="1669669" y="1236726"/>
                  </a:lnTo>
                  <a:lnTo>
                    <a:pt x="1651508" y="1270127"/>
                  </a:lnTo>
                  <a:lnTo>
                    <a:pt x="1684909" y="1288415"/>
                  </a:lnTo>
                  <a:lnTo>
                    <a:pt x="1703197" y="1254887"/>
                  </a:lnTo>
                  <a:close/>
                </a:path>
                <a:path w="6894830" h="3253104">
                  <a:moveTo>
                    <a:pt x="1705102" y="1988566"/>
                  </a:moveTo>
                  <a:lnTo>
                    <a:pt x="1687068" y="1955038"/>
                  </a:lnTo>
                  <a:lnTo>
                    <a:pt x="1653540" y="1973199"/>
                  </a:lnTo>
                  <a:lnTo>
                    <a:pt x="1671701" y="2006727"/>
                  </a:lnTo>
                  <a:lnTo>
                    <a:pt x="1705102" y="1988566"/>
                  </a:lnTo>
                  <a:close/>
                </a:path>
                <a:path w="6894830" h="3253104">
                  <a:moveTo>
                    <a:pt x="1723898" y="1125601"/>
                  </a:moveTo>
                  <a:lnTo>
                    <a:pt x="1696085" y="1099566"/>
                  </a:lnTo>
                  <a:lnTo>
                    <a:pt x="1670050" y="1127379"/>
                  </a:lnTo>
                  <a:lnTo>
                    <a:pt x="1697863" y="1153414"/>
                  </a:lnTo>
                  <a:lnTo>
                    <a:pt x="1723898" y="1125601"/>
                  </a:lnTo>
                  <a:close/>
                </a:path>
                <a:path w="6894830" h="3253104">
                  <a:moveTo>
                    <a:pt x="1741551" y="2138934"/>
                  </a:moveTo>
                  <a:lnTo>
                    <a:pt x="1715262" y="2111248"/>
                  </a:lnTo>
                  <a:lnTo>
                    <a:pt x="1687703" y="2137410"/>
                  </a:lnTo>
                  <a:lnTo>
                    <a:pt x="1713865" y="2165096"/>
                  </a:lnTo>
                  <a:lnTo>
                    <a:pt x="1741551" y="2138934"/>
                  </a:lnTo>
                  <a:close/>
                </a:path>
                <a:path w="6894830" h="3253104">
                  <a:moveTo>
                    <a:pt x="1755648" y="2251710"/>
                  </a:moveTo>
                  <a:lnTo>
                    <a:pt x="1742821" y="2215896"/>
                  </a:lnTo>
                  <a:lnTo>
                    <a:pt x="1706880" y="2228723"/>
                  </a:lnTo>
                  <a:lnTo>
                    <a:pt x="1719707" y="2264537"/>
                  </a:lnTo>
                  <a:lnTo>
                    <a:pt x="1755648" y="2251710"/>
                  </a:lnTo>
                  <a:close/>
                </a:path>
                <a:path w="6894830" h="3253104">
                  <a:moveTo>
                    <a:pt x="1770126" y="1291336"/>
                  </a:moveTo>
                  <a:lnTo>
                    <a:pt x="1736598" y="1273048"/>
                  </a:lnTo>
                  <a:lnTo>
                    <a:pt x="1718437" y="1306576"/>
                  </a:lnTo>
                  <a:lnTo>
                    <a:pt x="1751838" y="1324737"/>
                  </a:lnTo>
                  <a:lnTo>
                    <a:pt x="1770126" y="1291336"/>
                  </a:lnTo>
                  <a:close/>
                </a:path>
                <a:path w="6894830" h="3253104">
                  <a:moveTo>
                    <a:pt x="1771777" y="946912"/>
                  </a:moveTo>
                  <a:lnTo>
                    <a:pt x="1735963" y="933958"/>
                  </a:lnTo>
                  <a:lnTo>
                    <a:pt x="1723009" y="969772"/>
                  </a:lnTo>
                  <a:lnTo>
                    <a:pt x="1758823" y="982726"/>
                  </a:lnTo>
                  <a:lnTo>
                    <a:pt x="1771777" y="946912"/>
                  </a:lnTo>
                  <a:close/>
                </a:path>
                <a:path w="6894830" h="3253104">
                  <a:moveTo>
                    <a:pt x="1772158" y="1952256"/>
                  </a:moveTo>
                  <a:lnTo>
                    <a:pt x="1753997" y="1918716"/>
                  </a:lnTo>
                  <a:lnTo>
                    <a:pt x="1720596" y="1936877"/>
                  </a:lnTo>
                  <a:lnTo>
                    <a:pt x="1738630" y="1970405"/>
                  </a:lnTo>
                  <a:lnTo>
                    <a:pt x="1772158" y="1952256"/>
                  </a:lnTo>
                  <a:close/>
                </a:path>
                <a:path w="6894830" h="3253104">
                  <a:moveTo>
                    <a:pt x="1775968" y="1069975"/>
                  </a:moveTo>
                  <a:lnTo>
                    <a:pt x="1748155" y="1043940"/>
                  </a:lnTo>
                  <a:lnTo>
                    <a:pt x="1722120" y="1071753"/>
                  </a:lnTo>
                  <a:lnTo>
                    <a:pt x="1749933" y="1097788"/>
                  </a:lnTo>
                  <a:lnTo>
                    <a:pt x="1775968" y="1069975"/>
                  </a:lnTo>
                  <a:close/>
                </a:path>
                <a:path w="6894830" h="3253104">
                  <a:moveTo>
                    <a:pt x="1837055" y="1327785"/>
                  </a:moveTo>
                  <a:lnTo>
                    <a:pt x="1803527" y="1309497"/>
                  </a:lnTo>
                  <a:lnTo>
                    <a:pt x="1785366" y="1343025"/>
                  </a:lnTo>
                  <a:lnTo>
                    <a:pt x="1818767" y="1361186"/>
                  </a:lnTo>
                  <a:lnTo>
                    <a:pt x="1837055" y="1327785"/>
                  </a:lnTo>
                  <a:close/>
                </a:path>
                <a:path w="6894830" h="3253104">
                  <a:moveTo>
                    <a:pt x="1839214" y="1916049"/>
                  </a:moveTo>
                  <a:lnTo>
                    <a:pt x="1821053" y="1882521"/>
                  </a:lnTo>
                  <a:lnTo>
                    <a:pt x="1787525" y="1900694"/>
                  </a:lnTo>
                  <a:lnTo>
                    <a:pt x="1805686" y="1934083"/>
                  </a:lnTo>
                  <a:lnTo>
                    <a:pt x="1839214" y="1916049"/>
                  </a:lnTo>
                  <a:close/>
                </a:path>
                <a:path w="6894830" h="3253104">
                  <a:moveTo>
                    <a:pt x="1846326" y="2249551"/>
                  </a:moveTo>
                  <a:lnTo>
                    <a:pt x="1824939" y="2226932"/>
                  </a:lnTo>
                  <a:lnTo>
                    <a:pt x="1827403" y="2226056"/>
                  </a:lnTo>
                  <a:lnTo>
                    <a:pt x="1814576" y="2190242"/>
                  </a:lnTo>
                  <a:lnTo>
                    <a:pt x="1787994" y="2199729"/>
                  </a:lnTo>
                  <a:lnTo>
                    <a:pt x="1793875" y="2194179"/>
                  </a:lnTo>
                  <a:lnTo>
                    <a:pt x="1767713" y="2166493"/>
                  </a:lnTo>
                  <a:lnTo>
                    <a:pt x="1740027" y="2192782"/>
                  </a:lnTo>
                  <a:lnTo>
                    <a:pt x="1766189" y="2220341"/>
                  </a:lnTo>
                  <a:lnTo>
                    <a:pt x="1780108" y="2207196"/>
                  </a:lnTo>
                  <a:lnTo>
                    <a:pt x="1791462" y="2238883"/>
                  </a:lnTo>
                  <a:lnTo>
                    <a:pt x="1808632" y="2232761"/>
                  </a:lnTo>
                  <a:lnTo>
                    <a:pt x="1792478" y="2248027"/>
                  </a:lnTo>
                  <a:lnTo>
                    <a:pt x="1818640" y="2275713"/>
                  </a:lnTo>
                  <a:lnTo>
                    <a:pt x="1846326" y="2249551"/>
                  </a:lnTo>
                  <a:close/>
                </a:path>
                <a:path w="6894830" h="3253104">
                  <a:moveTo>
                    <a:pt x="1880235" y="958723"/>
                  </a:moveTo>
                  <a:lnTo>
                    <a:pt x="1852422" y="932688"/>
                  </a:lnTo>
                  <a:lnTo>
                    <a:pt x="1826387" y="960501"/>
                  </a:lnTo>
                  <a:lnTo>
                    <a:pt x="1837029" y="970521"/>
                  </a:lnTo>
                  <a:lnTo>
                    <a:pt x="1807591" y="959866"/>
                  </a:lnTo>
                  <a:lnTo>
                    <a:pt x="1795449" y="993406"/>
                  </a:lnTo>
                  <a:lnTo>
                    <a:pt x="1774190" y="1016127"/>
                  </a:lnTo>
                  <a:lnTo>
                    <a:pt x="1802003" y="1042162"/>
                  </a:lnTo>
                  <a:lnTo>
                    <a:pt x="1828038" y="1014349"/>
                  </a:lnTo>
                  <a:lnTo>
                    <a:pt x="1816557" y="1003617"/>
                  </a:lnTo>
                  <a:lnTo>
                    <a:pt x="1830451" y="1008634"/>
                  </a:lnTo>
                  <a:lnTo>
                    <a:pt x="1842401" y="975575"/>
                  </a:lnTo>
                  <a:lnTo>
                    <a:pt x="1854073" y="986536"/>
                  </a:lnTo>
                  <a:lnTo>
                    <a:pt x="1880235" y="958723"/>
                  </a:lnTo>
                  <a:close/>
                </a:path>
                <a:path w="6894830" h="3253104">
                  <a:moveTo>
                    <a:pt x="1898650" y="2304796"/>
                  </a:moveTo>
                  <a:lnTo>
                    <a:pt x="1872488" y="2277237"/>
                  </a:lnTo>
                  <a:lnTo>
                    <a:pt x="1844802" y="2303399"/>
                  </a:lnTo>
                  <a:lnTo>
                    <a:pt x="1871091" y="2331085"/>
                  </a:lnTo>
                  <a:lnTo>
                    <a:pt x="1898650" y="2304796"/>
                  </a:lnTo>
                  <a:close/>
                </a:path>
                <a:path w="6894830" h="3253104">
                  <a:moveTo>
                    <a:pt x="1899158" y="2200402"/>
                  </a:moveTo>
                  <a:lnTo>
                    <a:pt x="1886331" y="2164588"/>
                  </a:lnTo>
                  <a:lnTo>
                    <a:pt x="1850390" y="2177415"/>
                  </a:lnTo>
                  <a:lnTo>
                    <a:pt x="1863217" y="2213229"/>
                  </a:lnTo>
                  <a:lnTo>
                    <a:pt x="1899158" y="2200402"/>
                  </a:lnTo>
                  <a:close/>
                </a:path>
                <a:path w="6894830" h="3253104">
                  <a:moveTo>
                    <a:pt x="1903984" y="1364107"/>
                  </a:moveTo>
                  <a:lnTo>
                    <a:pt x="1870456" y="1345946"/>
                  </a:lnTo>
                  <a:lnTo>
                    <a:pt x="1852295" y="1379347"/>
                  </a:lnTo>
                  <a:lnTo>
                    <a:pt x="1885696" y="1397635"/>
                  </a:lnTo>
                  <a:lnTo>
                    <a:pt x="1903984" y="1364107"/>
                  </a:lnTo>
                  <a:close/>
                </a:path>
                <a:path w="6894830" h="3253104">
                  <a:moveTo>
                    <a:pt x="1906270" y="1879727"/>
                  </a:moveTo>
                  <a:lnTo>
                    <a:pt x="1888109" y="1846199"/>
                  </a:lnTo>
                  <a:lnTo>
                    <a:pt x="1854581" y="1864360"/>
                  </a:lnTo>
                  <a:lnTo>
                    <a:pt x="1872742" y="1897888"/>
                  </a:lnTo>
                  <a:lnTo>
                    <a:pt x="1906270" y="1879727"/>
                  </a:lnTo>
                  <a:close/>
                </a:path>
                <a:path w="6894830" h="3253104">
                  <a:moveTo>
                    <a:pt x="1915033" y="998855"/>
                  </a:moveTo>
                  <a:lnTo>
                    <a:pt x="1879219" y="985901"/>
                  </a:lnTo>
                  <a:lnTo>
                    <a:pt x="1866265" y="1021715"/>
                  </a:lnTo>
                  <a:lnTo>
                    <a:pt x="1902079" y="1034669"/>
                  </a:lnTo>
                  <a:lnTo>
                    <a:pt x="1915033" y="998855"/>
                  </a:lnTo>
                  <a:close/>
                </a:path>
                <a:path w="6894830" h="3253104">
                  <a:moveTo>
                    <a:pt x="1932305" y="903097"/>
                  </a:moveTo>
                  <a:lnTo>
                    <a:pt x="1904492" y="877062"/>
                  </a:lnTo>
                  <a:lnTo>
                    <a:pt x="1878457" y="904875"/>
                  </a:lnTo>
                  <a:lnTo>
                    <a:pt x="1906270" y="930910"/>
                  </a:lnTo>
                  <a:lnTo>
                    <a:pt x="1932305" y="903097"/>
                  </a:lnTo>
                  <a:close/>
                </a:path>
                <a:path w="6894830" h="3253104">
                  <a:moveTo>
                    <a:pt x="1951101" y="2360168"/>
                  </a:moveTo>
                  <a:lnTo>
                    <a:pt x="1924939" y="2332482"/>
                  </a:lnTo>
                  <a:lnTo>
                    <a:pt x="1897253" y="2358644"/>
                  </a:lnTo>
                  <a:lnTo>
                    <a:pt x="1923415" y="2386330"/>
                  </a:lnTo>
                  <a:lnTo>
                    <a:pt x="1951101" y="2360168"/>
                  </a:lnTo>
                  <a:close/>
                </a:path>
                <a:path w="6894830" h="3253104">
                  <a:moveTo>
                    <a:pt x="1970913" y="2174748"/>
                  </a:moveTo>
                  <a:lnTo>
                    <a:pt x="1958086" y="2138807"/>
                  </a:lnTo>
                  <a:lnTo>
                    <a:pt x="1922145" y="2151634"/>
                  </a:lnTo>
                  <a:lnTo>
                    <a:pt x="1934972" y="2187575"/>
                  </a:lnTo>
                  <a:lnTo>
                    <a:pt x="1970913" y="2174748"/>
                  </a:lnTo>
                  <a:close/>
                </a:path>
                <a:path w="6894830" h="3253104">
                  <a:moveTo>
                    <a:pt x="1970913" y="1400556"/>
                  </a:moveTo>
                  <a:lnTo>
                    <a:pt x="1937385" y="1382395"/>
                  </a:lnTo>
                  <a:lnTo>
                    <a:pt x="1919224" y="1415796"/>
                  </a:lnTo>
                  <a:lnTo>
                    <a:pt x="1952625" y="1434084"/>
                  </a:lnTo>
                  <a:lnTo>
                    <a:pt x="1970913" y="1400556"/>
                  </a:lnTo>
                  <a:close/>
                </a:path>
                <a:path w="6894830" h="3253104">
                  <a:moveTo>
                    <a:pt x="1973199" y="1843532"/>
                  </a:moveTo>
                  <a:lnTo>
                    <a:pt x="1955165" y="1810004"/>
                  </a:lnTo>
                  <a:lnTo>
                    <a:pt x="1921637" y="1828165"/>
                  </a:lnTo>
                  <a:lnTo>
                    <a:pt x="1939671" y="1861566"/>
                  </a:lnTo>
                  <a:lnTo>
                    <a:pt x="1973199" y="1843532"/>
                  </a:lnTo>
                  <a:close/>
                </a:path>
                <a:path w="6894830" h="3253104">
                  <a:moveTo>
                    <a:pt x="1984375" y="847471"/>
                  </a:moveTo>
                  <a:lnTo>
                    <a:pt x="1956562" y="821436"/>
                  </a:lnTo>
                  <a:lnTo>
                    <a:pt x="1930527" y="849249"/>
                  </a:lnTo>
                  <a:lnTo>
                    <a:pt x="1958340" y="875284"/>
                  </a:lnTo>
                  <a:lnTo>
                    <a:pt x="1984375" y="847471"/>
                  </a:lnTo>
                  <a:close/>
                </a:path>
                <a:path w="6894830" h="3253104">
                  <a:moveTo>
                    <a:pt x="1986661" y="1024763"/>
                  </a:moveTo>
                  <a:lnTo>
                    <a:pt x="1950847" y="1011809"/>
                  </a:lnTo>
                  <a:lnTo>
                    <a:pt x="1937893" y="1047623"/>
                  </a:lnTo>
                  <a:lnTo>
                    <a:pt x="1973707" y="1060577"/>
                  </a:lnTo>
                  <a:lnTo>
                    <a:pt x="1986661" y="1024763"/>
                  </a:lnTo>
                  <a:close/>
                </a:path>
                <a:path w="6894830" h="3253104">
                  <a:moveTo>
                    <a:pt x="2003552" y="2415540"/>
                  </a:moveTo>
                  <a:lnTo>
                    <a:pt x="1977263" y="2387854"/>
                  </a:lnTo>
                  <a:lnTo>
                    <a:pt x="1949704" y="2414016"/>
                  </a:lnTo>
                  <a:lnTo>
                    <a:pt x="1975866" y="2441702"/>
                  </a:lnTo>
                  <a:lnTo>
                    <a:pt x="2003552" y="2415540"/>
                  </a:lnTo>
                  <a:close/>
                </a:path>
                <a:path w="6894830" h="3253104">
                  <a:moveTo>
                    <a:pt x="2036445" y="791845"/>
                  </a:moveTo>
                  <a:lnTo>
                    <a:pt x="2008632" y="765810"/>
                  </a:lnTo>
                  <a:lnTo>
                    <a:pt x="1982597" y="793623"/>
                  </a:lnTo>
                  <a:lnTo>
                    <a:pt x="2010410" y="819658"/>
                  </a:lnTo>
                  <a:lnTo>
                    <a:pt x="2036445" y="791845"/>
                  </a:lnTo>
                  <a:close/>
                </a:path>
                <a:path w="6894830" h="3253104">
                  <a:moveTo>
                    <a:pt x="2037829" y="1437005"/>
                  </a:moveTo>
                  <a:lnTo>
                    <a:pt x="2004314" y="1418717"/>
                  </a:lnTo>
                  <a:lnTo>
                    <a:pt x="1986153" y="1452245"/>
                  </a:lnTo>
                  <a:lnTo>
                    <a:pt x="2019554" y="1470406"/>
                  </a:lnTo>
                  <a:lnTo>
                    <a:pt x="2037829" y="1437005"/>
                  </a:lnTo>
                  <a:close/>
                </a:path>
                <a:path w="6894830" h="3253104">
                  <a:moveTo>
                    <a:pt x="2040242" y="1807210"/>
                  </a:moveTo>
                  <a:lnTo>
                    <a:pt x="2022094" y="1773682"/>
                  </a:lnTo>
                  <a:lnTo>
                    <a:pt x="1988566" y="1791843"/>
                  </a:lnTo>
                  <a:lnTo>
                    <a:pt x="2006727" y="1825371"/>
                  </a:lnTo>
                  <a:lnTo>
                    <a:pt x="2040242" y="1807210"/>
                  </a:lnTo>
                  <a:close/>
                </a:path>
                <a:path w="6894830" h="3253104">
                  <a:moveTo>
                    <a:pt x="2042655" y="2149094"/>
                  </a:moveTo>
                  <a:lnTo>
                    <a:pt x="2029714" y="2113153"/>
                  </a:lnTo>
                  <a:lnTo>
                    <a:pt x="1993900" y="2125980"/>
                  </a:lnTo>
                  <a:lnTo>
                    <a:pt x="2006727" y="2161921"/>
                  </a:lnTo>
                  <a:lnTo>
                    <a:pt x="2042655" y="2149094"/>
                  </a:lnTo>
                  <a:close/>
                </a:path>
                <a:path w="6894830" h="3253104">
                  <a:moveTo>
                    <a:pt x="2055876" y="2470785"/>
                  </a:moveTo>
                  <a:lnTo>
                    <a:pt x="2029714" y="2443099"/>
                  </a:lnTo>
                  <a:lnTo>
                    <a:pt x="2002028" y="2469388"/>
                  </a:lnTo>
                  <a:lnTo>
                    <a:pt x="2028190" y="2497074"/>
                  </a:lnTo>
                  <a:lnTo>
                    <a:pt x="2055876" y="2470785"/>
                  </a:lnTo>
                  <a:close/>
                </a:path>
                <a:path w="6894830" h="3253104">
                  <a:moveTo>
                    <a:pt x="2058289" y="1050798"/>
                  </a:moveTo>
                  <a:lnTo>
                    <a:pt x="2022475" y="1037844"/>
                  </a:lnTo>
                  <a:lnTo>
                    <a:pt x="2009521" y="1073658"/>
                  </a:lnTo>
                  <a:lnTo>
                    <a:pt x="2045335" y="1086612"/>
                  </a:lnTo>
                  <a:lnTo>
                    <a:pt x="2058289" y="1050798"/>
                  </a:lnTo>
                  <a:close/>
                </a:path>
                <a:path w="6894830" h="3253104">
                  <a:moveTo>
                    <a:pt x="2088515" y="736346"/>
                  </a:moveTo>
                  <a:lnTo>
                    <a:pt x="2060702" y="710184"/>
                  </a:lnTo>
                  <a:lnTo>
                    <a:pt x="2034654" y="737997"/>
                  </a:lnTo>
                  <a:lnTo>
                    <a:pt x="2062467" y="764032"/>
                  </a:lnTo>
                  <a:lnTo>
                    <a:pt x="2088515" y="736346"/>
                  </a:lnTo>
                  <a:close/>
                </a:path>
                <a:path w="6894830" h="3253104">
                  <a:moveTo>
                    <a:pt x="2104771" y="1473327"/>
                  </a:moveTo>
                  <a:lnTo>
                    <a:pt x="2071230" y="1455166"/>
                  </a:lnTo>
                  <a:lnTo>
                    <a:pt x="2053082" y="1488694"/>
                  </a:lnTo>
                  <a:lnTo>
                    <a:pt x="2086610" y="1506855"/>
                  </a:lnTo>
                  <a:lnTo>
                    <a:pt x="2104771" y="1473327"/>
                  </a:lnTo>
                  <a:close/>
                </a:path>
                <a:path w="6894830" h="3253104">
                  <a:moveTo>
                    <a:pt x="2107311" y="1771015"/>
                  </a:moveTo>
                  <a:lnTo>
                    <a:pt x="2089150" y="1737487"/>
                  </a:lnTo>
                  <a:lnTo>
                    <a:pt x="2055622" y="1755648"/>
                  </a:lnTo>
                  <a:lnTo>
                    <a:pt x="2073783" y="1789049"/>
                  </a:lnTo>
                  <a:lnTo>
                    <a:pt x="2107311" y="1771015"/>
                  </a:lnTo>
                  <a:close/>
                </a:path>
                <a:path w="6894830" h="3253104">
                  <a:moveTo>
                    <a:pt x="2108327" y="2526157"/>
                  </a:moveTo>
                  <a:lnTo>
                    <a:pt x="2082165" y="2498471"/>
                  </a:lnTo>
                  <a:lnTo>
                    <a:pt x="2054466" y="2524633"/>
                  </a:lnTo>
                  <a:lnTo>
                    <a:pt x="2080628" y="2552319"/>
                  </a:lnTo>
                  <a:lnTo>
                    <a:pt x="2108327" y="2526157"/>
                  </a:lnTo>
                  <a:close/>
                </a:path>
                <a:path w="6894830" h="3253104">
                  <a:moveTo>
                    <a:pt x="2114296" y="2123313"/>
                  </a:moveTo>
                  <a:lnTo>
                    <a:pt x="2101469" y="2087499"/>
                  </a:lnTo>
                  <a:lnTo>
                    <a:pt x="2065642" y="2100326"/>
                  </a:lnTo>
                  <a:lnTo>
                    <a:pt x="2078482" y="2136267"/>
                  </a:lnTo>
                  <a:lnTo>
                    <a:pt x="2114296" y="2123313"/>
                  </a:lnTo>
                  <a:close/>
                </a:path>
                <a:path w="6894830" h="3253104">
                  <a:moveTo>
                    <a:pt x="2129917" y="1076706"/>
                  </a:moveTo>
                  <a:lnTo>
                    <a:pt x="2094103" y="1063752"/>
                  </a:lnTo>
                  <a:lnTo>
                    <a:pt x="2081149" y="1099566"/>
                  </a:lnTo>
                  <a:lnTo>
                    <a:pt x="2116963" y="1112520"/>
                  </a:lnTo>
                  <a:lnTo>
                    <a:pt x="2129917" y="1076706"/>
                  </a:lnTo>
                  <a:close/>
                </a:path>
                <a:path w="6894830" h="3253104">
                  <a:moveTo>
                    <a:pt x="2140712" y="680720"/>
                  </a:moveTo>
                  <a:lnTo>
                    <a:pt x="2112899" y="654685"/>
                  </a:lnTo>
                  <a:lnTo>
                    <a:pt x="2086737" y="682371"/>
                  </a:lnTo>
                  <a:lnTo>
                    <a:pt x="2114550" y="708533"/>
                  </a:lnTo>
                  <a:lnTo>
                    <a:pt x="2140712" y="680720"/>
                  </a:lnTo>
                  <a:close/>
                </a:path>
                <a:path w="6894830" h="3253104">
                  <a:moveTo>
                    <a:pt x="2160651" y="2581402"/>
                  </a:moveTo>
                  <a:lnTo>
                    <a:pt x="2134489" y="2553843"/>
                  </a:lnTo>
                  <a:lnTo>
                    <a:pt x="2106803" y="2580005"/>
                  </a:lnTo>
                  <a:lnTo>
                    <a:pt x="2133092" y="2607691"/>
                  </a:lnTo>
                  <a:lnTo>
                    <a:pt x="2160651" y="2581402"/>
                  </a:lnTo>
                  <a:close/>
                </a:path>
                <a:path w="6894830" h="3253104">
                  <a:moveTo>
                    <a:pt x="2171700" y="1509776"/>
                  </a:moveTo>
                  <a:lnTo>
                    <a:pt x="2138172" y="1491615"/>
                  </a:lnTo>
                  <a:lnTo>
                    <a:pt x="2120011" y="1525016"/>
                  </a:lnTo>
                  <a:lnTo>
                    <a:pt x="2153539" y="1543304"/>
                  </a:lnTo>
                  <a:lnTo>
                    <a:pt x="2171700" y="1509776"/>
                  </a:lnTo>
                  <a:close/>
                </a:path>
                <a:path w="6894830" h="3253104">
                  <a:moveTo>
                    <a:pt x="2174240" y="1734693"/>
                  </a:moveTo>
                  <a:lnTo>
                    <a:pt x="2156206" y="1701165"/>
                  </a:lnTo>
                  <a:lnTo>
                    <a:pt x="2122678" y="1719326"/>
                  </a:lnTo>
                  <a:lnTo>
                    <a:pt x="2140839" y="1752854"/>
                  </a:lnTo>
                  <a:lnTo>
                    <a:pt x="2174240" y="1734693"/>
                  </a:lnTo>
                  <a:close/>
                </a:path>
                <a:path w="6894830" h="3253104">
                  <a:moveTo>
                    <a:pt x="2186051" y="2097659"/>
                  </a:moveTo>
                  <a:lnTo>
                    <a:pt x="2173224" y="2061845"/>
                  </a:lnTo>
                  <a:lnTo>
                    <a:pt x="2137410" y="2074672"/>
                  </a:lnTo>
                  <a:lnTo>
                    <a:pt x="2150237" y="2110486"/>
                  </a:lnTo>
                  <a:lnTo>
                    <a:pt x="2186051" y="2097659"/>
                  </a:lnTo>
                  <a:close/>
                </a:path>
                <a:path w="6894830" h="3253104">
                  <a:moveTo>
                    <a:pt x="2192782" y="625094"/>
                  </a:moveTo>
                  <a:lnTo>
                    <a:pt x="2164969" y="599059"/>
                  </a:lnTo>
                  <a:lnTo>
                    <a:pt x="2138934" y="626872"/>
                  </a:lnTo>
                  <a:lnTo>
                    <a:pt x="2166747" y="652907"/>
                  </a:lnTo>
                  <a:lnTo>
                    <a:pt x="2192782" y="625094"/>
                  </a:lnTo>
                  <a:close/>
                </a:path>
                <a:path w="6894830" h="3253104">
                  <a:moveTo>
                    <a:pt x="2201545" y="1102741"/>
                  </a:moveTo>
                  <a:lnTo>
                    <a:pt x="2165731" y="1089787"/>
                  </a:lnTo>
                  <a:lnTo>
                    <a:pt x="2152777" y="1125601"/>
                  </a:lnTo>
                  <a:lnTo>
                    <a:pt x="2188591" y="1138555"/>
                  </a:lnTo>
                  <a:lnTo>
                    <a:pt x="2201545" y="1102741"/>
                  </a:lnTo>
                  <a:close/>
                </a:path>
                <a:path w="6894830" h="3253104">
                  <a:moveTo>
                    <a:pt x="2213102" y="2636774"/>
                  </a:moveTo>
                  <a:lnTo>
                    <a:pt x="2186940" y="2609088"/>
                  </a:lnTo>
                  <a:lnTo>
                    <a:pt x="2159254" y="2635377"/>
                  </a:lnTo>
                  <a:lnTo>
                    <a:pt x="2185416" y="2662936"/>
                  </a:lnTo>
                  <a:lnTo>
                    <a:pt x="2213102" y="2636774"/>
                  </a:lnTo>
                  <a:close/>
                </a:path>
                <a:path w="6894830" h="3253104">
                  <a:moveTo>
                    <a:pt x="2238629" y="1546225"/>
                  </a:moveTo>
                  <a:lnTo>
                    <a:pt x="2205101" y="1527937"/>
                  </a:lnTo>
                  <a:lnTo>
                    <a:pt x="2186940" y="1561465"/>
                  </a:lnTo>
                  <a:lnTo>
                    <a:pt x="2220468" y="1579626"/>
                  </a:lnTo>
                  <a:lnTo>
                    <a:pt x="2238629" y="1546225"/>
                  </a:lnTo>
                  <a:close/>
                </a:path>
                <a:path w="6894830" h="3253104">
                  <a:moveTo>
                    <a:pt x="2241296" y="1698498"/>
                  </a:moveTo>
                  <a:lnTo>
                    <a:pt x="2223135" y="1664970"/>
                  </a:lnTo>
                  <a:lnTo>
                    <a:pt x="2189607" y="1683004"/>
                  </a:lnTo>
                  <a:lnTo>
                    <a:pt x="2207768" y="1716532"/>
                  </a:lnTo>
                  <a:lnTo>
                    <a:pt x="2241296" y="1698498"/>
                  </a:lnTo>
                  <a:close/>
                </a:path>
                <a:path w="6894830" h="3253104">
                  <a:moveTo>
                    <a:pt x="2257806" y="2072005"/>
                  </a:moveTo>
                  <a:lnTo>
                    <a:pt x="2244979" y="2036191"/>
                  </a:lnTo>
                  <a:lnTo>
                    <a:pt x="2209165" y="2049018"/>
                  </a:lnTo>
                  <a:lnTo>
                    <a:pt x="2221992" y="2084832"/>
                  </a:lnTo>
                  <a:lnTo>
                    <a:pt x="2257806" y="2072005"/>
                  </a:lnTo>
                  <a:close/>
                </a:path>
                <a:path w="6894830" h="3253104">
                  <a:moveTo>
                    <a:pt x="2265553" y="2692146"/>
                  </a:moveTo>
                  <a:lnTo>
                    <a:pt x="2239264" y="2664460"/>
                  </a:lnTo>
                  <a:lnTo>
                    <a:pt x="2211705" y="2690622"/>
                  </a:lnTo>
                  <a:lnTo>
                    <a:pt x="2237867" y="2718308"/>
                  </a:lnTo>
                  <a:lnTo>
                    <a:pt x="2265553" y="2692146"/>
                  </a:lnTo>
                  <a:close/>
                </a:path>
                <a:path w="6894830" h="3253104">
                  <a:moveTo>
                    <a:pt x="2273173" y="1128649"/>
                  </a:moveTo>
                  <a:lnTo>
                    <a:pt x="2237359" y="1115695"/>
                  </a:lnTo>
                  <a:lnTo>
                    <a:pt x="2224405" y="1151509"/>
                  </a:lnTo>
                  <a:lnTo>
                    <a:pt x="2260219" y="1164463"/>
                  </a:lnTo>
                  <a:lnTo>
                    <a:pt x="2273173" y="1128649"/>
                  </a:lnTo>
                  <a:close/>
                </a:path>
                <a:path w="6894830" h="3253104">
                  <a:moveTo>
                    <a:pt x="2288159" y="495300"/>
                  </a:moveTo>
                  <a:lnTo>
                    <a:pt x="2168398" y="539623"/>
                  </a:lnTo>
                  <a:lnTo>
                    <a:pt x="2196198" y="565696"/>
                  </a:lnTo>
                  <a:lnTo>
                    <a:pt x="2191004" y="571246"/>
                  </a:lnTo>
                  <a:lnTo>
                    <a:pt x="2218817" y="597281"/>
                  </a:lnTo>
                  <a:lnTo>
                    <a:pt x="2223986" y="591743"/>
                  </a:lnTo>
                  <a:lnTo>
                    <a:pt x="2251710" y="617728"/>
                  </a:lnTo>
                  <a:lnTo>
                    <a:pt x="2271331" y="551815"/>
                  </a:lnTo>
                  <a:lnTo>
                    <a:pt x="2288159" y="495300"/>
                  </a:lnTo>
                  <a:close/>
                </a:path>
                <a:path w="6894830" h="3253104">
                  <a:moveTo>
                    <a:pt x="2305558" y="1582674"/>
                  </a:moveTo>
                  <a:lnTo>
                    <a:pt x="2272157" y="1564386"/>
                  </a:lnTo>
                  <a:lnTo>
                    <a:pt x="2253869" y="1597914"/>
                  </a:lnTo>
                  <a:lnTo>
                    <a:pt x="2287397" y="1616075"/>
                  </a:lnTo>
                  <a:lnTo>
                    <a:pt x="2305558" y="1582674"/>
                  </a:lnTo>
                  <a:close/>
                </a:path>
                <a:path w="6894830" h="3253104">
                  <a:moveTo>
                    <a:pt x="2308352" y="1662176"/>
                  </a:moveTo>
                  <a:lnTo>
                    <a:pt x="2290191" y="1628648"/>
                  </a:lnTo>
                  <a:lnTo>
                    <a:pt x="2256663" y="1646809"/>
                  </a:lnTo>
                  <a:lnTo>
                    <a:pt x="2274824" y="1680337"/>
                  </a:lnTo>
                  <a:lnTo>
                    <a:pt x="2308352" y="1662176"/>
                  </a:lnTo>
                  <a:close/>
                </a:path>
                <a:path w="6894830" h="3253104">
                  <a:moveTo>
                    <a:pt x="2317877" y="2747391"/>
                  </a:moveTo>
                  <a:lnTo>
                    <a:pt x="2291715" y="2719705"/>
                  </a:lnTo>
                  <a:lnTo>
                    <a:pt x="2264029" y="2745994"/>
                  </a:lnTo>
                  <a:lnTo>
                    <a:pt x="2290191" y="2773680"/>
                  </a:lnTo>
                  <a:lnTo>
                    <a:pt x="2317877" y="2747391"/>
                  </a:lnTo>
                  <a:close/>
                </a:path>
                <a:path w="6894830" h="3253104">
                  <a:moveTo>
                    <a:pt x="2366772" y="2698115"/>
                  </a:moveTo>
                  <a:lnTo>
                    <a:pt x="2328672" y="2698115"/>
                  </a:lnTo>
                  <a:lnTo>
                    <a:pt x="2328672" y="2736215"/>
                  </a:lnTo>
                  <a:lnTo>
                    <a:pt x="2366772" y="2736215"/>
                  </a:lnTo>
                  <a:lnTo>
                    <a:pt x="2366772" y="2698115"/>
                  </a:lnTo>
                  <a:close/>
                </a:path>
                <a:path w="6894830" h="3253104">
                  <a:moveTo>
                    <a:pt x="2366772" y="2621915"/>
                  </a:moveTo>
                  <a:lnTo>
                    <a:pt x="2328672" y="2621915"/>
                  </a:lnTo>
                  <a:lnTo>
                    <a:pt x="2328672" y="2660015"/>
                  </a:lnTo>
                  <a:lnTo>
                    <a:pt x="2366772" y="2660015"/>
                  </a:lnTo>
                  <a:lnTo>
                    <a:pt x="2366772" y="2621915"/>
                  </a:lnTo>
                  <a:close/>
                </a:path>
                <a:path w="6894830" h="3253104">
                  <a:moveTo>
                    <a:pt x="2366772" y="2545715"/>
                  </a:moveTo>
                  <a:lnTo>
                    <a:pt x="2328672" y="2545715"/>
                  </a:lnTo>
                  <a:lnTo>
                    <a:pt x="2328672" y="2583815"/>
                  </a:lnTo>
                  <a:lnTo>
                    <a:pt x="2366772" y="2583815"/>
                  </a:lnTo>
                  <a:lnTo>
                    <a:pt x="2366772" y="2545715"/>
                  </a:lnTo>
                  <a:close/>
                </a:path>
                <a:path w="6894830" h="3253104">
                  <a:moveTo>
                    <a:pt x="2366772" y="2469515"/>
                  </a:moveTo>
                  <a:lnTo>
                    <a:pt x="2328672" y="2469515"/>
                  </a:lnTo>
                  <a:lnTo>
                    <a:pt x="2328672" y="2507615"/>
                  </a:lnTo>
                  <a:lnTo>
                    <a:pt x="2366772" y="2507615"/>
                  </a:lnTo>
                  <a:lnTo>
                    <a:pt x="2366772" y="2469515"/>
                  </a:lnTo>
                  <a:close/>
                </a:path>
                <a:path w="6894830" h="3253104">
                  <a:moveTo>
                    <a:pt x="2366772" y="2393315"/>
                  </a:moveTo>
                  <a:lnTo>
                    <a:pt x="2328672" y="2393315"/>
                  </a:lnTo>
                  <a:lnTo>
                    <a:pt x="2328672" y="2431415"/>
                  </a:lnTo>
                  <a:lnTo>
                    <a:pt x="2366772" y="2431415"/>
                  </a:lnTo>
                  <a:lnTo>
                    <a:pt x="2366772" y="2393315"/>
                  </a:lnTo>
                  <a:close/>
                </a:path>
                <a:path w="6894830" h="3253104">
                  <a:moveTo>
                    <a:pt x="2366772" y="2317115"/>
                  </a:moveTo>
                  <a:lnTo>
                    <a:pt x="2328672" y="2317115"/>
                  </a:lnTo>
                  <a:lnTo>
                    <a:pt x="2328672" y="2355215"/>
                  </a:lnTo>
                  <a:lnTo>
                    <a:pt x="2366772" y="2355215"/>
                  </a:lnTo>
                  <a:lnTo>
                    <a:pt x="2366772" y="2317115"/>
                  </a:lnTo>
                  <a:close/>
                </a:path>
                <a:path w="6894830" h="3253104">
                  <a:moveTo>
                    <a:pt x="2366772" y="2240915"/>
                  </a:moveTo>
                  <a:lnTo>
                    <a:pt x="2328672" y="2240915"/>
                  </a:lnTo>
                  <a:lnTo>
                    <a:pt x="2328672" y="2279015"/>
                  </a:lnTo>
                  <a:lnTo>
                    <a:pt x="2366772" y="2279015"/>
                  </a:lnTo>
                  <a:lnTo>
                    <a:pt x="2366772" y="2240915"/>
                  </a:lnTo>
                  <a:close/>
                </a:path>
                <a:path w="6894830" h="3253104">
                  <a:moveTo>
                    <a:pt x="2366772" y="2164715"/>
                  </a:moveTo>
                  <a:lnTo>
                    <a:pt x="2328672" y="2164715"/>
                  </a:lnTo>
                  <a:lnTo>
                    <a:pt x="2328672" y="2202815"/>
                  </a:lnTo>
                  <a:lnTo>
                    <a:pt x="2366772" y="2202815"/>
                  </a:lnTo>
                  <a:lnTo>
                    <a:pt x="2366772" y="2164715"/>
                  </a:lnTo>
                  <a:close/>
                </a:path>
                <a:path w="6894830" h="3253104">
                  <a:moveTo>
                    <a:pt x="2366772" y="2088515"/>
                  </a:moveTo>
                  <a:lnTo>
                    <a:pt x="2328672" y="2088515"/>
                  </a:lnTo>
                  <a:lnTo>
                    <a:pt x="2328672" y="2126615"/>
                  </a:lnTo>
                  <a:lnTo>
                    <a:pt x="2366772" y="2126615"/>
                  </a:lnTo>
                  <a:lnTo>
                    <a:pt x="2366772" y="2088515"/>
                  </a:lnTo>
                  <a:close/>
                </a:path>
                <a:path w="6894830" h="3253104">
                  <a:moveTo>
                    <a:pt x="2366772" y="1936115"/>
                  </a:moveTo>
                  <a:lnTo>
                    <a:pt x="2328672" y="1936115"/>
                  </a:lnTo>
                  <a:lnTo>
                    <a:pt x="2328672" y="1974215"/>
                  </a:lnTo>
                  <a:lnTo>
                    <a:pt x="2366772" y="1974215"/>
                  </a:lnTo>
                  <a:lnTo>
                    <a:pt x="2366772" y="1936115"/>
                  </a:lnTo>
                  <a:close/>
                </a:path>
                <a:path w="6894830" h="3253104">
                  <a:moveTo>
                    <a:pt x="2366772" y="1859915"/>
                  </a:moveTo>
                  <a:lnTo>
                    <a:pt x="2328672" y="1859915"/>
                  </a:lnTo>
                  <a:lnTo>
                    <a:pt x="2328672" y="1898015"/>
                  </a:lnTo>
                  <a:lnTo>
                    <a:pt x="2366772" y="1898015"/>
                  </a:lnTo>
                  <a:lnTo>
                    <a:pt x="2366772" y="1859915"/>
                  </a:lnTo>
                  <a:close/>
                </a:path>
                <a:path w="6894830" h="3253104">
                  <a:moveTo>
                    <a:pt x="2366772" y="1783715"/>
                  </a:moveTo>
                  <a:lnTo>
                    <a:pt x="2328672" y="1783715"/>
                  </a:lnTo>
                  <a:lnTo>
                    <a:pt x="2328672" y="1821815"/>
                  </a:lnTo>
                  <a:lnTo>
                    <a:pt x="2366772" y="1821815"/>
                  </a:lnTo>
                  <a:lnTo>
                    <a:pt x="2366772" y="1783715"/>
                  </a:lnTo>
                  <a:close/>
                </a:path>
                <a:path w="6894830" h="3253104">
                  <a:moveTo>
                    <a:pt x="2366772" y="1707515"/>
                  </a:moveTo>
                  <a:lnTo>
                    <a:pt x="2328672" y="1707515"/>
                  </a:lnTo>
                  <a:lnTo>
                    <a:pt x="2328672" y="1745615"/>
                  </a:lnTo>
                  <a:lnTo>
                    <a:pt x="2366772" y="1745615"/>
                  </a:lnTo>
                  <a:lnTo>
                    <a:pt x="2366772" y="1707515"/>
                  </a:lnTo>
                  <a:close/>
                </a:path>
                <a:path w="6894830" h="3253104">
                  <a:moveTo>
                    <a:pt x="2366772" y="1478915"/>
                  </a:moveTo>
                  <a:lnTo>
                    <a:pt x="2328672" y="1478915"/>
                  </a:lnTo>
                  <a:lnTo>
                    <a:pt x="2328672" y="1517015"/>
                  </a:lnTo>
                  <a:lnTo>
                    <a:pt x="2366772" y="1517015"/>
                  </a:lnTo>
                  <a:lnTo>
                    <a:pt x="2366772" y="1478915"/>
                  </a:lnTo>
                  <a:close/>
                </a:path>
                <a:path w="6894830" h="3253104">
                  <a:moveTo>
                    <a:pt x="2366772" y="1402715"/>
                  </a:moveTo>
                  <a:lnTo>
                    <a:pt x="2328672" y="1402715"/>
                  </a:lnTo>
                  <a:lnTo>
                    <a:pt x="2328672" y="1440815"/>
                  </a:lnTo>
                  <a:lnTo>
                    <a:pt x="2366772" y="1440815"/>
                  </a:lnTo>
                  <a:lnTo>
                    <a:pt x="2366772" y="1402715"/>
                  </a:lnTo>
                  <a:close/>
                </a:path>
                <a:path w="6894830" h="3253104">
                  <a:moveTo>
                    <a:pt x="2366772" y="1326515"/>
                  </a:moveTo>
                  <a:lnTo>
                    <a:pt x="2328672" y="1326515"/>
                  </a:lnTo>
                  <a:lnTo>
                    <a:pt x="2328672" y="1364615"/>
                  </a:lnTo>
                  <a:lnTo>
                    <a:pt x="2366772" y="1364615"/>
                  </a:lnTo>
                  <a:lnTo>
                    <a:pt x="2366772" y="1326515"/>
                  </a:lnTo>
                  <a:close/>
                </a:path>
                <a:path w="6894830" h="3253104">
                  <a:moveTo>
                    <a:pt x="2366772" y="1250315"/>
                  </a:moveTo>
                  <a:lnTo>
                    <a:pt x="2328672" y="1250315"/>
                  </a:lnTo>
                  <a:lnTo>
                    <a:pt x="2328672" y="1288415"/>
                  </a:lnTo>
                  <a:lnTo>
                    <a:pt x="2366772" y="1288415"/>
                  </a:lnTo>
                  <a:lnTo>
                    <a:pt x="2366772" y="1250315"/>
                  </a:lnTo>
                  <a:close/>
                </a:path>
                <a:path w="6894830" h="3253104">
                  <a:moveTo>
                    <a:pt x="2366772" y="1174115"/>
                  </a:moveTo>
                  <a:lnTo>
                    <a:pt x="2337765" y="1174115"/>
                  </a:lnTo>
                  <a:lnTo>
                    <a:pt x="2344801" y="1154684"/>
                  </a:lnTo>
                  <a:lnTo>
                    <a:pt x="2308987" y="1141730"/>
                  </a:lnTo>
                  <a:lnTo>
                    <a:pt x="2296033" y="1177544"/>
                  </a:lnTo>
                  <a:lnTo>
                    <a:pt x="2328672" y="1189355"/>
                  </a:lnTo>
                  <a:lnTo>
                    <a:pt x="2328672" y="1212215"/>
                  </a:lnTo>
                  <a:lnTo>
                    <a:pt x="2366772" y="1212215"/>
                  </a:lnTo>
                  <a:lnTo>
                    <a:pt x="2366772" y="1174115"/>
                  </a:lnTo>
                  <a:close/>
                </a:path>
                <a:path w="6894830" h="3253104">
                  <a:moveTo>
                    <a:pt x="2366772" y="1097915"/>
                  </a:moveTo>
                  <a:lnTo>
                    <a:pt x="2328672" y="1097915"/>
                  </a:lnTo>
                  <a:lnTo>
                    <a:pt x="2328672" y="1136015"/>
                  </a:lnTo>
                  <a:lnTo>
                    <a:pt x="2366772" y="1136015"/>
                  </a:lnTo>
                  <a:lnTo>
                    <a:pt x="2366772" y="1097915"/>
                  </a:lnTo>
                  <a:close/>
                </a:path>
                <a:path w="6894830" h="3253104">
                  <a:moveTo>
                    <a:pt x="2366772" y="1021715"/>
                  </a:moveTo>
                  <a:lnTo>
                    <a:pt x="2328672" y="1021715"/>
                  </a:lnTo>
                  <a:lnTo>
                    <a:pt x="2328672" y="1059815"/>
                  </a:lnTo>
                  <a:lnTo>
                    <a:pt x="2366772" y="1059815"/>
                  </a:lnTo>
                  <a:lnTo>
                    <a:pt x="2366772" y="1021715"/>
                  </a:lnTo>
                  <a:close/>
                </a:path>
                <a:path w="6894830" h="3253104">
                  <a:moveTo>
                    <a:pt x="2366772" y="945515"/>
                  </a:moveTo>
                  <a:lnTo>
                    <a:pt x="2328672" y="945515"/>
                  </a:lnTo>
                  <a:lnTo>
                    <a:pt x="2328672" y="983615"/>
                  </a:lnTo>
                  <a:lnTo>
                    <a:pt x="2366772" y="983615"/>
                  </a:lnTo>
                  <a:lnTo>
                    <a:pt x="2366772" y="945515"/>
                  </a:lnTo>
                  <a:close/>
                </a:path>
                <a:path w="6894830" h="3253104">
                  <a:moveTo>
                    <a:pt x="2366772" y="869315"/>
                  </a:moveTo>
                  <a:lnTo>
                    <a:pt x="2328672" y="869315"/>
                  </a:lnTo>
                  <a:lnTo>
                    <a:pt x="2328672" y="907415"/>
                  </a:lnTo>
                  <a:lnTo>
                    <a:pt x="2366772" y="907415"/>
                  </a:lnTo>
                  <a:lnTo>
                    <a:pt x="2366772" y="869315"/>
                  </a:lnTo>
                  <a:close/>
                </a:path>
                <a:path w="6894830" h="3253104">
                  <a:moveTo>
                    <a:pt x="2366772" y="793115"/>
                  </a:moveTo>
                  <a:lnTo>
                    <a:pt x="2328672" y="793115"/>
                  </a:lnTo>
                  <a:lnTo>
                    <a:pt x="2328672" y="831215"/>
                  </a:lnTo>
                  <a:lnTo>
                    <a:pt x="2366772" y="831215"/>
                  </a:lnTo>
                  <a:lnTo>
                    <a:pt x="2366772" y="793115"/>
                  </a:lnTo>
                  <a:close/>
                </a:path>
                <a:path w="6894830" h="3253104">
                  <a:moveTo>
                    <a:pt x="2366772" y="716915"/>
                  </a:moveTo>
                  <a:lnTo>
                    <a:pt x="2328672" y="716915"/>
                  </a:lnTo>
                  <a:lnTo>
                    <a:pt x="2328672" y="755015"/>
                  </a:lnTo>
                  <a:lnTo>
                    <a:pt x="2366772" y="755015"/>
                  </a:lnTo>
                  <a:lnTo>
                    <a:pt x="2366772" y="716915"/>
                  </a:lnTo>
                  <a:close/>
                </a:path>
                <a:path w="6894830" h="3253104">
                  <a:moveTo>
                    <a:pt x="2366772" y="640715"/>
                  </a:moveTo>
                  <a:lnTo>
                    <a:pt x="2328672" y="640715"/>
                  </a:lnTo>
                  <a:lnTo>
                    <a:pt x="2328672" y="678815"/>
                  </a:lnTo>
                  <a:lnTo>
                    <a:pt x="2366772" y="678815"/>
                  </a:lnTo>
                  <a:lnTo>
                    <a:pt x="2366772" y="640715"/>
                  </a:lnTo>
                  <a:close/>
                </a:path>
                <a:path w="6894830" h="3253104">
                  <a:moveTo>
                    <a:pt x="2375408" y="1625854"/>
                  </a:moveTo>
                  <a:lnTo>
                    <a:pt x="2372080" y="1619745"/>
                  </a:lnTo>
                  <a:lnTo>
                    <a:pt x="2372487" y="1618996"/>
                  </a:lnTo>
                  <a:lnTo>
                    <a:pt x="2371331" y="1618373"/>
                  </a:lnTo>
                  <a:lnTo>
                    <a:pt x="2357653" y="1593215"/>
                  </a:lnTo>
                  <a:lnTo>
                    <a:pt x="2366772" y="1593215"/>
                  </a:lnTo>
                  <a:lnTo>
                    <a:pt x="2366772" y="1555115"/>
                  </a:lnTo>
                  <a:lnTo>
                    <a:pt x="2328672" y="1555115"/>
                  </a:lnTo>
                  <a:lnTo>
                    <a:pt x="2328672" y="1593215"/>
                  </a:lnTo>
                  <a:lnTo>
                    <a:pt x="2355824" y="1593215"/>
                  </a:lnTo>
                  <a:lnTo>
                    <a:pt x="2340356" y="1601533"/>
                  </a:lnTo>
                  <a:lnTo>
                    <a:pt x="2339086" y="1600835"/>
                  </a:lnTo>
                  <a:lnTo>
                    <a:pt x="2338006" y="1602803"/>
                  </a:lnTo>
                  <a:lnTo>
                    <a:pt x="2323719" y="1610487"/>
                  </a:lnTo>
                  <a:lnTo>
                    <a:pt x="2328722" y="1619745"/>
                  </a:lnTo>
                  <a:lnTo>
                    <a:pt x="2320798" y="1634236"/>
                  </a:lnTo>
                  <a:lnTo>
                    <a:pt x="2328672" y="1638541"/>
                  </a:lnTo>
                  <a:lnTo>
                    <a:pt x="2328672" y="1669415"/>
                  </a:lnTo>
                  <a:lnTo>
                    <a:pt x="2366772" y="1669415"/>
                  </a:lnTo>
                  <a:lnTo>
                    <a:pt x="2366772" y="1631315"/>
                  </a:lnTo>
                  <a:lnTo>
                    <a:pt x="2365806" y="1631315"/>
                  </a:lnTo>
                  <a:lnTo>
                    <a:pt x="2365997" y="1630946"/>
                  </a:lnTo>
                  <a:lnTo>
                    <a:pt x="2375408" y="1625854"/>
                  </a:lnTo>
                  <a:close/>
                </a:path>
                <a:path w="6894830" h="3253104">
                  <a:moveTo>
                    <a:pt x="2401316" y="2020697"/>
                  </a:moveTo>
                  <a:lnTo>
                    <a:pt x="2388489" y="1984756"/>
                  </a:lnTo>
                  <a:lnTo>
                    <a:pt x="2352675" y="1997583"/>
                  </a:lnTo>
                  <a:lnTo>
                    <a:pt x="2357920" y="2012315"/>
                  </a:lnTo>
                  <a:lnTo>
                    <a:pt x="2328672" y="2012315"/>
                  </a:lnTo>
                  <a:lnTo>
                    <a:pt x="2328672" y="2043861"/>
                  </a:lnTo>
                  <a:lnTo>
                    <a:pt x="2316734" y="2010410"/>
                  </a:lnTo>
                  <a:lnTo>
                    <a:pt x="2280920" y="2023364"/>
                  </a:lnTo>
                  <a:lnTo>
                    <a:pt x="2293747" y="2059178"/>
                  </a:lnTo>
                  <a:lnTo>
                    <a:pt x="2328672" y="2046681"/>
                  </a:lnTo>
                  <a:lnTo>
                    <a:pt x="2328672" y="2050415"/>
                  </a:lnTo>
                  <a:lnTo>
                    <a:pt x="2366772" y="2050415"/>
                  </a:lnTo>
                  <a:lnTo>
                    <a:pt x="2366772" y="2033079"/>
                  </a:lnTo>
                  <a:lnTo>
                    <a:pt x="2401316" y="2020697"/>
                  </a:lnTo>
                  <a:close/>
                </a:path>
                <a:path w="6894830" h="3253104">
                  <a:moveTo>
                    <a:pt x="2404872" y="606552"/>
                  </a:moveTo>
                  <a:lnTo>
                    <a:pt x="2402903" y="602615"/>
                  </a:lnTo>
                  <a:lnTo>
                    <a:pt x="2395347" y="587502"/>
                  </a:lnTo>
                  <a:lnTo>
                    <a:pt x="2347722" y="492252"/>
                  </a:lnTo>
                  <a:lnTo>
                    <a:pt x="2290572" y="606552"/>
                  </a:lnTo>
                  <a:lnTo>
                    <a:pt x="2404872" y="606552"/>
                  </a:lnTo>
                  <a:close/>
                </a:path>
                <a:path w="6894830" h="3253104">
                  <a:moveTo>
                    <a:pt x="2416556" y="1180592"/>
                  </a:moveTo>
                  <a:lnTo>
                    <a:pt x="2380742" y="1167638"/>
                  </a:lnTo>
                  <a:lnTo>
                    <a:pt x="2367661" y="1203452"/>
                  </a:lnTo>
                  <a:lnTo>
                    <a:pt x="2403475" y="1216406"/>
                  </a:lnTo>
                  <a:lnTo>
                    <a:pt x="2416556" y="1180592"/>
                  </a:lnTo>
                  <a:close/>
                </a:path>
                <a:path w="6894830" h="3253104">
                  <a:moveTo>
                    <a:pt x="2421636" y="114300"/>
                  </a:moveTo>
                  <a:lnTo>
                    <a:pt x="2412111" y="95250"/>
                  </a:lnTo>
                  <a:lnTo>
                    <a:pt x="2364486" y="0"/>
                  </a:lnTo>
                  <a:lnTo>
                    <a:pt x="2307336" y="114300"/>
                  </a:lnTo>
                  <a:lnTo>
                    <a:pt x="2345436" y="114300"/>
                  </a:lnTo>
                  <a:lnTo>
                    <a:pt x="2345436" y="382905"/>
                  </a:lnTo>
                  <a:lnTo>
                    <a:pt x="2383536" y="382905"/>
                  </a:lnTo>
                  <a:lnTo>
                    <a:pt x="2383536" y="114300"/>
                  </a:lnTo>
                  <a:lnTo>
                    <a:pt x="2421636" y="114300"/>
                  </a:lnTo>
                  <a:close/>
                </a:path>
                <a:path w="6894830" h="3253104">
                  <a:moveTo>
                    <a:pt x="2439416" y="1655445"/>
                  </a:moveTo>
                  <a:lnTo>
                    <a:pt x="2406015" y="1637284"/>
                  </a:lnTo>
                  <a:lnTo>
                    <a:pt x="2387727" y="1670685"/>
                  </a:lnTo>
                  <a:lnTo>
                    <a:pt x="2421255" y="1688846"/>
                  </a:lnTo>
                  <a:lnTo>
                    <a:pt x="2439416" y="1655445"/>
                  </a:lnTo>
                  <a:close/>
                </a:path>
                <a:path w="6894830" h="3253104">
                  <a:moveTo>
                    <a:pt x="2442337" y="1589659"/>
                  </a:moveTo>
                  <a:lnTo>
                    <a:pt x="2424176" y="1556131"/>
                  </a:lnTo>
                  <a:lnTo>
                    <a:pt x="2390775" y="1574292"/>
                  </a:lnTo>
                  <a:lnTo>
                    <a:pt x="2408809" y="1607820"/>
                  </a:lnTo>
                  <a:lnTo>
                    <a:pt x="2442337" y="1589659"/>
                  </a:lnTo>
                  <a:close/>
                </a:path>
                <a:path w="6894830" h="3253104">
                  <a:moveTo>
                    <a:pt x="2446020" y="2930652"/>
                  </a:moveTo>
                  <a:lnTo>
                    <a:pt x="2436495" y="2911602"/>
                  </a:lnTo>
                  <a:lnTo>
                    <a:pt x="2395982" y="2830588"/>
                  </a:lnTo>
                  <a:lnTo>
                    <a:pt x="2413127" y="2821432"/>
                  </a:lnTo>
                  <a:lnTo>
                    <a:pt x="2405443" y="2807004"/>
                  </a:lnTo>
                  <a:lnTo>
                    <a:pt x="2410460" y="2801620"/>
                  </a:lnTo>
                  <a:lnTo>
                    <a:pt x="2382647" y="2775585"/>
                  </a:lnTo>
                  <a:lnTo>
                    <a:pt x="2366772" y="2792628"/>
                  </a:lnTo>
                  <a:lnTo>
                    <a:pt x="2366772" y="2774315"/>
                  </a:lnTo>
                  <a:lnTo>
                    <a:pt x="2328672" y="2774315"/>
                  </a:lnTo>
                  <a:lnTo>
                    <a:pt x="2328672" y="2789720"/>
                  </a:lnTo>
                  <a:lnTo>
                    <a:pt x="2316480" y="2801239"/>
                  </a:lnTo>
                  <a:lnTo>
                    <a:pt x="2342642" y="2828925"/>
                  </a:lnTo>
                  <a:lnTo>
                    <a:pt x="2360104" y="2812415"/>
                  </a:lnTo>
                  <a:lnTo>
                    <a:pt x="2365108" y="2812415"/>
                  </a:lnTo>
                  <a:lnTo>
                    <a:pt x="2378443" y="2837205"/>
                  </a:lnTo>
                  <a:lnTo>
                    <a:pt x="2331720" y="2930652"/>
                  </a:lnTo>
                  <a:lnTo>
                    <a:pt x="2369820" y="2930652"/>
                  </a:lnTo>
                  <a:lnTo>
                    <a:pt x="2369820" y="3199257"/>
                  </a:lnTo>
                  <a:lnTo>
                    <a:pt x="2407920" y="3199257"/>
                  </a:lnTo>
                  <a:lnTo>
                    <a:pt x="2407920" y="2930652"/>
                  </a:lnTo>
                  <a:lnTo>
                    <a:pt x="2446020" y="2930652"/>
                  </a:lnTo>
                  <a:close/>
                </a:path>
                <a:path w="6894830" h="3253104">
                  <a:moveTo>
                    <a:pt x="2473071" y="1995043"/>
                  </a:moveTo>
                  <a:lnTo>
                    <a:pt x="2460244" y="1959102"/>
                  </a:lnTo>
                  <a:lnTo>
                    <a:pt x="2424303" y="1971929"/>
                  </a:lnTo>
                  <a:lnTo>
                    <a:pt x="2437257" y="2007870"/>
                  </a:lnTo>
                  <a:lnTo>
                    <a:pt x="2473071" y="1995043"/>
                  </a:lnTo>
                  <a:close/>
                </a:path>
                <a:path w="6894830" h="3253104">
                  <a:moveTo>
                    <a:pt x="2480437" y="2785491"/>
                  </a:moveTo>
                  <a:lnTo>
                    <a:pt x="2462403" y="2751963"/>
                  </a:lnTo>
                  <a:lnTo>
                    <a:pt x="2451481" y="2757805"/>
                  </a:lnTo>
                  <a:lnTo>
                    <a:pt x="2462530" y="2745994"/>
                  </a:lnTo>
                  <a:lnTo>
                    <a:pt x="2434717" y="2719959"/>
                  </a:lnTo>
                  <a:lnTo>
                    <a:pt x="2408682" y="2747772"/>
                  </a:lnTo>
                  <a:lnTo>
                    <a:pt x="2431046" y="2768714"/>
                  </a:lnTo>
                  <a:lnTo>
                    <a:pt x="2428875" y="2769870"/>
                  </a:lnTo>
                  <a:lnTo>
                    <a:pt x="2446782" y="2803525"/>
                  </a:lnTo>
                  <a:lnTo>
                    <a:pt x="2480437" y="2785491"/>
                  </a:lnTo>
                  <a:close/>
                </a:path>
                <a:path w="6894830" h="3253104">
                  <a:moveTo>
                    <a:pt x="2488184" y="1206627"/>
                  </a:moveTo>
                  <a:lnTo>
                    <a:pt x="2452370" y="1193673"/>
                  </a:lnTo>
                  <a:lnTo>
                    <a:pt x="2439289" y="1229487"/>
                  </a:lnTo>
                  <a:lnTo>
                    <a:pt x="2475103" y="1242441"/>
                  </a:lnTo>
                  <a:lnTo>
                    <a:pt x="2488184" y="1206627"/>
                  </a:lnTo>
                  <a:close/>
                </a:path>
                <a:path w="6894830" h="3253104">
                  <a:moveTo>
                    <a:pt x="2506345" y="1691894"/>
                  </a:moveTo>
                  <a:lnTo>
                    <a:pt x="2472944" y="1673606"/>
                  </a:lnTo>
                  <a:lnTo>
                    <a:pt x="2454656" y="1707134"/>
                  </a:lnTo>
                  <a:lnTo>
                    <a:pt x="2488184" y="1725295"/>
                  </a:lnTo>
                  <a:lnTo>
                    <a:pt x="2506345" y="1691894"/>
                  </a:lnTo>
                  <a:close/>
                </a:path>
                <a:path w="6894830" h="3253104">
                  <a:moveTo>
                    <a:pt x="2509393" y="1553337"/>
                  </a:moveTo>
                  <a:lnTo>
                    <a:pt x="2491232" y="1519936"/>
                  </a:lnTo>
                  <a:lnTo>
                    <a:pt x="2457704" y="1537970"/>
                  </a:lnTo>
                  <a:lnTo>
                    <a:pt x="2475865" y="1571498"/>
                  </a:lnTo>
                  <a:lnTo>
                    <a:pt x="2509393" y="1553337"/>
                  </a:lnTo>
                  <a:close/>
                </a:path>
                <a:path w="6894830" h="3253104">
                  <a:moveTo>
                    <a:pt x="2514473" y="2690241"/>
                  </a:moveTo>
                  <a:lnTo>
                    <a:pt x="2486660" y="2664206"/>
                  </a:lnTo>
                  <a:lnTo>
                    <a:pt x="2460625" y="2692146"/>
                  </a:lnTo>
                  <a:lnTo>
                    <a:pt x="2488565" y="2718054"/>
                  </a:lnTo>
                  <a:lnTo>
                    <a:pt x="2514473" y="2690241"/>
                  </a:lnTo>
                  <a:close/>
                </a:path>
                <a:path w="6894830" h="3253104">
                  <a:moveTo>
                    <a:pt x="2544826" y="1969262"/>
                  </a:moveTo>
                  <a:lnTo>
                    <a:pt x="2531999" y="1933448"/>
                  </a:lnTo>
                  <a:lnTo>
                    <a:pt x="2496058" y="1946275"/>
                  </a:lnTo>
                  <a:lnTo>
                    <a:pt x="2508885" y="1982089"/>
                  </a:lnTo>
                  <a:lnTo>
                    <a:pt x="2544826" y="1969262"/>
                  </a:lnTo>
                  <a:close/>
                </a:path>
                <a:path w="6894830" h="3253104">
                  <a:moveTo>
                    <a:pt x="2544826" y="616204"/>
                  </a:moveTo>
                  <a:lnTo>
                    <a:pt x="2518791" y="588518"/>
                  </a:lnTo>
                  <a:lnTo>
                    <a:pt x="2490978" y="614553"/>
                  </a:lnTo>
                  <a:lnTo>
                    <a:pt x="2517140" y="642366"/>
                  </a:lnTo>
                  <a:lnTo>
                    <a:pt x="2544826" y="616204"/>
                  </a:lnTo>
                  <a:close/>
                </a:path>
                <a:path w="6894830" h="3253104">
                  <a:moveTo>
                    <a:pt x="2547620" y="2749677"/>
                  </a:moveTo>
                  <a:lnTo>
                    <a:pt x="2529713" y="2716022"/>
                  </a:lnTo>
                  <a:lnTo>
                    <a:pt x="2496058" y="2733929"/>
                  </a:lnTo>
                  <a:lnTo>
                    <a:pt x="2513965" y="2767584"/>
                  </a:lnTo>
                  <a:lnTo>
                    <a:pt x="2547620" y="2749677"/>
                  </a:lnTo>
                  <a:close/>
                </a:path>
                <a:path w="6894830" h="3253104">
                  <a:moveTo>
                    <a:pt x="2559812" y="1232535"/>
                  </a:moveTo>
                  <a:lnTo>
                    <a:pt x="2523998" y="1219581"/>
                  </a:lnTo>
                  <a:lnTo>
                    <a:pt x="2510917" y="1255395"/>
                  </a:lnTo>
                  <a:lnTo>
                    <a:pt x="2546731" y="1268349"/>
                  </a:lnTo>
                  <a:lnTo>
                    <a:pt x="2559812" y="1232535"/>
                  </a:lnTo>
                  <a:close/>
                </a:path>
                <a:path w="6894830" h="3253104">
                  <a:moveTo>
                    <a:pt x="2566543" y="2634615"/>
                  </a:moveTo>
                  <a:lnTo>
                    <a:pt x="2538730" y="2608580"/>
                  </a:lnTo>
                  <a:lnTo>
                    <a:pt x="2512695" y="2636393"/>
                  </a:lnTo>
                  <a:lnTo>
                    <a:pt x="2540508" y="2662428"/>
                  </a:lnTo>
                  <a:lnTo>
                    <a:pt x="2566543" y="2634615"/>
                  </a:lnTo>
                  <a:close/>
                </a:path>
                <a:path w="6894830" h="3253104">
                  <a:moveTo>
                    <a:pt x="2573274" y="1728216"/>
                  </a:moveTo>
                  <a:lnTo>
                    <a:pt x="2539873" y="1710055"/>
                  </a:lnTo>
                  <a:lnTo>
                    <a:pt x="2521585" y="1743583"/>
                  </a:lnTo>
                  <a:lnTo>
                    <a:pt x="2555113" y="1761744"/>
                  </a:lnTo>
                  <a:lnTo>
                    <a:pt x="2573274" y="1728216"/>
                  </a:lnTo>
                  <a:close/>
                </a:path>
                <a:path w="6894830" h="3253104">
                  <a:moveTo>
                    <a:pt x="2576449" y="1517142"/>
                  </a:moveTo>
                  <a:lnTo>
                    <a:pt x="2558288" y="1483614"/>
                  </a:lnTo>
                  <a:lnTo>
                    <a:pt x="2524760" y="1501775"/>
                  </a:lnTo>
                  <a:lnTo>
                    <a:pt x="2542921" y="1535303"/>
                  </a:lnTo>
                  <a:lnTo>
                    <a:pt x="2576449" y="1517142"/>
                  </a:lnTo>
                  <a:close/>
                </a:path>
                <a:path w="6894830" h="3253104">
                  <a:moveTo>
                    <a:pt x="2597023" y="671703"/>
                  </a:moveTo>
                  <a:lnTo>
                    <a:pt x="2570988" y="644017"/>
                  </a:lnTo>
                  <a:lnTo>
                    <a:pt x="2543175" y="670052"/>
                  </a:lnTo>
                  <a:lnTo>
                    <a:pt x="2569337" y="697865"/>
                  </a:lnTo>
                  <a:lnTo>
                    <a:pt x="2597023" y="671703"/>
                  </a:lnTo>
                  <a:close/>
                </a:path>
                <a:path w="6894830" h="3253104">
                  <a:moveTo>
                    <a:pt x="2614803" y="2713736"/>
                  </a:moveTo>
                  <a:lnTo>
                    <a:pt x="2596896" y="2680208"/>
                  </a:lnTo>
                  <a:lnTo>
                    <a:pt x="2563241" y="2698115"/>
                  </a:lnTo>
                  <a:lnTo>
                    <a:pt x="2581148" y="2731770"/>
                  </a:lnTo>
                  <a:lnTo>
                    <a:pt x="2614803" y="2713736"/>
                  </a:lnTo>
                  <a:close/>
                </a:path>
                <a:path w="6894830" h="3253104">
                  <a:moveTo>
                    <a:pt x="2616581" y="1943608"/>
                  </a:moveTo>
                  <a:lnTo>
                    <a:pt x="2603754" y="1907806"/>
                  </a:lnTo>
                  <a:lnTo>
                    <a:pt x="2567813" y="1920621"/>
                  </a:lnTo>
                  <a:lnTo>
                    <a:pt x="2580640" y="1956435"/>
                  </a:lnTo>
                  <a:lnTo>
                    <a:pt x="2616581" y="1943608"/>
                  </a:lnTo>
                  <a:close/>
                </a:path>
                <a:path w="6894830" h="3253104">
                  <a:moveTo>
                    <a:pt x="2618613" y="2578862"/>
                  </a:moveTo>
                  <a:lnTo>
                    <a:pt x="2590673" y="2552827"/>
                  </a:lnTo>
                  <a:lnTo>
                    <a:pt x="2564765" y="2580767"/>
                  </a:lnTo>
                  <a:lnTo>
                    <a:pt x="2592578" y="2606675"/>
                  </a:lnTo>
                  <a:lnTo>
                    <a:pt x="2618613" y="2578862"/>
                  </a:lnTo>
                  <a:close/>
                </a:path>
                <a:path w="6894830" h="3253104">
                  <a:moveTo>
                    <a:pt x="2621788" y="506222"/>
                  </a:moveTo>
                  <a:lnTo>
                    <a:pt x="2494026" y="502920"/>
                  </a:lnTo>
                  <a:lnTo>
                    <a:pt x="2527770" y="550405"/>
                  </a:lnTo>
                  <a:lnTo>
                    <a:pt x="2419350" y="510540"/>
                  </a:lnTo>
                  <a:lnTo>
                    <a:pt x="2456053" y="632968"/>
                  </a:lnTo>
                  <a:lnTo>
                    <a:pt x="2534158" y="559384"/>
                  </a:lnTo>
                  <a:lnTo>
                    <a:pt x="2568067" y="607060"/>
                  </a:lnTo>
                  <a:lnTo>
                    <a:pt x="2587955" y="569722"/>
                  </a:lnTo>
                  <a:lnTo>
                    <a:pt x="2608656" y="530860"/>
                  </a:lnTo>
                  <a:lnTo>
                    <a:pt x="2621788" y="506222"/>
                  </a:lnTo>
                  <a:close/>
                </a:path>
                <a:path w="6894830" h="3253104">
                  <a:moveTo>
                    <a:pt x="2631440" y="1258570"/>
                  </a:moveTo>
                  <a:lnTo>
                    <a:pt x="2595626" y="1245616"/>
                  </a:lnTo>
                  <a:lnTo>
                    <a:pt x="2582672" y="1281430"/>
                  </a:lnTo>
                  <a:lnTo>
                    <a:pt x="2618486" y="1294384"/>
                  </a:lnTo>
                  <a:lnTo>
                    <a:pt x="2631440" y="1258570"/>
                  </a:lnTo>
                  <a:close/>
                </a:path>
                <a:path w="6894830" h="3253104">
                  <a:moveTo>
                    <a:pt x="2640203" y="1764665"/>
                  </a:moveTo>
                  <a:lnTo>
                    <a:pt x="2606802" y="1746504"/>
                  </a:lnTo>
                  <a:lnTo>
                    <a:pt x="2588514" y="1779905"/>
                  </a:lnTo>
                  <a:lnTo>
                    <a:pt x="2622042" y="1798193"/>
                  </a:lnTo>
                  <a:lnTo>
                    <a:pt x="2640203" y="1764665"/>
                  </a:lnTo>
                  <a:close/>
                </a:path>
                <a:path w="6894830" h="3253104">
                  <a:moveTo>
                    <a:pt x="2643378" y="1480820"/>
                  </a:moveTo>
                  <a:lnTo>
                    <a:pt x="2625344" y="1447419"/>
                  </a:lnTo>
                  <a:lnTo>
                    <a:pt x="2591816" y="1465453"/>
                  </a:lnTo>
                  <a:lnTo>
                    <a:pt x="2609850" y="1498981"/>
                  </a:lnTo>
                  <a:lnTo>
                    <a:pt x="2643378" y="1480820"/>
                  </a:lnTo>
                  <a:close/>
                </a:path>
                <a:path w="6894830" h="3253104">
                  <a:moveTo>
                    <a:pt x="2649220" y="727202"/>
                  </a:moveTo>
                  <a:lnTo>
                    <a:pt x="2623185" y="699516"/>
                  </a:lnTo>
                  <a:lnTo>
                    <a:pt x="2595372" y="725551"/>
                  </a:lnTo>
                  <a:lnTo>
                    <a:pt x="2621534" y="753364"/>
                  </a:lnTo>
                  <a:lnTo>
                    <a:pt x="2649220" y="727202"/>
                  </a:lnTo>
                  <a:close/>
                </a:path>
                <a:path w="6894830" h="3253104">
                  <a:moveTo>
                    <a:pt x="2664079" y="571881"/>
                  </a:moveTo>
                  <a:lnTo>
                    <a:pt x="2630424" y="553974"/>
                  </a:lnTo>
                  <a:lnTo>
                    <a:pt x="2612517" y="587629"/>
                  </a:lnTo>
                  <a:lnTo>
                    <a:pt x="2646172" y="605536"/>
                  </a:lnTo>
                  <a:lnTo>
                    <a:pt x="2664079" y="571881"/>
                  </a:lnTo>
                  <a:close/>
                </a:path>
                <a:path w="6894830" h="3253104">
                  <a:moveTo>
                    <a:pt x="2670556" y="2523236"/>
                  </a:moveTo>
                  <a:lnTo>
                    <a:pt x="2642743" y="2497201"/>
                  </a:lnTo>
                  <a:lnTo>
                    <a:pt x="2616708" y="2525014"/>
                  </a:lnTo>
                  <a:lnTo>
                    <a:pt x="2644521" y="2551049"/>
                  </a:lnTo>
                  <a:lnTo>
                    <a:pt x="2670556" y="2523236"/>
                  </a:lnTo>
                  <a:close/>
                </a:path>
                <a:path w="6894830" h="3253104">
                  <a:moveTo>
                    <a:pt x="2681986" y="2677922"/>
                  </a:moveTo>
                  <a:lnTo>
                    <a:pt x="2664079" y="2644267"/>
                  </a:lnTo>
                  <a:lnTo>
                    <a:pt x="2630424" y="2662174"/>
                  </a:lnTo>
                  <a:lnTo>
                    <a:pt x="2648458" y="2695829"/>
                  </a:lnTo>
                  <a:lnTo>
                    <a:pt x="2681986" y="2677922"/>
                  </a:lnTo>
                  <a:close/>
                </a:path>
                <a:path w="6894830" h="3253104">
                  <a:moveTo>
                    <a:pt x="2688336" y="1917954"/>
                  </a:moveTo>
                  <a:lnTo>
                    <a:pt x="2675509" y="1882140"/>
                  </a:lnTo>
                  <a:lnTo>
                    <a:pt x="2639568" y="1894979"/>
                  </a:lnTo>
                  <a:lnTo>
                    <a:pt x="2652395" y="1930793"/>
                  </a:lnTo>
                  <a:lnTo>
                    <a:pt x="2688336" y="1917954"/>
                  </a:lnTo>
                  <a:close/>
                </a:path>
                <a:path w="6894830" h="3253104">
                  <a:moveTo>
                    <a:pt x="2701417" y="782701"/>
                  </a:moveTo>
                  <a:lnTo>
                    <a:pt x="2675382" y="755015"/>
                  </a:lnTo>
                  <a:lnTo>
                    <a:pt x="2647569" y="781050"/>
                  </a:lnTo>
                  <a:lnTo>
                    <a:pt x="2673731" y="808863"/>
                  </a:lnTo>
                  <a:lnTo>
                    <a:pt x="2701417" y="782701"/>
                  </a:lnTo>
                  <a:close/>
                </a:path>
                <a:path w="6894830" h="3253104">
                  <a:moveTo>
                    <a:pt x="2703068" y="1284478"/>
                  </a:moveTo>
                  <a:lnTo>
                    <a:pt x="2667254" y="1271524"/>
                  </a:lnTo>
                  <a:lnTo>
                    <a:pt x="2654300" y="1307338"/>
                  </a:lnTo>
                  <a:lnTo>
                    <a:pt x="2690114" y="1320292"/>
                  </a:lnTo>
                  <a:lnTo>
                    <a:pt x="2703068" y="1284478"/>
                  </a:lnTo>
                  <a:close/>
                </a:path>
                <a:path w="6894830" h="3253104">
                  <a:moveTo>
                    <a:pt x="2707132" y="1801114"/>
                  </a:moveTo>
                  <a:lnTo>
                    <a:pt x="2673731" y="1782826"/>
                  </a:lnTo>
                  <a:lnTo>
                    <a:pt x="2655570" y="1816354"/>
                  </a:lnTo>
                  <a:lnTo>
                    <a:pt x="2688971" y="1834515"/>
                  </a:lnTo>
                  <a:lnTo>
                    <a:pt x="2707132" y="1801114"/>
                  </a:lnTo>
                  <a:close/>
                </a:path>
                <a:path w="6894830" h="3253104">
                  <a:moveTo>
                    <a:pt x="2710434" y="1444625"/>
                  </a:moveTo>
                  <a:lnTo>
                    <a:pt x="2692273" y="1411097"/>
                  </a:lnTo>
                  <a:lnTo>
                    <a:pt x="2658745" y="1429258"/>
                  </a:lnTo>
                  <a:lnTo>
                    <a:pt x="2676906" y="1462786"/>
                  </a:lnTo>
                  <a:lnTo>
                    <a:pt x="2710434" y="1444625"/>
                  </a:lnTo>
                  <a:close/>
                </a:path>
                <a:path w="6894830" h="3253104">
                  <a:moveTo>
                    <a:pt x="2722626" y="2467483"/>
                  </a:moveTo>
                  <a:lnTo>
                    <a:pt x="2694686" y="2441448"/>
                  </a:lnTo>
                  <a:lnTo>
                    <a:pt x="2668778" y="2469388"/>
                  </a:lnTo>
                  <a:lnTo>
                    <a:pt x="2696591" y="2495296"/>
                  </a:lnTo>
                  <a:lnTo>
                    <a:pt x="2722626" y="2467483"/>
                  </a:lnTo>
                  <a:close/>
                </a:path>
                <a:path w="6894830" h="3253104">
                  <a:moveTo>
                    <a:pt x="2731389" y="607695"/>
                  </a:moveTo>
                  <a:lnTo>
                    <a:pt x="2697734" y="589788"/>
                  </a:lnTo>
                  <a:lnTo>
                    <a:pt x="2679827" y="623443"/>
                  </a:lnTo>
                  <a:lnTo>
                    <a:pt x="2713482" y="641350"/>
                  </a:lnTo>
                  <a:lnTo>
                    <a:pt x="2731389" y="607695"/>
                  </a:lnTo>
                  <a:close/>
                </a:path>
                <a:path w="6894830" h="3253104">
                  <a:moveTo>
                    <a:pt x="2749296" y="2641981"/>
                  </a:moveTo>
                  <a:lnTo>
                    <a:pt x="2731262" y="2608326"/>
                  </a:lnTo>
                  <a:lnTo>
                    <a:pt x="2697734" y="2626360"/>
                  </a:lnTo>
                  <a:lnTo>
                    <a:pt x="2715641" y="2659888"/>
                  </a:lnTo>
                  <a:lnTo>
                    <a:pt x="2749296" y="2641981"/>
                  </a:lnTo>
                  <a:close/>
                </a:path>
                <a:path w="6894830" h="3253104">
                  <a:moveTo>
                    <a:pt x="2753614" y="838327"/>
                  </a:moveTo>
                  <a:lnTo>
                    <a:pt x="2727579" y="810514"/>
                  </a:lnTo>
                  <a:lnTo>
                    <a:pt x="2699766" y="836676"/>
                  </a:lnTo>
                  <a:lnTo>
                    <a:pt x="2725928" y="864362"/>
                  </a:lnTo>
                  <a:lnTo>
                    <a:pt x="2753614" y="838327"/>
                  </a:lnTo>
                  <a:close/>
                </a:path>
                <a:path w="6894830" h="3253104">
                  <a:moveTo>
                    <a:pt x="2774188" y="1837563"/>
                  </a:moveTo>
                  <a:lnTo>
                    <a:pt x="2740660" y="1819275"/>
                  </a:lnTo>
                  <a:lnTo>
                    <a:pt x="2722499" y="1852803"/>
                  </a:lnTo>
                  <a:lnTo>
                    <a:pt x="2736253" y="1860296"/>
                  </a:lnTo>
                  <a:lnTo>
                    <a:pt x="2711323" y="1869186"/>
                  </a:lnTo>
                  <a:lnTo>
                    <a:pt x="2724150" y="1905127"/>
                  </a:lnTo>
                  <a:lnTo>
                    <a:pt x="2760091" y="1892300"/>
                  </a:lnTo>
                  <a:lnTo>
                    <a:pt x="2751645" y="1868665"/>
                  </a:lnTo>
                  <a:lnTo>
                    <a:pt x="2755900" y="1870964"/>
                  </a:lnTo>
                  <a:lnTo>
                    <a:pt x="2774188" y="1837563"/>
                  </a:lnTo>
                  <a:close/>
                </a:path>
                <a:path w="6894830" h="3253104">
                  <a:moveTo>
                    <a:pt x="2774569" y="2411857"/>
                  </a:moveTo>
                  <a:lnTo>
                    <a:pt x="2746756" y="2385822"/>
                  </a:lnTo>
                  <a:lnTo>
                    <a:pt x="2720721" y="2413635"/>
                  </a:lnTo>
                  <a:lnTo>
                    <a:pt x="2748534" y="2439670"/>
                  </a:lnTo>
                  <a:lnTo>
                    <a:pt x="2774569" y="2411857"/>
                  </a:lnTo>
                  <a:close/>
                </a:path>
                <a:path w="6894830" h="3253104">
                  <a:moveTo>
                    <a:pt x="2774696" y="1310513"/>
                  </a:moveTo>
                  <a:lnTo>
                    <a:pt x="2738882" y="1297559"/>
                  </a:lnTo>
                  <a:lnTo>
                    <a:pt x="2725928" y="1333373"/>
                  </a:lnTo>
                  <a:lnTo>
                    <a:pt x="2761742" y="1346327"/>
                  </a:lnTo>
                  <a:lnTo>
                    <a:pt x="2774696" y="1310513"/>
                  </a:lnTo>
                  <a:close/>
                </a:path>
                <a:path w="6894830" h="3253104">
                  <a:moveTo>
                    <a:pt x="2777490" y="1408303"/>
                  </a:moveTo>
                  <a:lnTo>
                    <a:pt x="2759329" y="1374775"/>
                  </a:lnTo>
                  <a:lnTo>
                    <a:pt x="2725801" y="1392936"/>
                  </a:lnTo>
                  <a:lnTo>
                    <a:pt x="2743962" y="1426464"/>
                  </a:lnTo>
                  <a:lnTo>
                    <a:pt x="2777490" y="1408303"/>
                  </a:lnTo>
                  <a:close/>
                </a:path>
                <a:path w="6894830" h="3253104">
                  <a:moveTo>
                    <a:pt x="2798572" y="643509"/>
                  </a:moveTo>
                  <a:lnTo>
                    <a:pt x="2764917" y="625602"/>
                  </a:lnTo>
                  <a:lnTo>
                    <a:pt x="2747010" y="659257"/>
                  </a:lnTo>
                  <a:lnTo>
                    <a:pt x="2780665" y="677164"/>
                  </a:lnTo>
                  <a:lnTo>
                    <a:pt x="2798572" y="643509"/>
                  </a:lnTo>
                  <a:close/>
                </a:path>
                <a:path w="6894830" h="3253104">
                  <a:moveTo>
                    <a:pt x="2805811" y="893826"/>
                  </a:moveTo>
                  <a:lnTo>
                    <a:pt x="2779776" y="866013"/>
                  </a:lnTo>
                  <a:lnTo>
                    <a:pt x="2751963" y="892175"/>
                  </a:lnTo>
                  <a:lnTo>
                    <a:pt x="2778125" y="919861"/>
                  </a:lnTo>
                  <a:lnTo>
                    <a:pt x="2805811" y="893826"/>
                  </a:lnTo>
                  <a:close/>
                </a:path>
                <a:path w="6894830" h="3253104">
                  <a:moveTo>
                    <a:pt x="2816479" y="2606040"/>
                  </a:moveTo>
                  <a:lnTo>
                    <a:pt x="2798572" y="2572512"/>
                  </a:lnTo>
                  <a:lnTo>
                    <a:pt x="2764917" y="2590419"/>
                  </a:lnTo>
                  <a:lnTo>
                    <a:pt x="2782824" y="2624074"/>
                  </a:lnTo>
                  <a:lnTo>
                    <a:pt x="2816479" y="2606040"/>
                  </a:lnTo>
                  <a:close/>
                </a:path>
                <a:path w="6894830" h="3253104">
                  <a:moveTo>
                    <a:pt x="2826639" y="2356104"/>
                  </a:moveTo>
                  <a:lnTo>
                    <a:pt x="2798826" y="2330196"/>
                  </a:lnTo>
                  <a:lnTo>
                    <a:pt x="2772791" y="2358009"/>
                  </a:lnTo>
                  <a:lnTo>
                    <a:pt x="2800604" y="2384044"/>
                  </a:lnTo>
                  <a:lnTo>
                    <a:pt x="2826639" y="2356104"/>
                  </a:lnTo>
                  <a:close/>
                </a:path>
                <a:path w="6894830" h="3253104">
                  <a:moveTo>
                    <a:pt x="2841117" y="1873885"/>
                  </a:moveTo>
                  <a:lnTo>
                    <a:pt x="2829369" y="1867535"/>
                  </a:lnTo>
                  <a:lnTo>
                    <a:pt x="2831846" y="1866646"/>
                  </a:lnTo>
                  <a:lnTo>
                    <a:pt x="2818892" y="1830705"/>
                  </a:lnTo>
                  <a:lnTo>
                    <a:pt x="2783078" y="1843532"/>
                  </a:lnTo>
                  <a:lnTo>
                    <a:pt x="2795409" y="1878114"/>
                  </a:lnTo>
                  <a:lnTo>
                    <a:pt x="2789428" y="1889125"/>
                  </a:lnTo>
                  <a:lnTo>
                    <a:pt x="2822829" y="1907413"/>
                  </a:lnTo>
                  <a:lnTo>
                    <a:pt x="2841117" y="1873885"/>
                  </a:lnTo>
                  <a:close/>
                </a:path>
                <a:path w="6894830" h="3253104">
                  <a:moveTo>
                    <a:pt x="2846324" y="1336421"/>
                  </a:moveTo>
                  <a:lnTo>
                    <a:pt x="2810510" y="1323467"/>
                  </a:lnTo>
                  <a:lnTo>
                    <a:pt x="2799842" y="1352969"/>
                  </a:lnTo>
                  <a:lnTo>
                    <a:pt x="2792857" y="1356741"/>
                  </a:lnTo>
                  <a:lnTo>
                    <a:pt x="2811018" y="1390269"/>
                  </a:lnTo>
                  <a:lnTo>
                    <a:pt x="2844419" y="1372108"/>
                  </a:lnTo>
                  <a:lnTo>
                    <a:pt x="2837827" y="1359877"/>
                  </a:lnTo>
                  <a:lnTo>
                    <a:pt x="2846324" y="1336421"/>
                  </a:lnTo>
                  <a:close/>
                </a:path>
                <a:path w="6894830" h="3253104">
                  <a:moveTo>
                    <a:pt x="2858008" y="949325"/>
                  </a:moveTo>
                  <a:lnTo>
                    <a:pt x="2831973" y="921512"/>
                  </a:lnTo>
                  <a:lnTo>
                    <a:pt x="2804160" y="947674"/>
                  </a:lnTo>
                  <a:lnTo>
                    <a:pt x="2830322" y="975360"/>
                  </a:lnTo>
                  <a:lnTo>
                    <a:pt x="2858008" y="949325"/>
                  </a:lnTo>
                  <a:close/>
                </a:path>
                <a:path w="6894830" h="3253104">
                  <a:moveTo>
                    <a:pt x="2865882" y="679323"/>
                  </a:moveTo>
                  <a:lnTo>
                    <a:pt x="2832227" y="661416"/>
                  </a:lnTo>
                  <a:lnTo>
                    <a:pt x="2814320" y="695071"/>
                  </a:lnTo>
                  <a:lnTo>
                    <a:pt x="2847975" y="712978"/>
                  </a:lnTo>
                  <a:lnTo>
                    <a:pt x="2865882" y="679323"/>
                  </a:lnTo>
                  <a:close/>
                </a:path>
                <a:path w="6894830" h="3253104">
                  <a:moveTo>
                    <a:pt x="2878582" y="2300478"/>
                  </a:moveTo>
                  <a:lnTo>
                    <a:pt x="2850769" y="2274443"/>
                  </a:lnTo>
                  <a:lnTo>
                    <a:pt x="2824734" y="2302256"/>
                  </a:lnTo>
                  <a:lnTo>
                    <a:pt x="2852674" y="2328291"/>
                  </a:lnTo>
                  <a:lnTo>
                    <a:pt x="2878582" y="2300478"/>
                  </a:lnTo>
                  <a:close/>
                </a:path>
                <a:path w="6894830" h="3253104">
                  <a:moveTo>
                    <a:pt x="2883662" y="2570226"/>
                  </a:moveTo>
                  <a:lnTo>
                    <a:pt x="2865755" y="2536571"/>
                  </a:lnTo>
                  <a:lnTo>
                    <a:pt x="2832100" y="2554605"/>
                  </a:lnTo>
                  <a:lnTo>
                    <a:pt x="2850134" y="2588133"/>
                  </a:lnTo>
                  <a:lnTo>
                    <a:pt x="2883662" y="2570226"/>
                  </a:lnTo>
                  <a:close/>
                </a:path>
                <a:path w="6894830" h="3253104">
                  <a:moveTo>
                    <a:pt x="2903474" y="1840865"/>
                  </a:moveTo>
                  <a:lnTo>
                    <a:pt x="2890647" y="1805051"/>
                  </a:lnTo>
                  <a:lnTo>
                    <a:pt x="2854833" y="1817878"/>
                  </a:lnTo>
                  <a:lnTo>
                    <a:pt x="2867660" y="1853819"/>
                  </a:lnTo>
                  <a:lnTo>
                    <a:pt x="2903474" y="1840865"/>
                  </a:lnTo>
                  <a:close/>
                </a:path>
                <a:path w="6894830" h="3253104">
                  <a:moveTo>
                    <a:pt x="2908046" y="1910334"/>
                  </a:moveTo>
                  <a:lnTo>
                    <a:pt x="2874518" y="1892173"/>
                  </a:lnTo>
                  <a:lnTo>
                    <a:pt x="2856357" y="1925574"/>
                  </a:lnTo>
                  <a:lnTo>
                    <a:pt x="2889758" y="1943735"/>
                  </a:lnTo>
                  <a:lnTo>
                    <a:pt x="2908046" y="1910334"/>
                  </a:lnTo>
                  <a:close/>
                </a:path>
                <a:path w="6894830" h="3253104">
                  <a:moveTo>
                    <a:pt x="2910205" y="1004824"/>
                  </a:moveTo>
                  <a:lnTo>
                    <a:pt x="2884170" y="977011"/>
                  </a:lnTo>
                  <a:lnTo>
                    <a:pt x="2856357" y="1003173"/>
                  </a:lnTo>
                  <a:lnTo>
                    <a:pt x="2882519" y="1030859"/>
                  </a:lnTo>
                  <a:lnTo>
                    <a:pt x="2910205" y="1004824"/>
                  </a:lnTo>
                  <a:close/>
                </a:path>
                <a:path w="6894830" h="3253104">
                  <a:moveTo>
                    <a:pt x="2917952" y="1362456"/>
                  </a:moveTo>
                  <a:lnTo>
                    <a:pt x="2884538" y="1350378"/>
                  </a:lnTo>
                  <a:lnTo>
                    <a:pt x="2911475" y="1335786"/>
                  </a:lnTo>
                  <a:lnTo>
                    <a:pt x="2893314" y="1302258"/>
                  </a:lnTo>
                  <a:lnTo>
                    <a:pt x="2859913" y="1320419"/>
                  </a:lnTo>
                  <a:lnTo>
                    <a:pt x="2877947" y="1353947"/>
                  </a:lnTo>
                  <a:lnTo>
                    <a:pt x="2881147" y="1352207"/>
                  </a:lnTo>
                  <a:lnTo>
                    <a:pt x="2869184" y="1385316"/>
                  </a:lnTo>
                  <a:lnTo>
                    <a:pt x="2904998" y="1398270"/>
                  </a:lnTo>
                  <a:lnTo>
                    <a:pt x="2917952" y="1362456"/>
                  </a:lnTo>
                  <a:close/>
                </a:path>
                <a:path w="6894830" h="3253104">
                  <a:moveTo>
                    <a:pt x="2930652" y="2244725"/>
                  </a:moveTo>
                  <a:lnTo>
                    <a:pt x="2902839" y="2218817"/>
                  </a:lnTo>
                  <a:lnTo>
                    <a:pt x="2876804" y="2246630"/>
                  </a:lnTo>
                  <a:lnTo>
                    <a:pt x="2904617" y="2272665"/>
                  </a:lnTo>
                  <a:lnTo>
                    <a:pt x="2930652" y="2244725"/>
                  </a:lnTo>
                  <a:close/>
                </a:path>
                <a:path w="6894830" h="3253104">
                  <a:moveTo>
                    <a:pt x="2933065" y="715137"/>
                  </a:moveTo>
                  <a:lnTo>
                    <a:pt x="2899537" y="697230"/>
                  </a:lnTo>
                  <a:lnTo>
                    <a:pt x="2881630" y="730885"/>
                  </a:lnTo>
                  <a:lnTo>
                    <a:pt x="2915158" y="748792"/>
                  </a:lnTo>
                  <a:lnTo>
                    <a:pt x="2933065" y="715137"/>
                  </a:lnTo>
                  <a:close/>
                </a:path>
                <a:path w="6894830" h="3253104">
                  <a:moveTo>
                    <a:pt x="2950972" y="2534285"/>
                  </a:moveTo>
                  <a:lnTo>
                    <a:pt x="2932938" y="2500757"/>
                  </a:lnTo>
                  <a:lnTo>
                    <a:pt x="2899410" y="2518664"/>
                  </a:lnTo>
                  <a:lnTo>
                    <a:pt x="2917317" y="2552319"/>
                  </a:lnTo>
                  <a:lnTo>
                    <a:pt x="2950972" y="2534285"/>
                  </a:lnTo>
                  <a:close/>
                </a:path>
                <a:path w="6894830" h="3253104">
                  <a:moveTo>
                    <a:pt x="2962402" y="1060323"/>
                  </a:moveTo>
                  <a:lnTo>
                    <a:pt x="2936367" y="1032637"/>
                  </a:lnTo>
                  <a:lnTo>
                    <a:pt x="2908554" y="1058672"/>
                  </a:lnTo>
                  <a:lnTo>
                    <a:pt x="2934716" y="1086485"/>
                  </a:lnTo>
                  <a:lnTo>
                    <a:pt x="2962402" y="1060323"/>
                  </a:lnTo>
                  <a:close/>
                </a:path>
                <a:path w="6894830" h="3253104">
                  <a:moveTo>
                    <a:pt x="2974975" y="1946783"/>
                  </a:moveTo>
                  <a:lnTo>
                    <a:pt x="2941447" y="1928495"/>
                  </a:lnTo>
                  <a:lnTo>
                    <a:pt x="2923286" y="1962023"/>
                  </a:lnTo>
                  <a:lnTo>
                    <a:pt x="2956687" y="1980184"/>
                  </a:lnTo>
                  <a:lnTo>
                    <a:pt x="2974975" y="1946783"/>
                  </a:lnTo>
                  <a:close/>
                </a:path>
                <a:path w="6894830" h="3253104">
                  <a:moveTo>
                    <a:pt x="2975229" y="1815211"/>
                  </a:moveTo>
                  <a:lnTo>
                    <a:pt x="2962402" y="1779397"/>
                  </a:lnTo>
                  <a:lnTo>
                    <a:pt x="2926588" y="1792224"/>
                  </a:lnTo>
                  <a:lnTo>
                    <a:pt x="2939415" y="1828038"/>
                  </a:lnTo>
                  <a:lnTo>
                    <a:pt x="2975229" y="1815211"/>
                  </a:lnTo>
                  <a:close/>
                </a:path>
                <a:path w="6894830" h="3253104">
                  <a:moveTo>
                    <a:pt x="2978531" y="1299591"/>
                  </a:moveTo>
                  <a:lnTo>
                    <a:pt x="2960370" y="1266063"/>
                  </a:lnTo>
                  <a:lnTo>
                    <a:pt x="2926842" y="1284224"/>
                  </a:lnTo>
                  <a:lnTo>
                    <a:pt x="2945003" y="1317752"/>
                  </a:lnTo>
                  <a:lnTo>
                    <a:pt x="2978531" y="1299591"/>
                  </a:lnTo>
                  <a:close/>
                </a:path>
                <a:path w="6894830" h="3253104">
                  <a:moveTo>
                    <a:pt x="2982595" y="2189099"/>
                  </a:moveTo>
                  <a:lnTo>
                    <a:pt x="2954782" y="2163064"/>
                  </a:lnTo>
                  <a:lnTo>
                    <a:pt x="2928747" y="2190877"/>
                  </a:lnTo>
                  <a:lnTo>
                    <a:pt x="2956687" y="2216912"/>
                  </a:lnTo>
                  <a:lnTo>
                    <a:pt x="2982595" y="2189099"/>
                  </a:lnTo>
                  <a:close/>
                </a:path>
                <a:path w="6894830" h="3253104">
                  <a:moveTo>
                    <a:pt x="2989580" y="1388364"/>
                  </a:moveTo>
                  <a:lnTo>
                    <a:pt x="2953766" y="1375410"/>
                  </a:lnTo>
                  <a:lnTo>
                    <a:pt x="2940812" y="1411224"/>
                  </a:lnTo>
                  <a:lnTo>
                    <a:pt x="2976626" y="1424178"/>
                  </a:lnTo>
                  <a:lnTo>
                    <a:pt x="2989580" y="1388364"/>
                  </a:lnTo>
                  <a:close/>
                </a:path>
                <a:path w="6894830" h="3253104">
                  <a:moveTo>
                    <a:pt x="3000375" y="750951"/>
                  </a:moveTo>
                  <a:lnTo>
                    <a:pt x="2966720" y="733044"/>
                  </a:lnTo>
                  <a:lnTo>
                    <a:pt x="2948813" y="766699"/>
                  </a:lnTo>
                  <a:lnTo>
                    <a:pt x="2982468" y="784606"/>
                  </a:lnTo>
                  <a:lnTo>
                    <a:pt x="3000375" y="750951"/>
                  </a:lnTo>
                  <a:close/>
                </a:path>
                <a:path w="6894830" h="3253104">
                  <a:moveTo>
                    <a:pt x="3014599" y="1115822"/>
                  </a:moveTo>
                  <a:lnTo>
                    <a:pt x="2988564" y="1088136"/>
                  </a:lnTo>
                  <a:lnTo>
                    <a:pt x="2960751" y="1114171"/>
                  </a:lnTo>
                  <a:lnTo>
                    <a:pt x="2986913" y="1141984"/>
                  </a:lnTo>
                  <a:lnTo>
                    <a:pt x="3014599" y="1115822"/>
                  </a:lnTo>
                  <a:close/>
                </a:path>
                <a:path w="6894830" h="3253104">
                  <a:moveTo>
                    <a:pt x="3018155" y="2498471"/>
                  </a:moveTo>
                  <a:lnTo>
                    <a:pt x="3000248" y="2464816"/>
                  </a:lnTo>
                  <a:lnTo>
                    <a:pt x="2966593" y="2482723"/>
                  </a:lnTo>
                  <a:lnTo>
                    <a:pt x="2984500" y="2516378"/>
                  </a:lnTo>
                  <a:lnTo>
                    <a:pt x="3018155" y="2498471"/>
                  </a:lnTo>
                  <a:close/>
                </a:path>
                <a:path w="6894830" h="3253104">
                  <a:moveTo>
                    <a:pt x="3034665" y="2133346"/>
                  </a:moveTo>
                  <a:lnTo>
                    <a:pt x="3006852" y="2107438"/>
                  </a:lnTo>
                  <a:lnTo>
                    <a:pt x="2980817" y="2135251"/>
                  </a:lnTo>
                  <a:lnTo>
                    <a:pt x="3008630" y="2161286"/>
                  </a:lnTo>
                  <a:lnTo>
                    <a:pt x="3034665" y="2133346"/>
                  </a:lnTo>
                  <a:close/>
                </a:path>
                <a:path w="6894830" h="3253104">
                  <a:moveTo>
                    <a:pt x="3041904" y="1983105"/>
                  </a:moveTo>
                  <a:lnTo>
                    <a:pt x="3008376" y="1964944"/>
                  </a:lnTo>
                  <a:lnTo>
                    <a:pt x="2990215" y="1998472"/>
                  </a:lnTo>
                  <a:lnTo>
                    <a:pt x="3023616" y="2016633"/>
                  </a:lnTo>
                  <a:lnTo>
                    <a:pt x="3041904" y="1983105"/>
                  </a:lnTo>
                  <a:close/>
                </a:path>
                <a:path w="6894830" h="3253104">
                  <a:moveTo>
                    <a:pt x="3045587" y="1263269"/>
                  </a:moveTo>
                  <a:lnTo>
                    <a:pt x="3027426" y="1229741"/>
                  </a:lnTo>
                  <a:lnTo>
                    <a:pt x="2993898" y="1247902"/>
                  </a:lnTo>
                  <a:lnTo>
                    <a:pt x="3012059" y="1281430"/>
                  </a:lnTo>
                  <a:lnTo>
                    <a:pt x="3045587" y="1263269"/>
                  </a:lnTo>
                  <a:close/>
                </a:path>
                <a:path w="6894830" h="3253104">
                  <a:moveTo>
                    <a:pt x="3046984" y="1789557"/>
                  </a:moveTo>
                  <a:lnTo>
                    <a:pt x="3034157" y="1753743"/>
                  </a:lnTo>
                  <a:lnTo>
                    <a:pt x="2998343" y="1766570"/>
                  </a:lnTo>
                  <a:lnTo>
                    <a:pt x="3011170" y="1802384"/>
                  </a:lnTo>
                  <a:lnTo>
                    <a:pt x="3046984" y="1789557"/>
                  </a:lnTo>
                  <a:close/>
                </a:path>
                <a:path w="6894830" h="3253104">
                  <a:moveTo>
                    <a:pt x="3061208" y="1414399"/>
                  </a:moveTo>
                  <a:lnTo>
                    <a:pt x="3025394" y="1401445"/>
                  </a:lnTo>
                  <a:lnTo>
                    <a:pt x="3012440" y="1437259"/>
                  </a:lnTo>
                  <a:lnTo>
                    <a:pt x="3048254" y="1450213"/>
                  </a:lnTo>
                  <a:lnTo>
                    <a:pt x="3061208" y="1414399"/>
                  </a:lnTo>
                  <a:close/>
                </a:path>
                <a:path w="6894830" h="3253104">
                  <a:moveTo>
                    <a:pt x="3066796" y="1171321"/>
                  </a:moveTo>
                  <a:lnTo>
                    <a:pt x="3040761" y="1143635"/>
                  </a:lnTo>
                  <a:lnTo>
                    <a:pt x="3012948" y="1169670"/>
                  </a:lnTo>
                  <a:lnTo>
                    <a:pt x="3039110" y="1197483"/>
                  </a:lnTo>
                  <a:lnTo>
                    <a:pt x="3066796" y="1171321"/>
                  </a:lnTo>
                  <a:close/>
                </a:path>
                <a:path w="6894830" h="3253104">
                  <a:moveTo>
                    <a:pt x="3067685" y="786765"/>
                  </a:moveTo>
                  <a:lnTo>
                    <a:pt x="3034030" y="768858"/>
                  </a:lnTo>
                  <a:lnTo>
                    <a:pt x="3016123" y="802513"/>
                  </a:lnTo>
                  <a:lnTo>
                    <a:pt x="3049778" y="820420"/>
                  </a:lnTo>
                  <a:lnTo>
                    <a:pt x="3067685" y="786765"/>
                  </a:lnTo>
                  <a:close/>
                </a:path>
                <a:path w="6894830" h="3253104">
                  <a:moveTo>
                    <a:pt x="3085338" y="2462530"/>
                  </a:moveTo>
                  <a:lnTo>
                    <a:pt x="3067431" y="2428875"/>
                  </a:lnTo>
                  <a:lnTo>
                    <a:pt x="3033776" y="2446909"/>
                  </a:lnTo>
                  <a:lnTo>
                    <a:pt x="3051683" y="2480437"/>
                  </a:lnTo>
                  <a:lnTo>
                    <a:pt x="3085338" y="2462530"/>
                  </a:lnTo>
                  <a:close/>
                </a:path>
                <a:path w="6894830" h="3253104">
                  <a:moveTo>
                    <a:pt x="3086735" y="2077720"/>
                  </a:moveTo>
                  <a:lnTo>
                    <a:pt x="3058795" y="2051685"/>
                  </a:lnTo>
                  <a:lnTo>
                    <a:pt x="3032887" y="2079498"/>
                  </a:lnTo>
                  <a:lnTo>
                    <a:pt x="3060700" y="2105533"/>
                  </a:lnTo>
                  <a:lnTo>
                    <a:pt x="3086735" y="2077720"/>
                  </a:lnTo>
                  <a:close/>
                </a:path>
                <a:path w="6894830" h="3253104">
                  <a:moveTo>
                    <a:pt x="3118739" y="1763903"/>
                  </a:moveTo>
                  <a:lnTo>
                    <a:pt x="3105912" y="1728089"/>
                  </a:lnTo>
                  <a:lnTo>
                    <a:pt x="3070098" y="1740916"/>
                  </a:lnTo>
                  <a:lnTo>
                    <a:pt x="3082925" y="1776730"/>
                  </a:lnTo>
                  <a:lnTo>
                    <a:pt x="3118739" y="1763903"/>
                  </a:lnTo>
                  <a:close/>
                </a:path>
                <a:path w="6894830" h="3253104">
                  <a:moveTo>
                    <a:pt x="3118993" y="1226820"/>
                  </a:moveTo>
                  <a:lnTo>
                    <a:pt x="3103384" y="1210233"/>
                  </a:lnTo>
                  <a:lnTo>
                    <a:pt x="3094355" y="1193546"/>
                  </a:lnTo>
                  <a:lnTo>
                    <a:pt x="3060954" y="1211707"/>
                  </a:lnTo>
                  <a:lnTo>
                    <a:pt x="3067177" y="1223264"/>
                  </a:lnTo>
                  <a:lnTo>
                    <a:pt x="3065145" y="1225169"/>
                  </a:lnTo>
                  <a:lnTo>
                    <a:pt x="3072358" y="1232852"/>
                  </a:lnTo>
                  <a:lnTo>
                    <a:pt x="3078988" y="1245108"/>
                  </a:lnTo>
                  <a:lnTo>
                    <a:pt x="3082239" y="1243355"/>
                  </a:lnTo>
                  <a:lnTo>
                    <a:pt x="3091307" y="1252982"/>
                  </a:lnTo>
                  <a:lnTo>
                    <a:pt x="3118993" y="1226820"/>
                  </a:lnTo>
                  <a:close/>
                </a:path>
                <a:path w="6894830" h="3253104">
                  <a:moveTo>
                    <a:pt x="3132836" y="1440307"/>
                  </a:moveTo>
                  <a:lnTo>
                    <a:pt x="3097022" y="1427353"/>
                  </a:lnTo>
                  <a:lnTo>
                    <a:pt x="3084068" y="1463167"/>
                  </a:lnTo>
                  <a:lnTo>
                    <a:pt x="3119882" y="1476121"/>
                  </a:lnTo>
                  <a:lnTo>
                    <a:pt x="3132836" y="1440307"/>
                  </a:lnTo>
                  <a:close/>
                </a:path>
                <a:path w="6894830" h="3253104">
                  <a:moveTo>
                    <a:pt x="3134868" y="822579"/>
                  </a:moveTo>
                  <a:lnTo>
                    <a:pt x="3101213" y="804672"/>
                  </a:lnTo>
                  <a:lnTo>
                    <a:pt x="3083306" y="838327"/>
                  </a:lnTo>
                  <a:lnTo>
                    <a:pt x="3116961" y="856234"/>
                  </a:lnTo>
                  <a:lnTo>
                    <a:pt x="3134868" y="822579"/>
                  </a:lnTo>
                  <a:close/>
                </a:path>
                <a:path w="6894830" h="3253104">
                  <a:moveTo>
                    <a:pt x="3138678" y="2021967"/>
                  </a:moveTo>
                  <a:lnTo>
                    <a:pt x="3110865" y="1996059"/>
                  </a:lnTo>
                  <a:lnTo>
                    <a:pt x="3095587" y="2012391"/>
                  </a:lnTo>
                  <a:lnTo>
                    <a:pt x="3075305" y="2001393"/>
                  </a:lnTo>
                  <a:lnTo>
                    <a:pt x="3057144" y="2034794"/>
                  </a:lnTo>
                  <a:lnTo>
                    <a:pt x="3090545" y="2053082"/>
                  </a:lnTo>
                  <a:lnTo>
                    <a:pt x="3099155" y="2037295"/>
                  </a:lnTo>
                  <a:lnTo>
                    <a:pt x="3112643" y="2049907"/>
                  </a:lnTo>
                  <a:lnTo>
                    <a:pt x="3138678" y="2021967"/>
                  </a:lnTo>
                  <a:close/>
                </a:path>
                <a:path w="6894830" h="3253104">
                  <a:moveTo>
                    <a:pt x="3152521" y="2426716"/>
                  </a:moveTo>
                  <a:lnTo>
                    <a:pt x="3134614" y="2393061"/>
                  </a:lnTo>
                  <a:lnTo>
                    <a:pt x="3100959" y="2410968"/>
                  </a:lnTo>
                  <a:lnTo>
                    <a:pt x="3118993" y="2444623"/>
                  </a:lnTo>
                  <a:lnTo>
                    <a:pt x="3152521" y="2426716"/>
                  </a:lnTo>
                  <a:close/>
                </a:path>
                <a:path w="6894830" h="3253104">
                  <a:moveTo>
                    <a:pt x="3171190" y="1282446"/>
                  </a:moveTo>
                  <a:lnTo>
                    <a:pt x="3145155" y="1254633"/>
                  </a:lnTo>
                  <a:lnTo>
                    <a:pt x="3117342" y="1280795"/>
                  </a:lnTo>
                  <a:lnTo>
                    <a:pt x="3143504" y="1308481"/>
                  </a:lnTo>
                  <a:lnTo>
                    <a:pt x="3171190" y="1282446"/>
                  </a:lnTo>
                  <a:close/>
                </a:path>
                <a:path w="6894830" h="3253104">
                  <a:moveTo>
                    <a:pt x="3175762" y="2056003"/>
                  </a:moveTo>
                  <a:lnTo>
                    <a:pt x="3142234" y="2037715"/>
                  </a:lnTo>
                  <a:lnTo>
                    <a:pt x="3124073" y="2071243"/>
                  </a:lnTo>
                  <a:lnTo>
                    <a:pt x="3157601" y="2089404"/>
                  </a:lnTo>
                  <a:lnTo>
                    <a:pt x="3175762" y="2056003"/>
                  </a:lnTo>
                  <a:close/>
                </a:path>
                <a:path w="6894830" h="3253104">
                  <a:moveTo>
                    <a:pt x="3179572" y="1190752"/>
                  </a:moveTo>
                  <a:lnTo>
                    <a:pt x="3161411" y="1157224"/>
                  </a:lnTo>
                  <a:lnTo>
                    <a:pt x="3127883" y="1175385"/>
                  </a:lnTo>
                  <a:lnTo>
                    <a:pt x="3146044" y="1208913"/>
                  </a:lnTo>
                  <a:lnTo>
                    <a:pt x="3179572" y="1190752"/>
                  </a:lnTo>
                  <a:close/>
                </a:path>
                <a:path w="6894830" h="3253104">
                  <a:moveTo>
                    <a:pt x="3190494" y="1738249"/>
                  </a:moveTo>
                  <a:lnTo>
                    <a:pt x="3177667" y="1702308"/>
                  </a:lnTo>
                  <a:lnTo>
                    <a:pt x="3141853" y="1715135"/>
                  </a:lnTo>
                  <a:lnTo>
                    <a:pt x="3154680" y="1751076"/>
                  </a:lnTo>
                  <a:lnTo>
                    <a:pt x="3190494" y="1738249"/>
                  </a:lnTo>
                  <a:close/>
                </a:path>
                <a:path w="6894830" h="3253104">
                  <a:moveTo>
                    <a:pt x="3190748" y="1966341"/>
                  </a:moveTo>
                  <a:lnTo>
                    <a:pt x="3162808" y="1940318"/>
                  </a:lnTo>
                  <a:lnTo>
                    <a:pt x="3136900" y="1968119"/>
                  </a:lnTo>
                  <a:lnTo>
                    <a:pt x="3164713" y="1994154"/>
                  </a:lnTo>
                  <a:lnTo>
                    <a:pt x="3190748" y="1966341"/>
                  </a:lnTo>
                  <a:close/>
                </a:path>
                <a:path w="6894830" h="3253104">
                  <a:moveTo>
                    <a:pt x="3202178" y="858393"/>
                  </a:moveTo>
                  <a:lnTo>
                    <a:pt x="3168523" y="840486"/>
                  </a:lnTo>
                  <a:lnTo>
                    <a:pt x="3150616" y="874141"/>
                  </a:lnTo>
                  <a:lnTo>
                    <a:pt x="3184271" y="892048"/>
                  </a:lnTo>
                  <a:lnTo>
                    <a:pt x="3202178" y="858393"/>
                  </a:lnTo>
                  <a:close/>
                </a:path>
                <a:path w="6894830" h="3253104">
                  <a:moveTo>
                    <a:pt x="3204464" y="1466342"/>
                  </a:moveTo>
                  <a:lnTo>
                    <a:pt x="3168650" y="1453388"/>
                  </a:lnTo>
                  <a:lnTo>
                    <a:pt x="3155696" y="1489202"/>
                  </a:lnTo>
                  <a:lnTo>
                    <a:pt x="3191510" y="1502156"/>
                  </a:lnTo>
                  <a:lnTo>
                    <a:pt x="3204464" y="1466342"/>
                  </a:lnTo>
                  <a:close/>
                </a:path>
                <a:path w="6894830" h="3253104">
                  <a:moveTo>
                    <a:pt x="3219831" y="2390775"/>
                  </a:moveTo>
                  <a:lnTo>
                    <a:pt x="3201797" y="2357120"/>
                  </a:lnTo>
                  <a:lnTo>
                    <a:pt x="3168269" y="2375154"/>
                  </a:lnTo>
                  <a:lnTo>
                    <a:pt x="3186176" y="2408682"/>
                  </a:lnTo>
                  <a:lnTo>
                    <a:pt x="3219831" y="2390775"/>
                  </a:lnTo>
                  <a:close/>
                </a:path>
                <a:path w="6894830" h="3253104">
                  <a:moveTo>
                    <a:pt x="3223387" y="1337945"/>
                  </a:moveTo>
                  <a:lnTo>
                    <a:pt x="3197352" y="1310132"/>
                  </a:lnTo>
                  <a:lnTo>
                    <a:pt x="3169539" y="1336294"/>
                  </a:lnTo>
                  <a:lnTo>
                    <a:pt x="3195701" y="1363980"/>
                  </a:lnTo>
                  <a:lnTo>
                    <a:pt x="3223387" y="1337945"/>
                  </a:lnTo>
                  <a:close/>
                </a:path>
                <a:path w="6894830" h="3253104">
                  <a:moveTo>
                    <a:pt x="3242691" y="2092325"/>
                  </a:moveTo>
                  <a:lnTo>
                    <a:pt x="3209163" y="2074164"/>
                  </a:lnTo>
                  <a:lnTo>
                    <a:pt x="3191002" y="2107692"/>
                  </a:lnTo>
                  <a:lnTo>
                    <a:pt x="3224530" y="2125853"/>
                  </a:lnTo>
                  <a:lnTo>
                    <a:pt x="3242691" y="2092325"/>
                  </a:lnTo>
                  <a:close/>
                </a:path>
                <a:path w="6894830" h="3253104">
                  <a:moveTo>
                    <a:pt x="3242691" y="1910588"/>
                  </a:moveTo>
                  <a:lnTo>
                    <a:pt x="3214878" y="1884692"/>
                  </a:lnTo>
                  <a:lnTo>
                    <a:pt x="3188843" y="1912505"/>
                  </a:lnTo>
                  <a:lnTo>
                    <a:pt x="3216656" y="1938528"/>
                  </a:lnTo>
                  <a:lnTo>
                    <a:pt x="3242691" y="1910588"/>
                  </a:lnTo>
                  <a:close/>
                </a:path>
                <a:path w="6894830" h="3253104">
                  <a:moveTo>
                    <a:pt x="3246628" y="1154557"/>
                  </a:moveTo>
                  <a:lnTo>
                    <a:pt x="3228467" y="1121029"/>
                  </a:lnTo>
                  <a:lnTo>
                    <a:pt x="3194939" y="1139190"/>
                  </a:lnTo>
                  <a:lnTo>
                    <a:pt x="3213100" y="1172591"/>
                  </a:lnTo>
                  <a:lnTo>
                    <a:pt x="3246628" y="1154557"/>
                  </a:lnTo>
                  <a:close/>
                </a:path>
                <a:path w="6894830" h="3253104">
                  <a:moveTo>
                    <a:pt x="3262249" y="1712595"/>
                  </a:moveTo>
                  <a:lnTo>
                    <a:pt x="3249422" y="1676654"/>
                  </a:lnTo>
                  <a:lnTo>
                    <a:pt x="3213481" y="1689481"/>
                  </a:lnTo>
                  <a:lnTo>
                    <a:pt x="3226435" y="1725422"/>
                  </a:lnTo>
                  <a:lnTo>
                    <a:pt x="3262249" y="1712595"/>
                  </a:lnTo>
                  <a:close/>
                </a:path>
                <a:path w="6894830" h="3253104">
                  <a:moveTo>
                    <a:pt x="3269361" y="894207"/>
                  </a:moveTo>
                  <a:lnTo>
                    <a:pt x="3235833" y="876300"/>
                  </a:lnTo>
                  <a:lnTo>
                    <a:pt x="3217926" y="909955"/>
                  </a:lnTo>
                  <a:lnTo>
                    <a:pt x="3251454" y="927735"/>
                  </a:lnTo>
                  <a:lnTo>
                    <a:pt x="3269361" y="894207"/>
                  </a:lnTo>
                  <a:close/>
                </a:path>
                <a:path w="6894830" h="3253104">
                  <a:moveTo>
                    <a:pt x="3275584" y="1393444"/>
                  </a:moveTo>
                  <a:lnTo>
                    <a:pt x="3249549" y="1365631"/>
                  </a:lnTo>
                  <a:lnTo>
                    <a:pt x="3221736" y="1391793"/>
                  </a:lnTo>
                  <a:lnTo>
                    <a:pt x="3247898" y="1419479"/>
                  </a:lnTo>
                  <a:lnTo>
                    <a:pt x="3275584" y="1393444"/>
                  </a:lnTo>
                  <a:close/>
                </a:path>
                <a:path w="6894830" h="3253104">
                  <a:moveTo>
                    <a:pt x="3276092" y="1492250"/>
                  </a:moveTo>
                  <a:lnTo>
                    <a:pt x="3240278" y="1479296"/>
                  </a:lnTo>
                  <a:lnTo>
                    <a:pt x="3227324" y="1515110"/>
                  </a:lnTo>
                  <a:lnTo>
                    <a:pt x="3263138" y="1528064"/>
                  </a:lnTo>
                  <a:lnTo>
                    <a:pt x="3276092" y="1492250"/>
                  </a:lnTo>
                  <a:close/>
                </a:path>
                <a:path w="6894830" h="3253104">
                  <a:moveTo>
                    <a:pt x="3287014" y="2354834"/>
                  </a:moveTo>
                  <a:lnTo>
                    <a:pt x="3269107" y="2321306"/>
                  </a:lnTo>
                  <a:lnTo>
                    <a:pt x="3235452" y="2339213"/>
                  </a:lnTo>
                  <a:lnTo>
                    <a:pt x="3253359" y="2372868"/>
                  </a:lnTo>
                  <a:lnTo>
                    <a:pt x="3287014" y="2354834"/>
                  </a:lnTo>
                  <a:close/>
                </a:path>
                <a:path w="6894830" h="3253104">
                  <a:moveTo>
                    <a:pt x="3294761" y="1854962"/>
                  </a:moveTo>
                  <a:lnTo>
                    <a:pt x="3266948" y="1828927"/>
                  </a:lnTo>
                  <a:lnTo>
                    <a:pt x="3240913" y="1856740"/>
                  </a:lnTo>
                  <a:lnTo>
                    <a:pt x="3268726" y="1882775"/>
                  </a:lnTo>
                  <a:lnTo>
                    <a:pt x="3294761" y="1854962"/>
                  </a:lnTo>
                  <a:close/>
                </a:path>
                <a:path w="6894830" h="3253104">
                  <a:moveTo>
                    <a:pt x="3309620" y="2128774"/>
                  </a:moveTo>
                  <a:lnTo>
                    <a:pt x="3276092" y="2110613"/>
                  </a:lnTo>
                  <a:lnTo>
                    <a:pt x="3257931" y="2144014"/>
                  </a:lnTo>
                  <a:lnTo>
                    <a:pt x="3291459" y="2162302"/>
                  </a:lnTo>
                  <a:lnTo>
                    <a:pt x="3309620" y="2128774"/>
                  </a:lnTo>
                  <a:close/>
                </a:path>
                <a:path w="6894830" h="3253104">
                  <a:moveTo>
                    <a:pt x="3313557" y="1118235"/>
                  </a:moveTo>
                  <a:lnTo>
                    <a:pt x="3295523" y="1084707"/>
                  </a:lnTo>
                  <a:lnTo>
                    <a:pt x="3261995" y="1102868"/>
                  </a:lnTo>
                  <a:lnTo>
                    <a:pt x="3280156" y="1136396"/>
                  </a:lnTo>
                  <a:lnTo>
                    <a:pt x="3313557" y="1118235"/>
                  </a:lnTo>
                  <a:close/>
                </a:path>
                <a:path w="6894830" h="3253104">
                  <a:moveTo>
                    <a:pt x="3327781" y="1448943"/>
                  </a:moveTo>
                  <a:lnTo>
                    <a:pt x="3301746" y="1421130"/>
                  </a:lnTo>
                  <a:lnTo>
                    <a:pt x="3273933" y="1447292"/>
                  </a:lnTo>
                  <a:lnTo>
                    <a:pt x="3300095" y="1474978"/>
                  </a:lnTo>
                  <a:lnTo>
                    <a:pt x="3327781" y="1448943"/>
                  </a:lnTo>
                  <a:close/>
                </a:path>
                <a:path w="6894830" h="3253104">
                  <a:moveTo>
                    <a:pt x="3334004" y="1686814"/>
                  </a:moveTo>
                  <a:lnTo>
                    <a:pt x="3321177" y="1651000"/>
                  </a:lnTo>
                  <a:lnTo>
                    <a:pt x="3285236" y="1663827"/>
                  </a:lnTo>
                  <a:lnTo>
                    <a:pt x="3298063" y="1699768"/>
                  </a:lnTo>
                  <a:lnTo>
                    <a:pt x="3334004" y="1686814"/>
                  </a:lnTo>
                  <a:close/>
                </a:path>
                <a:path w="6894830" h="3253104">
                  <a:moveTo>
                    <a:pt x="3336671" y="930021"/>
                  </a:moveTo>
                  <a:lnTo>
                    <a:pt x="3303016" y="912114"/>
                  </a:lnTo>
                  <a:lnTo>
                    <a:pt x="3285109" y="945642"/>
                  </a:lnTo>
                  <a:lnTo>
                    <a:pt x="3318764" y="963549"/>
                  </a:lnTo>
                  <a:lnTo>
                    <a:pt x="3336671" y="930021"/>
                  </a:lnTo>
                  <a:close/>
                </a:path>
                <a:path w="6894830" h="3253104">
                  <a:moveTo>
                    <a:pt x="3346704" y="1799209"/>
                  </a:moveTo>
                  <a:lnTo>
                    <a:pt x="3318891" y="1773301"/>
                  </a:lnTo>
                  <a:lnTo>
                    <a:pt x="3292856" y="1801114"/>
                  </a:lnTo>
                  <a:lnTo>
                    <a:pt x="3320796" y="1827149"/>
                  </a:lnTo>
                  <a:lnTo>
                    <a:pt x="3346704" y="1799209"/>
                  </a:lnTo>
                  <a:close/>
                </a:path>
                <a:path w="6894830" h="3253104">
                  <a:moveTo>
                    <a:pt x="3354197" y="2319020"/>
                  </a:moveTo>
                  <a:lnTo>
                    <a:pt x="3336290" y="2285365"/>
                  </a:lnTo>
                  <a:lnTo>
                    <a:pt x="3302635" y="2303272"/>
                  </a:lnTo>
                  <a:lnTo>
                    <a:pt x="3320669" y="2336927"/>
                  </a:lnTo>
                  <a:lnTo>
                    <a:pt x="3354197" y="2319020"/>
                  </a:lnTo>
                  <a:close/>
                </a:path>
                <a:path w="6894830" h="3253104">
                  <a:moveTo>
                    <a:pt x="3376549" y="2165223"/>
                  </a:moveTo>
                  <a:lnTo>
                    <a:pt x="3343148" y="2147062"/>
                  </a:lnTo>
                  <a:lnTo>
                    <a:pt x="3324860" y="2180463"/>
                  </a:lnTo>
                  <a:lnTo>
                    <a:pt x="3358388" y="2198624"/>
                  </a:lnTo>
                  <a:lnTo>
                    <a:pt x="3376549" y="2165223"/>
                  </a:lnTo>
                  <a:close/>
                </a:path>
                <a:path w="6894830" h="3253104">
                  <a:moveTo>
                    <a:pt x="3379978" y="1504442"/>
                  </a:moveTo>
                  <a:lnTo>
                    <a:pt x="3353943" y="1476756"/>
                  </a:lnTo>
                  <a:lnTo>
                    <a:pt x="3326130" y="1502791"/>
                  </a:lnTo>
                  <a:lnTo>
                    <a:pt x="3337014" y="1514373"/>
                  </a:lnTo>
                  <a:lnTo>
                    <a:pt x="3312033" y="1505331"/>
                  </a:lnTo>
                  <a:lnTo>
                    <a:pt x="3298952" y="1541145"/>
                  </a:lnTo>
                  <a:lnTo>
                    <a:pt x="3334766" y="1554099"/>
                  </a:lnTo>
                  <a:lnTo>
                    <a:pt x="3345840" y="1523758"/>
                  </a:lnTo>
                  <a:lnTo>
                    <a:pt x="3352292" y="1530604"/>
                  </a:lnTo>
                  <a:lnTo>
                    <a:pt x="3379978" y="1504442"/>
                  </a:lnTo>
                  <a:close/>
                </a:path>
                <a:path w="6894830" h="3253104">
                  <a:moveTo>
                    <a:pt x="3380613" y="1082040"/>
                  </a:moveTo>
                  <a:lnTo>
                    <a:pt x="3362452" y="1048512"/>
                  </a:lnTo>
                  <a:lnTo>
                    <a:pt x="3328924" y="1066546"/>
                  </a:lnTo>
                  <a:lnTo>
                    <a:pt x="3347085" y="1100074"/>
                  </a:lnTo>
                  <a:lnTo>
                    <a:pt x="3380613" y="1082040"/>
                  </a:lnTo>
                  <a:close/>
                </a:path>
                <a:path w="6894830" h="3253104">
                  <a:moveTo>
                    <a:pt x="3398774" y="1743583"/>
                  </a:moveTo>
                  <a:lnTo>
                    <a:pt x="3370961" y="1717548"/>
                  </a:lnTo>
                  <a:lnTo>
                    <a:pt x="3344926" y="1745361"/>
                  </a:lnTo>
                  <a:lnTo>
                    <a:pt x="3372739" y="1771396"/>
                  </a:lnTo>
                  <a:lnTo>
                    <a:pt x="3398774" y="1743583"/>
                  </a:lnTo>
                  <a:close/>
                </a:path>
                <a:path w="6894830" h="3253104">
                  <a:moveTo>
                    <a:pt x="3403981" y="965835"/>
                  </a:moveTo>
                  <a:lnTo>
                    <a:pt x="3370326" y="947928"/>
                  </a:lnTo>
                  <a:lnTo>
                    <a:pt x="3352419" y="981456"/>
                  </a:lnTo>
                  <a:lnTo>
                    <a:pt x="3386074" y="999363"/>
                  </a:lnTo>
                  <a:lnTo>
                    <a:pt x="3403981" y="965835"/>
                  </a:lnTo>
                  <a:close/>
                </a:path>
                <a:path w="6894830" h="3253104">
                  <a:moveTo>
                    <a:pt x="3405759" y="1661160"/>
                  </a:moveTo>
                  <a:lnTo>
                    <a:pt x="3392932" y="1625346"/>
                  </a:lnTo>
                  <a:lnTo>
                    <a:pt x="3356991" y="1638173"/>
                  </a:lnTo>
                  <a:lnTo>
                    <a:pt x="3369818" y="1673987"/>
                  </a:lnTo>
                  <a:lnTo>
                    <a:pt x="3405759" y="1661160"/>
                  </a:lnTo>
                  <a:close/>
                </a:path>
                <a:path w="6894830" h="3253104">
                  <a:moveTo>
                    <a:pt x="3421507" y="2283079"/>
                  </a:moveTo>
                  <a:lnTo>
                    <a:pt x="3403473" y="2249551"/>
                  </a:lnTo>
                  <a:lnTo>
                    <a:pt x="3369945" y="2267458"/>
                  </a:lnTo>
                  <a:lnTo>
                    <a:pt x="3387852" y="2300986"/>
                  </a:lnTo>
                  <a:lnTo>
                    <a:pt x="3421507" y="2283079"/>
                  </a:lnTo>
                  <a:close/>
                </a:path>
                <a:path w="6894830" h="3253104">
                  <a:moveTo>
                    <a:pt x="3432175" y="1559941"/>
                  </a:moveTo>
                  <a:lnTo>
                    <a:pt x="3418878" y="1545818"/>
                  </a:lnTo>
                  <a:lnTo>
                    <a:pt x="3419475" y="1544193"/>
                  </a:lnTo>
                  <a:lnTo>
                    <a:pt x="3416274" y="1543037"/>
                  </a:lnTo>
                  <a:lnTo>
                    <a:pt x="3406140" y="1532255"/>
                  </a:lnTo>
                  <a:lnTo>
                    <a:pt x="3400653" y="1537398"/>
                  </a:lnTo>
                  <a:lnTo>
                    <a:pt x="3383661" y="1531239"/>
                  </a:lnTo>
                  <a:lnTo>
                    <a:pt x="3370580" y="1567053"/>
                  </a:lnTo>
                  <a:lnTo>
                    <a:pt x="3394811" y="1575828"/>
                  </a:lnTo>
                  <a:lnTo>
                    <a:pt x="3404489" y="1586103"/>
                  </a:lnTo>
                  <a:lnTo>
                    <a:pt x="3432175" y="1559941"/>
                  </a:lnTo>
                  <a:close/>
                </a:path>
                <a:path w="6894830" h="3253104">
                  <a:moveTo>
                    <a:pt x="3443478" y="2201672"/>
                  </a:moveTo>
                  <a:lnTo>
                    <a:pt x="3410077" y="2183384"/>
                  </a:lnTo>
                  <a:lnTo>
                    <a:pt x="3391789" y="2216912"/>
                  </a:lnTo>
                  <a:lnTo>
                    <a:pt x="3425317" y="2235073"/>
                  </a:lnTo>
                  <a:lnTo>
                    <a:pt x="3443478" y="2201672"/>
                  </a:lnTo>
                  <a:close/>
                </a:path>
                <a:path w="6894830" h="3253104">
                  <a:moveTo>
                    <a:pt x="3450717" y="1687957"/>
                  </a:moveTo>
                  <a:lnTo>
                    <a:pt x="3422904" y="1661922"/>
                  </a:lnTo>
                  <a:lnTo>
                    <a:pt x="3396869" y="1689735"/>
                  </a:lnTo>
                  <a:lnTo>
                    <a:pt x="3424809" y="1715770"/>
                  </a:lnTo>
                  <a:lnTo>
                    <a:pt x="3450717" y="1687957"/>
                  </a:lnTo>
                  <a:close/>
                </a:path>
                <a:path w="6894830" h="3253104">
                  <a:moveTo>
                    <a:pt x="3502787" y="1632204"/>
                  </a:moveTo>
                  <a:lnTo>
                    <a:pt x="3480625" y="1611464"/>
                  </a:lnTo>
                  <a:lnTo>
                    <a:pt x="3474250" y="1604683"/>
                  </a:lnTo>
                  <a:lnTo>
                    <a:pt x="3478022" y="1606042"/>
                  </a:lnTo>
                  <a:lnTo>
                    <a:pt x="3491103" y="1570228"/>
                  </a:lnTo>
                  <a:lnTo>
                    <a:pt x="3455289" y="1557274"/>
                  </a:lnTo>
                  <a:lnTo>
                    <a:pt x="3442208" y="1593088"/>
                  </a:lnTo>
                  <a:lnTo>
                    <a:pt x="3449726" y="1595818"/>
                  </a:lnTo>
                  <a:lnTo>
                    <a:pt x="3433813" y="1610715"/>
                  </a:lnTo>
                  <a:lnTo>
                    <a:pt x="3428746" y="1612519"/>
                  </a:lnTo>
                  <a:lnTo>
                    <a:pt x="3441573" y="1648333"/>
                  </a:lnTo>
                  <a:lnTo>
                    <a:pt x="3457918" y="1642503"/>
                  </a:lnTo>
                  <a:lnTo>
                    <a:pt x="3476752" y="1660017"/>
                  </a:lnTo>
                  <a:lnTo>
                    <a:pt x="3502787" y="1632204"/>
                  </a:lnTo>
                  <a:close/>
                </a:path>
                <a:path w="6894830" h="3253104">
                  <a:moveTo>
                    <a:pt x="3510407" y="2237994"/>
                  </a:moveTo>
                  <a:lnTo>
                    <a:pt x="3477006" y="2219833"/>
                  </a:lnTo>
                  <a:lnTo>
                    <a:pt x="3475520" y="2222538"/>
                  </a:lnTo>
                  <a:lnTo>
                    <a:pt x="3470783" y="2213610"/>
                  </a:lnTo>
                  <a:lnTo>
                    <a:pt x="3437128" y="2231517"/>
                  </a:lnTo>
                  <a:lnTo>
                    <a:pt x="3455035" y="2265172"/>
                  </a:lnTo>
                  <a:lnTo>
                    <a:pt x="3467887" y="2258339"/>
                  </a:lnTo>
                  <a:lnTo>
                    <a:pt x="3492246" y="2271522"/>
                  </a:lnTo>
                  <a:lnTo>
                    <a:pt x="3510407" y="2237994"/>
                  </a:lnTo>
                  <a:close/>
                </a:path>
                <a:path w="6894830" h="3253104">
                  <a:moveTo>
                    <a:pt x="3514598" y="1009523"/>
                  </a:moveTo>
                  <a:lnTo>
                    <a:pt x="3496564" y="975995"/>
                  </a:lnTo>
                  <a:lnTo>
                    <a:pt x="3463036" y="994029"/>
                  </a:lnTo>
                  <a:lnTo>
                    <a:pt x="3465538" y="998664"/>
                  </a:lnTo>
                  <a:lnTo>
                    <a:pt x="3437509" y="983742"/>
                  </a:lnTo>
                  <a:lnTo>
                    <a:pt x="3419602" y="1017270"/>
                  </a:lnTo>
                  <a:lnTo>
                    <a:pt x="3419856" y="1017422"/>
                  </a:lnTo>
                  <a:lnTo>
                    <a:pt x="3395980" y="1030351"/>
                  </a:lnTo>
                  <a:lnTo>
                    <a:pt x="3414141" y="1063879"/>
                  </a:lnTo>
                  <a:lnTo>
                    <a:pt x="3447669" y="1045718"/>
                  </a:lnTo>
                  <a:lnTo>
                    <a:pt x="3437382" y="1026744"/>
                  </a:lnTo>
                  <a:lnTo>
                    <a:pt x="3453257" y="1035177"/>
                  </a:lnTo>
                  <a:lnTo>
                    <a:pt x="3469170" y="1005370"/>
                  </a:lnTo>
                  <a:lnTo>
                    <a:pt x="3481197" y="1027557"/>
                  </a:lnTo>
                  <a:lnTo>
                    <a:pt x="3514598" y="1009523"/>
                  </a:lnTo>
                  <a:close/>
                </a:path>
                <a:path w="6894830" h="3253104">
                  <a:moveTo>
                    <a:pt x="3536569" y="1670939"/>
                  </a:moveTo>
                  <a:lnTo>
                    <a:pt x="3510534" y="1643253"/>
                  </a:lnTo>
                  <a:lnTo>
                    <a:pt x="3482721" y="1669288"/>
                  </a:lnTo>
                  <a:lnTo>
                    <a:pt x="3508883" y="1697101"/>
                  </a:lnTo>
                  <a:lnTo>
                    <a:pt x="3536569" y="1670939"/>
                  </a:lnTo>
                  <a:close/>
                </a:path>
                <a:path w="6894830" h="3253104">
                  <a:moveTo>
                    <a:pt x="3538474" y="1037463"/>
                  </a:moveTo>
                  <a:lnTo>
                    <a:pt x="3504819" y="1019556"/>
                  </a:lnTo>
                  <a:lnTo>
                    <a:pt x="3486912" y="1053084"/>
                  </a:lnTo>
                  <a:lnTo>
                    <a:pt x="3520567" y="1070991"/>
                  </a:lnTo>
                  <a:lnTo>
                    <a:pt x="3538474" y="1037463"/>
                  </a:lnTo>
                  <a:close/>
                </a:path>
                <a:path w="6894830" h="3253104">
                  <a:moveTo>
                    <a:pt x="3555873" y="2211324"/>
                  </a:moveTo>
                  <a:lnTo>
                    <a:pt x="3537966" y="2177669"/>
                  </a:lnTo>
                  <a:lnTo>
                    <a:pt x="3504311" y="2195703"/>
                  </a:lnTo>
                  <a:lnTo>
                    <a:pt x="3522218" y="2229231"/>
                  </a:lnTo>
                  <a:lnTo>
                    <a:pt x="3555873" y="2211324"/>
                  </a:lnTo>
                  <a:close/>
                </a:path>
                <a:path w="6894830" h="3253104">
                  <a:moveTo>
                    <a:pt x="3562731" y="1596136"/>
                  </a:moveTo>
                  <a:lnTo>
                    <a:pt x="3543160" y="1589062"/>
                  </a:lnTo>
                  <a:lnTo>
                    <a:pt x="3554857" y="1576578"/>
                  </a:lnTo>
                  <a:lnTo>
                    <a:pt x="3526917" y="1550543"/>
                  </a:lnTo>
                  <a:lnTo>
                    <a:pt x="3501009" y="1578356"/>
                  </a:lnTo>
                  <a:lnTo>
                    <a:pt x="3507422" y="1584375"/>
                  </a:lnTo>
                  <a:lnTo>
                    <a:pt x="3500501" y="1586865"/>
                  </a:lnTo>
                  <a:lnTo>
                    <a:pt x="3513328" y="1622679"/>
                  </a:lnTo>
                  <a:lnTo>
                    <a:pt x="3518712" y="1620761"/>
                  </a:lnTo>
                  <a:lnTo>
                    <a:pt x="3549777" y="1631950"/>
                  </a:lnTo>
                  <a:lnTo>
                    <a:pt x="3562731" y="1596136"/>
                  </a:lnTo>
                  <a:close/>
                </a:path>
                <a:path w="6894830" h="3253104">
                  <a:moveTo>
                    <a:pt x="3577336" y="2274443"/>
                  </a:moveTo>
                  <a:lnTo>
                    <a:pt x="3543935" y="2256282"/>
                  </a:lnTo>
                  <a:lnTo>
                    <a:pt x="3525647" y="2289683"/>
                  </a:lnTo>
                  <a:lnTo>
                    <a:pt x="3559175" y="2307971"/>
                  </a:lnTo>
                  <a:lnTo>
                    <a:pt x="3577336" y="2274443"/>
                  </a:lnTo>
                  <a:close/>
                </a:path>
                <a:path w="6894830" h="3253104">
                  <a:moveTo>
                    <a:pt x="3581654" y="973201"/>
                  </a:moveTo>
                  <a:lnTo>
                    <a:pt x="3563493" y="939673"/>
                  </a:lnTo>
                  <a:lnTo>
                    <a:pt x="3530092" y="957834"/>
                  </a:lnTo>
                  <a:lnTo>
                    <a:pt x="3548126" y="991362"/>
                  </a:lnTo>
                  <a:lnTo>
                    <a:pt x="3581654" y="973201"/>
                  </a:lnTo>
                  <a:close/>
                </a:path>
                <a:path w="6894830" h="3253104">
                  <a:moveTo>
                    <a:pt x="3588766" y="1726565"/>
                  </a:moveTo>
                  <a:lnTo>
                    <a:pt x="3562731" y="1698752"/>
                  </a:lnTo>
                  <a:lnTo>
                    <a:pt x="3534918" y="1724914"/>
                  </a:lnTo>
                  <a:lnTo>
                    <a:pt x="3561080" y="1752600"/>
                  </a:lnTo>
                  <a:lnTo>
                    <a:pt x="3588766" y="1726565"/>
                  </a:lnTo>
                  <a:close/>
                </a:path>
                <a:path w="6894830" h="3253104">
                  <a:moveTo>
                    <a:pt x="3605784" y="1073277"/>
                  </a:moveTo>
                  <a:lnTo>
                    <a:pt x="3572129" y="1055370"/>
                  </a:lnTo>
                  <a:lnTo>
                    <a:pt x="3554222" y="1088898"/>
                  </a:lnTo>
                  <a:lnTo>
                    <a:pt x="3587877" y="1106805"/>
                  </a:lnTo>
                  <a:lnTo>
                    <a:pt x="3605784" y="1073277"/>
                  </a:lnTo>
                  <a:close/>
                </a:path>
                <a:path w="6894830" h="3253104">
                  <a:moveTo>
                    <a:pt x="3606800" y="1520825"/>
                  </a:moveTo>
                  <a:lnTo>
                    <a:pt x="3578987" y="1494790"/>
                  </a:lnTo>
                  <a:lnTo>
                    <a:pt x="3552952" y="1522730"/>
                  </a:lnTo>
                  <a:lnTo>
                    <a:pt x="3580765" y="1548638"/>
                  </a:lnTo>
                  <a:lnTo>
                    <a:pt x="3606800" y="1520825"/>
                  </a:lnTo>
                  <a:close/>
                </a:path>
                <a:path w="6894830" h="3253104">
                  <a:moveTo>
                    <a:pt x="3621024" y="1584198"/>
                  </a:moveTo>
                  <a:lnTo>
                    <a:pt x="3608070" y="1548257"/>
                  </a:lnTo>
                  <a:lnTo>
                    <a:pt x="3572256" y="1561084"/>
                  </a:lnTo>
                  <a:lnTo>
                    <a:pt x="3585083" y="1597025"/>
                  </a:lnTo>
                  <a:lnTo>
                    <a:pt x="3621024" y="1584198"/>
                  </a:lnTo>
                  <a:close/>
                </a:path>
                <a:path w="6894830" h="3253104">
                  <a:moveTo>
                    <a:pt x="3623056" y="2175383"/>
                  </a:moveTo>
                  <a:lnTo>
                    <a:pt x="3605149" y="2141855"/>
                  </a:lnTo>
                  <a:lnTo>
                    <a:pt x="3571494" y="2159762"/>
                  </a:lnTo>
                  <a:lnTo>
                    <a:pt x="3589528" y="2193417"/>
                  </a:lnTo>
                  <a:lnTo>
                    <a:pt x="3623056" y="2175383"/>
                  </a:lnTo>
                  <a:close/>
                </a:path>
                <a:path w="6894830" h="3253104">
                  <a:moveTo>
                    <a:pt x="3634359" y="1622171"/>
                  </a:moveTo>
                  <a:lnTo>
                    <a:pt x="3598545" y="1609090"/>
                  </a:lnTo>
                  <a:lnTo>
                    <a:pt x="3585591" y="1645031"/>
                  </a:lnTo>
                  <a:lnTo>
                    <a:pt x="3621405" y="1657985"/>
                  </a:lnTo>
                  <a:lnTo>
                    <a:pt x="3634359" y="1622171"/>
                  </a:lnTo>
                  <a:close/>
                </a:path>
                <a:path w="6894830" h="3253104">
                  <a:moveTo>
                    <a:pt x="3640963" y="1782064"/>
                  </a:moveTo>
                  <a:lnTo>
                    <a:pt x="3614928" y="1754251"/>
                  </a:lnTo>
                  <a:lnTo>
                    <a:pt x="3587115" y="1780413"/>
                  </a:lnTo>
                  <a:lnTo>
                    <a:pt x="3613277" y="1808099"/>
                  </a:lnTo>
                  <a:lnTo>
                    <a:pt x="3640963" y="1782064"/>
                  </a:lnTo>
                  <a:close/>
                </a:path>
                <a:path w="6894830" h="3253104">
                  <a:moveTo>
                    <a:pt x="3644265" y="2310892"/>
                  </a:moveTo>
                  <a:lnTo>
                    <a:pt x="3610864" y="2292604"/>
                  </a:lnTo>
                  <a:lnTo>
                    <a:pt x="3592576" y="2326132"/>
                  </a:lnTo>
                  <a:lnTo>
                    <a:pt x="3626104" y="2344293"/>
                  </a:lnTo>
                  <a:lnTo>
                    <a:pt x="3644265" y="2310892"/>
                  </a:lnTo>
                  <a:close/>
                </a:path>
                <a:path w="6894830" h="3253104">
                  <a:moveTo>
                    <a:pt x="3648710" y="936879"/>
                  </a:moveTo>
                  <a:lnTo>
                    <a:pt x="3630549" y="903478"/>
                  </a:lnTo>
                  <a:lnTo>
                    <a:pt x="3597021" y="921512"/>
                  </a:lnTo>
                  <a:lnTo>
                    <a:pt x="3615182" y="955040"/>
                  </a:lnTo>
                  <a:lnTo>
                    <a:pt x="3648710" y="936879"/>
                  </a:lnTo>
                  <a:close/>
                </a:path>
                <a:path w="6894830" h="3253104">
                  <a:moveTo>
                    <a:pt x="3658870" y="1465199"/>
                  </a:moveTo>
                  <a:lnTo>
                    <a:pt x="3630930" y="1439164"/>
                  </a:lnTo>
                  <a:lnTo>
                    <a:pt x="3605022" y="1466977"/>
                  </a:lnTo>
                  <a:lnTo>
                    <a:pt x="3632835" y="1493012"/>
                  </a:lnTo>
                  <a:lnTo>
                    <a:pt x="3658870" y="1465199"/>
                  </a:lnTo>
                  <a:close/>
                </a:path>
                <a:path w="6894830" h="3253104">
                  <a:moveTo>
                    <a:pt x="3672967" y="1109091"/>
                  </a:moveTo>
                  <a:lnTo>
                    <a:pt x="3639312" y="1091184"/>
                  </a:lnTo>
                  <a:lnTo>
                    <a:pt x="3621405" y="1124712"/>
                  </a:lnTo>
                  <a:lnTo>
                    <a:pt x="3655060" y="1142619"/>
                  </a:lnTo>
                  <a:lnTo>
                    <a:pt x="3672967" y="1109091"/>
                  </a:lnTo>
                  <a:close/>
                </a:path>
                <a:path w="6894830" h="3253104">
                  <a:moveTo>
                    <a:pt x="3690366" y="2139569"/>
                  </a:moveTo>
                  <a:lnTo>
                    <a:pt x="3672332" y="2105914"/>
                  </a:lnTo>
                  <a:lnTo>
                    <a:pt x="3638804" y="2123821"/>
                  </a:lnTo>
                  <a:lnTo>
                    <a:pt x="3656711" y="2157476"/>
                  </a:lnTo>
                  <a:lnTo>
                    <a:pt x="3690366" y="2139569"/>
                  </a:lnTo>
                  <a:close/>
                </a:path>
                <a:path w="6894830" h="3253104">
                  <a:moveTo>
                    <a:pt x="3692652" y="1558544"/>
                  </a:moveTo>
                  <a:lnTo>
                    <a:pt x="3679825" y="1522603"/>
                  </a:lnTo>
                  <a:lnTo>
                    <a:pt x="3644011" y="1535430"/>
                  </a:lnTo>
                  <a:lnTo>
                    <a:pt x="3656838" y="1571371"/>
                  </a:lnTo>
                  <a:lnTo>
                    <a:pt x="3692652" y="1558544"/>
                  </a:lnTo>
                  <a:close/>
                </a:path>
                <a:path w="6894830" h="3253104">
                  <a:moveTo>
                    <a:pt x="3693160" y="1837563"/>
                  </a:moveTo>
                  <a:lnTo>
                    <a:pt x="3667125" y="1809750"/>
                  </a:lnTo>
                  <a:lnTo>
                    <a:pt x="3639312" y="1835912"/>
                  </a:lnTo>
                  <a:lnTo>
                    <a:pt x="3665474" y="1863598"/>
                  </a:lnTo>
                  <a:lnTo>
                    <a:pt x="3693160" y="1837563"/>
                  </a:lnTo>
                  <a:close/>
                </a:path>
                <a:path w="6894830" h="3253104">
                  <a:moveTo>
                    <a:pt x="3705987" y="1648079"/>
                  </a:moveTo>
                  <a:lnTo>
                    <a:pt x="3670173" y="1635125"/>
                  </a:lnTo>
                  <a:lnTo>
                    <a:pt x="3657219" y="1670939"/>
                  </a:lnTo>
                  <a:lnTo>
                    <a:pt x="3693033" y="1683893"/>
                  </a:lnTo>
                  <a:lnTo>
                    <a:pt x="3705987" y="1648079"/>
                  </a:lnTo>
                  <a:close/>
                </a:path>
                <a:path w="6894830" h="3253104">
                  <a:moveTo>
                    <a:pt x="3710813" y="1409446"/>
                  </a:moveTo>
                  <a:lnTo>
                    <a:pt x="3683000" y="1383411"/>
                  </a:lnTo>
                  <a:lnTo>
                    <a:pt x="3656965" y="1411351"/>
                  </a:lnTo>
                  <a:lnTo>
                    <a:pt x="3684778" y="1437259"/>
                  </a:lnTo>
                  <a:lnTo>
                    <a:pt x="3710813" y="1409446"/>
                  </a:lnTo>
                  <a:close/>
                </a:path>
                <a:path w="6894830" h="3253104">
                  <a:moveTo>
                    <a:pt x="3711194" y="2347214"/>
                  </a:moveTo>
                  <a:lnTo>
                    <a:pt x="3677793" y="2329053"/>
                  </a:lnTo>
                  <a:lnTo>
                    <a:pt x="3659632" y="2362581"/>
                  </a:lnTo>
                  <a:lnTo>
                    <a:pt x="3693033" y="2380742"/>
                  </a:lnTo>
                  <a:lnTo>
                    <a:pt x="3711194" y="2347214"/>
                  </a:lnTo>
                  <a:close/>
                </a:path>
                <a:path w="6894830" h="3253104">
                  <a:moveTo>
                    <a:pt x="3715766" y="900684"/>
                  </a:moveTo>
                  <a:lnTo>
                    <a:pt x="3697605" y="867156"/>
                  </a:lnTo>
                  <a:lnTo>
                    <a:pt x="3664077" y="885317"/>
                  </a:lnTo>
                  <a:lnTo>
                    <a:pt x="3682238" y="918845"/>
                  </a:lnTo>
                  <a:lnTo>
                    <a:pt x="3715766" y="900684"/>
                  </a:lnTo>
                  <a:close/>
                </a:path>
                <a:path w="6894830" h="3253104">
                  <a:moveTo>
                    <a:pt x="3740277" y="1144778"/>
                  </a:moveTo>
                  <a:lnTo>
                    <a:pt x="3706622" y="1126998"/>
                  </a:lnTo>
                  <a:lnTo>
                    <a:pt x="3688715" y="1160526"/>
                  </a:lnTo>
                  <a:lnTo>
                    <a:pt x="3722370" y="1178433"/>
                  </a:lnTo>
                  <a:lnTo>
                    <a:pt x="3740277" y="1144778"/>
                  </a:lnTo>
                  <a:close/>
                </a:path>
                <a:path w="6894830" h="3253104">
                  <a:moveTo>
                    <a:pt x="3745357" y="1893062"/>
                  </a:moveTo>
                  <a:lnTo>
                    <a:pt x="3719322" y="1865249"/>
                  </a:lnTo>
                  <a:lnTo>
                    <a:pt x="3691509" y="1891411"/>
                  </a:lnTo>
                  <a:lnTo>
                    <a:pt x="3717671" y="1919097"/>
                  </a:lnTo>
                  <a:lnTo>
                    <a:pt x="3745357" y="1893062"/>
                  </a:lnTo>
                  <a:close/>
                </a:path>
                <a:path w="6894830" h="3253104">
                  <a:moveTo>
                    <a:pt x="3757549" y="2103628"/>
                  </a:moveTo>
                  <a:lnTo>
                    <a:pt x="3739642" y="2070100"/>
                  </a:lnTo>
                  <a:lnTo>
                    <a:pt x="3705987" y="2088007"/>
                  </a:lnTo>
                  <a:lnTo>
                    <a:pt x="3723894" y="2121662"/>
                  </a:lnTo>
                  <a:lnTo>
                    <a:pt x="3757549" y="2103628"/>
                  </a:lnTo>
                  <a:close/>
                </a:path>
                <a:path w="6894830" h="3253104">
                  <a:moveTo>
                    <a:pt x="3762883" y="1353820"/>
                  </a:moveTo>
                  <a:lnTo>
                    <a:pt x="3735070" y="1327785"/>
                  </a:lnTo>
                  <a:lnTo>
                    <a:pt x="3709035" y="1355598"/>
                  </a:lnTo>
                  <a:lnTo>
                    <a:pt x="3736848" y="1381633"/>
                  </a:lnTo>
                  <a:lnTo>
                    <a:pt x="3762883" y="1353820"/>
                  </a:lnTo>
                  <a:close/>
                </a:path>
                <a:path w="6894830" h="3253104">
                  <a:moveTo>
                    <a:pt x="3764407" y="1532763"/>
                  </a:moveTo>
                  <a:lnTo>
                    <a:pt x="3751580" y="1496949"/>
                  </a:lnTo>
                  <a:lnTo>
                    <a:pt x="3715766" y="1509776"/>
                  </a:lnTo>
                  <a:lnTo>
                    <a:pt x="3728593" y="1545590"/>
                  </a:lnTo>
                  <a:lnTo>
                    <a:pt x="3764407" y="1532763"/>
                  </a:lnTo>
                  <a:close/>
                </a:path>
                <a:path w="6894830" h="3253104">
                  <a:moveTo>
                    <a:pt x="3777615" y="1674114"/>
                  </a:moveTo>
                  <a:lnTo>
                    <a:pt x="3741801" y="1661033"/>
                  </a:lnTo>
                  <a:lnTo>
                    <a:pt x="3728847" y="1696974"/>
                  </a:lnTo>
                  <a:lnTo>
                    <a:pt x="3764661" y="1709928"/>
                  </a:lnTo>
                  <a:lnTo>
                    <a:pt x="3777615" y="1674114"/>
                  </a:lnTo>
                  <a:close/>
                </a:path>
                <a:path w="6894830" h="3253104">
                  <a:moveTo>
                    <a:pt x="3778123" y="2383663"/>
                  </a:moveTo>
                  <a:lnTo>
                    <a:pt x="3744722" y="2365502"/>
                  </a:lnTo>
                  <a:lnTo>
                    <a:pt x="3726561" y="2398903"/>
                  </a:lnTo>
                  <a:lnTo>
                    <a:pt x="3759962" y="2417191"/>
                  </a:lnTo>
                  <a:lnTo>
                    <a:pt x="3778123" y="2383663"/>
                  </a:lnTo>
                  <a:close/>
                </a:path>
                <a:path w="6894830" h="3253104">
                  <a:moveTo>
                    <a:pt x="3782695" y="864362"/>
                  </a:moveTo>
                  <a:lnTo>
                    <a:pt x="3764661" y="830961"/>
                  </a:lnTo>
                  <a:lnTo>
                    <a:pt x="3731133" y="848995"/>
                  </a:lnTo>
                  <a:lnTo>
                    <a:pt x="3749167" y="882523"/>
                  </a:lnTo>
                  <a:lnTo>
                    <a:pt x="3782695" y="864362"/>
                  </a:lnTo>
                  <a:close/>
                </a:path>
                <a:path w="6894830" h="3253104">
                  <a:moveTo>
                    <a:pt x="3797554" y="1948561"/>
                  </a:moveTo>
                  <a:lnTo>
                    <a:pt x="3771519" y="1920875"/>
                  </a:lnTo>
                  <a:lnTo>
                    <a:pt x="3743706" y="1946910"/>
                  </a:lnTo>
                  <a:lnTo>
                    <a:pt x="3769868" y="1974723"/>
                  </a:lnTo>
                  <a:lnTo>
                    <a:pt x="3797554" y="1948561"/>
                  </a:lnTo>
                  <a:close/>
                </a:path>
                <a:path w="6894830" h="3253104">
                  <a:moveTo>
                    <a:pt x="3807460" y="1180592"/>
                  </a:moveTo>
                  <a:lnTo>
                    <a:pt x="3773932" y="1162685"/>
                  </a:lnTo>
                  <a:lnTo>
                    <a:pt x="3756025" y="1196340"/>
                  </a:lnTo>
                  <a:lnTo>
                    <a:pt x="3789553" y="1214247"/>
                  </a:lnTo>
                  <a:lnTo>
                    <a:pt x="3807460" y="1180592"/>
                  </a:lnTo>
                  <a:close/>
                </a:path>
                <a:path w="6894830" h="3253104">
                  <a:moveTo>
                    <a:pt x="3814826" y="1298067"/>
                  </a:moveTo>
                  <a:lnTo>
                    <a:pt x="3787013" y="1272032"/>
                  </a:lnTo>
                  <a:lnTo>
                    <a:pt x="3760978" y="1299972"/>
                  </a:lnTo>
                  <a:lnTo>
                    <a:pt x="3788918" y="1325880"/>
                  </a:lnTo>
                  <a:lnTo>
                    <a:pt x="3814826" y="1298067"/>
                  </a:lnTo>
                  <a:close/>
                </a:path>
                <a:path w="6894830" h="3253104">
                  <a:moveTo>
                    <a:pt x="3824732" y="2067814"/>
                  </a:moveTo>
                  <a:lnTo>
                    <a:pt x="3806825" y="2034159"/>
                  </a:lnTo>
                  <a:lnTo>
                    <a:pt x="3773170" y="2052066"/>
                  </a:lnTo>
                  <a:lnTo>
                    <a:pt x="3791204" y="2085721"/>
                  </a:lnTo>
                  <a:lnTo>
                    <a:pt x="3824732" y="2067814"/>
                  </a:lnTo>
                  <a:close/>
                </a:path>
                <a:path w="6894830" h="3253104">
                  <a:moveTo>
                    <a:pt x="3836162" y="1507109"/>
                  </a:moveTo>
                  <a:lnTo>
                    <a:pt x="3823335" y="1471295"/>
                  </a:lnTo>
                  <a:lnTo>
                    <a:pt x="3787521" y="1484122"/>
                  </a:lnTo>
                  <a:lnTo>
                    <a:pt x="3800348" y="1519936"/>
                  </a:lnTo>
                  <a:lnTo>
                    <a:pt x="3836162" y="1507109"/>
                  </a:lnTo>
                  <a:close/>
                </a:path>
                <a:path w="6894830" h="3253104">
                  <a:moveTo>
                    <a:pt x="3845179" y="2420112"/>
                  </a:moveTo>
                  <a:lnTo>
                    <a:pt x="3811651" y="2401951"/>
                  </a:lnTo>
                  <a:lnTo>
                    <a:pt x="3793490" y="2435352"/>
                  </a:lnTo>
                  <a:lnTo>
                    <a:pt x="3826891" y="2453513"/>
                  </a:lnTo>
                  <a:lnTo>
                    <a:pt x="3845179" y="2420112"/>
                  </a:lnTo>
                  <a:close/>
                </a:path>
                <a:path w="6894830" h="3253104">
                  <a:moveTo>
                    <a:pt x="3849243" y="1700022"/>
                  </a:moveTo>
                  <a:lnTo>
                    <a:pt x="3813429" y="1687068"/>
                  </a:lnTo>
                  <a:lnTo>
                    <a:pt x="3800475" y="1722882"/>
                  </a:lnTo>
                  <a:lnTo>
                    <a:pt x="3836289" y="1735836"/>
                  </a:lnTo>
                  <a:lnTo>
                    <a:pt x="3849243" y="1700022"/>
                  </a:lnTo>
                  <a:close/>
                </a:path>
                <a:path w="6894830" h="3253104">
                  <a:moveTo>
                    <a:pt x="3849751" y="2004060"/>
                  </a:moveTo>
                  <a:lnTo>
                    <a:pt x="3823716" y="1976374"/>
                  </a:lnTo>
                  <a:lnTo>
                    <a:pt x="3795903" y="2002409"/>
                  </a:lnTo>
                  <a:lnTo>
                    <a:pt x="3822065" y="2030222"/>
                  </a:lnTo>
                  <a:lnTo>
                    <a:pt x="3849751" y="2004060"/>
                  </a:lnTo>
                  <a:close/>
                </a:path>
                <a:path w="6894830" h="3253104">
                  <a:moveTo>
                    <a:pt x="3849751" y="828167"/>
                  </a:moveTo>
                  <a:lnTo>
                    <a:pt x="3831590" y="794639"/>
                  </a:lnTo>
                  <a:lnTo>
                    <a:pt x="3798062" y="812800"/>
                  </a:lnTo>
                  <a:lnTo>
                    <a:pt x="3816223" y="846328"/>
                  </a:lnTo>
                  <a:lnTo>
                    <a:pt x="3849751" y="828167"/>
                  </a:lnTo>
                  <a:close/>
                </a:path>
                <a:path w="6894830" h="3253104">
                  <a:moveTo>
                    <a:pt x="3874770" y="1216406"/>
                  </a:moveTo>
                  <a:lnTo>
                    <a:pt x="3841115" y="1198499"/>
                  </a:lnTo>
                  <a:lnTo>
                    <a:pt x="3823208" y="1232154"/>
                  </a:lnTo>
                  <a:lnTo>
                    <a:pt x="3823957" y="1232560"/>
                  </a:lnTo>
                  <a:lnTo>
                    <a:pt x="3813048" y="1244219"/>
                  </a:lnTo>
                  <a:lnTo>
                    <a:pt x="3840861" y="1270254"/>
                  </a:lnTo>
                  <a:lnTo>
                    <a:pt x="3866896" y="1242441"/>
                  </a:lnTo>
                  <a:lnTo>
                    <a:pt x="3862895" y="1238707"/>
                  </a:lnTo>
                  <a:lnTo>
                    <a:pt x="3874770" y="1216406"/>
                  </a:lnTo>
                  <a:close/>
                </a:path>
                <a:path w="6894830" h="3253104">
                  <a:moveTo>
                    <a:pt x="3901948" y="2059559"/>
                  </a:moveTo>
                  <a:lnTo>
                    <a:pt x="3881285" y="2037600"/>
                  </a:lnTo>
                  <a:lnTo>
                    <a:pt x="3892042" y="2031873"/>
                  </a:lnTo>
                  <a:lnTo>
                    <a:pt x="3874008" y="1998218"/>
                  </a:lnTo>
                  <a:lnTo>
                    <a:pt x="3840480" y="2016252"/>
                  </a:lnTo>
                  <a:lnTo>
                    <a:pt x="3857841" y="2048789"/>
                  </a:lnTo>
                  <a:lnTo>
                    <a:pt x="3848100" y="2057908"/>
                  </a:lnTo>
                  <a:lnTo>
                    <a:pt x="3874262" y="2085721"/>
                  </a:lnTo>
                  <a:lnTo>
                    <a:pt x="3901948" y="2059559"/>
                  </a:lnTo>
                  <a:close/>
                </a:path>
                <a:path w="6894830" h="3253104">
                  <a:moveTo>
                    <a:pt x="3907917" y="1481455"/>
                  </a:moveTo>
                  <a:lnTo>
                    <a:pt x="3895090" y="1445641"/>
                  </a:lnTo>
                  <a:lnTo>
                    <a:pt x="3859276" y="1458468"/>
                  </a:lnTo>
                  <a:lnTo>
                    <a:pt x="3872103" y="1494282"/>
                  </a:lnTo>
                  <a:lnTo>
                    <a:pt x="3907917" y="1481455"/>
                  </a:lnTo>
                  <a:close/>
                </a:path>
                <a:path w="6894830" h="3253104">
                  <a:moveTo>
                    <a:pt x="3912108" y="2456561"/>
                  </a:moveTo>
                  <a:lnTo>
                    <a:pt x="3878580" y="2438273"/>
                  </a:lnTo>
                  <a:lnTo>
                    <a:pt x="3860419" y="2471801"/>
                  </a:lnTo>
                  <a:lnTo>
                    <a:pt x="3893820" y="2489962"/>
                  </a:lnTo>
                  <a:lnTo>
                    <a:pt x="3912108" y="2456561"/>
                  </a:lnTo>
                  <a:close/>
                </a:path>
                <a:path w="6894830" h="3253104">
                  <a:moveTo>
                    <a:pt x="3916807" y="791845"/>
                  </a:moveTo>
                  <a:lnTo>
                    <a:pt x="3898646" y="758444"/>
                  </a:lnTo>
                  <a:lnTo>
                    <a:pt x="3865118" y="776478"/>
                  </a:lnTo>
                  <a:lnTo>
                    <a:pt x="3883279" y="810006"/>
                  </a:lnTo>
                  <a:lnTo>
                    <a:pt x="3916807" y="791845"/>
                  </a:lnTo>
                  <a:close/>
                </a:path>
                <a:path w="6894830" h="3253104">
                  <a:moveTo>
                    <a:pt x="3918839" y="1186688"/>
                  </a:moveTo>
                  <a:lnTo>
                    <a:pt x="3891026" y="1160653"/>
                  </a:lnTo>
                  <a:lnTo>
                    <a:pt x="3864991" y="1188593"/>
                  </a:lnTo>
                  <a:lnTo>
                    <a:pt x="3892931" y="1214501"/>
                  </a:lnTo>
                  <a:lnTo>
                    <a:pt x="3918839" y="1186688"/>
                  </a:lnTo>
                  <a:close/>
                </a:path>
                <a:path w="6894830" h="3253104">
                  <a:moveTo>
                    <a:pt x="3920871" y="1726057"/>
                  </a:moveTo>
                  <a:lnTo>
                    <a:pt x="3885057" y="1712976"/>
                  </a:lnTo>
                  <a:lnTo>
                    <a:pt x="3872103" y="1748917"/>
                  </a:lnTo>
                  <a:lnTo>
                    <a:pt x="3907917" y="1761871"/>
                  </a:lnTo>
                  <a:lnTo>
                    <a:pt x="3920871" y="1726057"/>
                  </a:lnTo>
                  <a:close/>
                </a:path>
                <a:path w="6894830" h="3253104">
                  <a:moveTo>
                    <a:pt x="3942080" y="1252220"/>
                  </a:moveTo>
                  <a:lnTo>
                    <a:pt x="3908425" y="1234313"/>
                  </a:lnTo>
                  <a:lnTo>
                    <a:pt x="3890518" y="1267968"/>
                  </a:lnTo>
                  <a:lnTo>
                    <a:pt x="3924173" y="1285875"/>
                  </a:lnTo>
                  <a:lnTo>
                    <a:pt x="3942080" y="1252220"/>
                  </a:lnTo>
                  <a:close/>
                </a:path>
                <a:path w="6894830" h="3253104">
                  <a:moveTo>
                    <a:pt x="3954145" y="2115058"/>
                  </a:moveTo>
                  <a:lnTo>
                    <a:pt x="3928110" y="2087372"/>
                  </a:lnTo>
                  <a:lnTo>
                    <a:pt x="3900297" y="2113407"/>
                  </a:lnTo>
                  <a:lnTo>
                    <a:pt x="3926459" y="2141220"/>
                  </a:lnTo>
                  <a:lnTo>
                    <a:pt x="3954145" y="2115058"/>
                  </a:lnTo>
                  <a:close/>
                </a:path>
                <a:path w="6894830" h="3253104">
                  <a:moveTo>
                    <a:pt x="3959225" y="1995932"/>
                  </a:moveTo>
                  <a:lnTo>
                    <a:pt x="3941318" y="1962404"/>
                  </a:lnTo>
                  <a:lnTo>
                    <a:pt x="3907663" y="1980311"/>
                  </a:lnTo>
                  <a:lnTo>
                    <a:pt x="3925570" y="2013966"/>
                  </a:lnTo>
                  <a:lnTo>
                    <a:pt x="3959225" y="1995932"/>
                  </a:lnTo>
                  <a:close/>
                </a:path>
                <a:path w="6894830" h="3253104">
                  <a:moveTo>
                    <a:pt x="3970909" y="1131062"/>
                  </a:moveTo>
                  <a:lnTo>
                    <a:pt x="3943096" y="1105027"/>
                  </a:lnTo>
                  <a:lnTo>
                    <a:pt x="3917061" y="1132840"/>
                  </a:lnTo>
                  <a:lnTo>
                    <a:pt x="3944874" y="1158875"/>
                  </a:lnTo>
                  <a:lnTo>
                    <a:pt x="3970909" y="1131062"/>
                  </a:lnTo>
                  <a:close/>
                </a:path>
                <a:path w="6894830" h="3253104">
                  <a:moveTo>
                    <a:pt x="3979037" y="2492883"/>
                  </a:moveTo>
                  <a:lnTo>
                    <a:pt x="3945509" y="2474722"/>
                  </a:lnTo>
                  <a:lnTo>
                    <a:pt x="3927348" y="2508123"/>
                  </a:lnTo>
                  <a:lnTo>
                    <a:pt x="3960749" y="2526411"/>
                  </a:lnTo>
                  <a:lnTo>
                    <a:pt x="3979037" y="2492883"/>
                  </a:lnTo>
                  <a:close/>
                </a:path>
                <a:path w="6894830" h="3253104">
                  <a:moveTo>
                    <a:pt x="3979672" y="1455801"/>
                  </a:moveTo>
                  <a:lnTo>
                    <a:pt x="3966845" y="1419860"/>
                  </a:lnTo>
                  <a:lnTo>
                    <a:pt x="3931031" y="1432687"/>
                  </a:lnTo>
                  <a:lnTo>
                    <a:pt x="3943858" y="1468628"/>
                  </a:lnTo>
                  <a:lnTo>
                    <a:pt x="3979672" y="1455801"/>
                  </a:lnTo>
                  <a:close/>
                </a:path>
                <a:path w="6894830" h="3253104">
                  <a:moveTo>
                    <a:pt x="3983736" y="755650"/>
                  </a:moveTo>
                  <a:lnTo>
                    <a:pt x="3965702" y="722122"/>
                  </a:lnTo>
                  <a:lnTo>
                    <a:pt x="3932174" y="740283"/>
                  </a:lnTo>
                  <a:lnTo>
                    <a:pt x="3950335" y="773811"/>
                  </a:lnTo>
                  <a:lnTo>
                    <a:pt x="3983736" y="755650"/>
                  </a:lnTo>
                  <a:close/>
                </a:path>
                <a:path w="6894830" h="3253104">
                  <a:moveTo>
                    <a:pt x="3992499" y="1751965"/>
                  </a:moveTo>
                  <a:lnTo>
                    <a:pt x="3956685" y="1739011"/>
                  </a:lnTo>
                  <a:lnTo>
                    <a:pt x="3943731" y="1774825"/>
                  </a:lnTo>
                  <a:lnTo>
                    <a:pt x="3979545" y="1787779"/>
                  </a:lnTo>
                  <a:lnTo>
                    <a:pt x="3992499" y="1751965"/>
                  </a:lnTo>
                  <a:close/>
                </a:path>
                <a:path w="6894830" h="3253104">
                  <a:moveTo>
                    <a:pt x="4006342" y="2170684"/>
                  </a:moveTo>
                  <a:lnTo>
                    <a:pt x="3980307" y="2142871"/>
                  </a:lnTo>
                  <a:lnTo>
                    <a:pt x="3952494" y="2169033"/>
                  </a:lnTo>
                  <a:lnTo>
                    <a:pt x="3978656" y="2196719"/>
                  </a:lnTo>
                  <a:lnTo>
                    <a:pt x="4006342" y="2170684"/>
                  </a:lnTo>
                  <a:close/>
                </a:path>
                <a:path w="6894830" h="3253104">
                  <a:moveTo>
                    <a:pt x="4009263" y="1288034"/>
                  </a:moveTo>
                  <a:lnTo>
                    <a:pt x="3975608" y="1270127"/>
                  </a:lnTo>
                  <a:lnTo>
                    <a:pt x="3957701" y="1303782"/>
                  </a:lnTo>
                  <a:lnTo>
                    <a:pt x="3991356" y="1321689"/>
                  </a:lnTo>
                  <a:lnTo>
                    <a:pt x="4009263" y="1288034"/>
                  </a:lnTo>
                  <a:close/>
                </a:path>
                <a:path w="6894830" h="3253104">
                  <a:moveTo>
                    <a:pt x="4022979" y="1075309"/>
                  </a:moveTo>
                  <a:lnTo>
                    <a:pt x="3995039" y="1049274"/>
                  </a:lnTo>
                  <a:lnTo>
                    <a:pt x="3969131" y="1077214"/>
                  </a:lnTo>
                  <a:lnTo>
                    <a:pt x="3996944" y="1103122"/>
                  </a:lnTo>
                  <a:lnTo>
                    <a:pt x="4022979" y="1075309"/>
                  </a:lnTo>
                  <a:close/>
                </a:path>
                <a:path w="6894830" h="3253104">
                  <a:moveTo>
                    <a:pt x="4026408" y="1960118"/>
                  </a:moveTo>
                  <a:lnTo>
                    <a:pt x="4008501" y="1926463"/>
                  </a:lnTo>
                  <a:lnTo>
                    <a:pt x="3974846" y="1944497"/>
                  </a:lnTo>
                  <a:lnTo>
                    <a:pt x="3992753" y="1978025"/>
                  </a:lnTo>
                  <a:lnTo>
                    <a:pt x="4026408" y="1960118"/>
                  </a:lnTo>
                  <a:close/>
                </a:path>
                <a:path w="6894830" h="3253104">
                  <a:moveTo>
                    <a:pt x="4045966" y="2529332"/>
                  </a:moveTo>
                  <a:lnTo>
                    <a:pt x="4012438" y="2511171"/>
                  </a:lnTo>
                  <a:lnTo>
                    <a:pt x="3994277" y="2544572"/>
                  </a:lnTo>
                  <a:lnTo>
                    <a:pt x="4027678" y="2562860"/>
                  </a:lnTo>
                  <a:lnTo>
                    <a:pt x="4045966" y="2529332"/>
                  </a:lnTo>
                  <a:close/>
                </a:path>
                <a:path w="6894830" h="3253104">
                  <a:moveTo>
                    <a:pt x="4050792" y="719328"/>
                  </a:moveTo>
                  <a:lnTo>
                    <a:pt x="4032631" y="685800"/>
                  </a:lnTo>
                  <a:lnTo>
                    <a:pt x="3999230" y="703961"/>
                  </a:lnTo>
                  <a:lnTo>
                    <a:pt x="4017264" y="737489"/>
                  </a:lnTo>
                  <a:lnTo>
                    <a:pt x="4050792" y="719328"/>
                  </a:lnTo>
                  <a:close/>
                </a:path>
                <a:path w="6894830" h="3253104">
                  <a:moveTo>
                    <a:pt x="4051427" y="1430147"/>
                  </a:moveTo>
                  <a:lnTo>
                    <a:pt x="4038600" y="1394206"/>
                  </a:lnTo>
                  <a:lnTo>
                    <a:pt x="4002659" y="1407033"/>
                  </a:lnTo>
                  <a:lnTo>
                    <a:pt x="4015613" y="1442974"/>
                  </a:lnTo>
                  <a:lnTo>
                    <a:pt x="4051427" y="1430147"/>
                  </a:lnTo>
                  <a:close/>
                </a:path>
                <a:path w="6894830" h="3253104">
                  <a:moveTo>
                    <a:pt x="4058539" y="2226183"/>
                  </a:moveTo>
                  <a:lnTo>
                    <a:pt x="4032504" y="2198370"/>
                  </a:lnTo>
                  <a:lnTo>
                    <a:pt x="4004691" y="2224532"/>
                  </a:lnTo>
                  <a:lnTo>
                    <a:pt x="4030853" y="2252218"/>
                  </a:lnTo>
                  <a:lnTo>
                    <a:pt x="4058539" y="2226183"/>
                  </a:lnTo>
                  <a:close/>
                </a:path>
                <a:path w="6894830" h="3253104">
                  <a:moveTo>
                    <a:pt x="4064127" y="1778000"/>
                  </a:moveTo>
                  <a:lnTo>
                    <a:pt x="4028313" y="1764919"/>
                  </a:lnTo>
                  <a:lnTo>
                    <a:pt x="4015359" y="1800733"/>
                  </a:lnTo>
                  <a:lnTo>
                    <a:pt x="4051173" y="1813814"/>
                  </a:lnTo>
                  <a:lnTo>
                    <a:pt x="4064127" y="1778000"/>
                  </a:lnTo>
                  <a:close/>
                </a:path>
                <a:path w="6894830" h="3253104">
                  <a:moveTo>
                    <a:pt x="4074922" y="1019683"/>
                  </a:moveTo>
                  <a:lnTo>
                    <a:pt x="4047109" y="993648"/>
                  </a:lnTo>
                  <a:lnTo>
                    <a:pt x="4021074" y="1021461"/>
                  </a:lnTo>
                  <a:lnTo>
                    <a:pt x="4048887" y="1047496"/>
                  </a:lnTo>
                  <a:lnTo>
                    <a:pt x="4074922" y="1019683"/>
                  </a:lnTo>
                  <a:close/>
                </a:path>
                <a:path w="6894830" h="3253104">
                  <a:moveTo>
                    <a:pt x="4076573" y="1323848"/>
                  </a:moveTo>
                  <a:lnTo>
                    <a:pt x="4042918" y="1305941"/>
                  </a:lnTo>
                  <a:lnTo>
                    <a:pt x="4025011" y="1339596"/>
                  </a:lnTo>
                  <a:lnTo>
                    <a:pt x="4058666" y="1357503"/>
                  </a:lnTo>
                  <a:lnTo>
                    <a:pt x="4076573" y="1323848"/>
                  </a:lnTo>
                  <a:close/>
                </a:path>
                <a:path w="6894830" h="3253104">
                  <a:moveTo>
                    <a:pt x="4093591" y="1924177"/>
                  </a:moveTo>
                  <a:lnTo>
                    <a:pt x="4075684" y="1890649"/>
                  </a:lnTo>
                  <a:lnTo>
                    <a:pt x="4042029" y="1908568"/>
                  </a:lnTo>
                  <a:lnTo>
                    <a:pt x="4060063" y="1942211"/>
                  </a:lnTo>
                  <a:lnTo>
                    <a:pt x="4093591" y="1924177"/>
                  </a:lnTo>
                  <a:close/>
                </a:path>
                <a:path w="6894830" h="3253104">
                  <a:moveTo>
                    <a:pt x="4110736" y="2281682"/>
                  </a:moveTo>
                  <a:lnTo>
                    <a:pt x="4084701" y="2253869"/>
                  </a:lnTo>
                  <a:lnTo>
                    <a:pt x="4056888" y="2280031"/>
                  </a:lnTo>
                  <a:lnTo>
                    <a:pt x="4083050" y="2307717"/>
                  </a:lnTo>
                  <a:lnTo>
                    <a:pt x="4110736" y="2281682"/>
                  </a:lnTo>
                  <a:close/>
                </a:path>
                <a:path w="6894830" h="3253104">
                  <a:moveTo>
                    <a:pt x="4112895" y="2565781"/>
                  </a:moveTo>
                  <a:lnTo>
                    <a:pt x="4079367" y="2547493"/>
                  </a:lnTo>
                  <a:lnTo>
                    <a:pt x="4061206" y="2581021"/>
                  </a:lnTo>
                  <a:lnTo>
                    <a:pt x="4094607" y="2599182"/>
                  </a:lnTo>
                  <a:lnTo>
                    <a:pt x="4112895" y="2565781"/>
                  </a:lnTo>
                  <a:close/>
                </a:path>
                <a:path w="6894830" h="3253104">
                  <a:moveTo>
                    <a:pt x="4117848" y="683133"/>
                  </a:moveTo>
                  <a:lnTo>
                    <a:pt x="4099687" y="649605"/>
                  </a:lnTo>
                  <a:lnTo>
                    <a:pt x="4066159" y="667766"/>
                  </a:lnTo>
                  <a:lnTo>
                    <a:pt x="4084320" y="701294"/>
                  </a:lnTo>
                  <a:lnTo>
                    <a:pt x="4117848" y="683133"/>
                  </a:lnTo>
                  <a:close/>
                </a:path>
                <a:path w="6894830" h="3253104">
                  <a:moveTo>
                    <a:pt x="4126992" y="963930"/>
                  </a:moveTo>
                  <a:lnTo>
                    <a:pt x="4099052" y="938022"/>
                  </a:lnTo>
                  <a:lnTo>
                    <a:pt x="4073144" y="965835"/>
                  </a:lnTo>
                  <a:lnTo>
                    <a:pt x="4100957" y="991870"/>
                  </a:lnTo>
                  <a:lnTo>
                    <a:pt x="4126992" y="963930"/>
                  </a:lnTo>
                  <a:close/>
                </a:path>
                <a:path w="6894830" h="3253104">
                  <a:moveTo>
                    <a:pt x="4135755" y="1803908"/>
                  </a:moveTo>
                  <a:lnTo>
                    <a:pt x="4099941" y="1790954"/>
                  </a:lnTo>
                  <a:lnTo>
                    <a:pt x="4086987" y="1826768"/>
                  </a:lnTo>
                  <a:lnTo>
                    <a:pt x="4122801" y="1839722"/>
                  </a:lnTo>
                  <a:lnTo>
                    <a:pt x="4135755" y="1803908"/>
                  </a:lnTo>
                  <a:close/>
                </a:path>
                <a:path w="6894830" h="3253104">
                  <a:moveTo>
                    <a:pt x="4143756" y="1359662"/>
                  </a:moveTo>
                  <a:lnTo>
                    <a:pt x="4110228" y="1341755"/>
                  </a:lnTo>
                  <a:lnTo>
                    <a:pt x="4092587" y="1374889"/>
                  </a:lnTo>
                  <a:lnTo>
                    <a:pt x="4074414" y="1381379"/>
                  </a:lnTo>
                  <a:lnTo>
                    <a:pt x="4087241" y="1417320"/>
                  </a:lnTo>
                  <a:lnTo>
                    <a:pt x="4123182" y="1404366"/>
                  </a:lnTo>
                  <a:lnTo>
                    <a:pt x="4117657" y="1388948"/>
                  </a:lnTo>
                  <a:lnTo>
                    <a:pt x="4125849" y="1393317"/>
                  </a:lnTo>
                  <a:lnTo>
                    <a:pt x="4143756" y="1359662"/>
                  </a:lnTo>
                  <a:close/>
                </a:path>
                <a:path w="6894830" h="3253104">
                  <a:moveTo>
                    <a:pt x="4160901" y="1888363"/>
                  </a:moveTo>
                  <a:lnTo>
                    <a:pt x="4142867" y="1854708"/>
                  </a:lnTo>
                  <a:lnTo>
                    <a:pt x="4109339" y="1872615"/>
                  </a:lnTo>
                  <a:lnTo>
                    <a:pt x="4127246" y="1906270"/>
                  </a:lnTo>
                  <a:lnTo>
                    <a:pt x="4160901" y="1888363"/>
                  </a:lnTo>
                  <a:close/>
                </a:path>
                <a:path w="6894830" h="3253104">
                  <a:moveTo>
                    <a:pt x="4162933" y="2337181"/>
                  </a:moveTo>
                  <a:lnTo>
                    <a:pt x="4136898" y="2309368"/>
                  </a:lnTo>
                  <a:lnTo>
                    <a:pt x="4109085" y="2335530"/>
                  </a:lnTo>
                  <a:lnTo>
                    <a:pt x="4135247" y="2363216"/>
                  </a:lnTo>
                  <a:lnTo>
                    <a:pt x="4162933" y="2337181"/>
                  </a:lnTo>
                  <a:close/>
                </a:path>
                <a:path w="6894830" h="3253104">
                  <a:moveTo>
                    <a:pt x="4178935" y="908304"/>
                  </a:moveTo>
                  <a:lnTo>
                    <a:pt x="4151122" y="882269"/>
                  </a:lnTo>
                  <a:lnTo>
                    <a:pt x="4125087" y="910082"/>
                  </a:lnTo>
                  <a:lnTo>
                    <a:pt x="4152900" y="936117"/>
                  </a:lnTo>
                  <a:lnTo>
                    <a:pt x="4178935" y="908304"/>
                  </a:lnTo>
                  <a:close/>
                </a:path>
                <a:path w="6894830" h="3253104">
                  <a:moveTo>
                    <a:pt x="4179824" y="2602103"/>
                  </a:moveTo>
                  <a:lnTo>
                    <a:pt x="4146296" y="2583942"/>
                  </a:lnTo>
                  <a:lnTo>
                    <a:pt x="4128135" y="2617470"/>
                  </a:lnTo>
                  <a:lnTo>
                    <a:pt x="4161536" y="2635631"/>
                  </a:lnTo>
                  <a:lnTo>
                    <a:pt x="4179824" y="2602103"/>
                  </a:lnTo>
                  <a:close/>
                </a:path>
                <a:path w="6894830" h="3253104">
                  <a:moveTo>
                    <a:pt x="4184904" y="646811"/>
                  </a:moveTo>
                  <a:lnTo>
                    <a:pt x="4166743" y="613283"/>
                  </a:lnTo>
                  <a:lnTo>
                    <a:pt x="4133215" y="631444"/>
                  </a:lnTo>
                  <a:lnTo>
                    <a:pt x="4151376" y="664972"/>
                  </a:lnTo>
                  <a:lnTo>
                    <a:pt x="4184904" y="646811"/>
                  </a:lnTo>
                  <a:close/>
                </a:path>
                <a:path w="6894830" h="3253104">
                  <a:moveTo>
                    <a:pt x="4211066" y="1395476"/>
                  </a:moveTo>
                  <a:lnTo>
                    <a:pt x="4185729" y="1382001"/>
                  </a:lnTo>
                  <a:lnTo>
                    <a:pt x="4194937" y="1378712"/>
                  </a:lnTo>
                  <a:lnTo>
                    <a:pt x="4182110" y="1342898"/>
                  </a:lnTo>
                  <a:lnTo>
                    <a:pt x="4146169" y="1355725"/>
                  </a:lnTo>
                  <a:lnTo>
                    <a:pt x="4158996" y="1391539"/>
                  </a:lnTo>
                  <a:lnTo>
                    <a:pt x="4172547" y="1386713"/>
                  </a:lnTo>
                  <a:lnTo>
                    <a:pt x="4159504" y="1411224"/>
                  </a:lnTo>
                  <a:lnTo>
                    <a:pt x="4193159" y="1429131"/>
                  </a:lnTo>
                  <a:lnTo>
                    <a:pt x="4211066" y="1395476"/>
                  </a:lnTo>
                  <a:close/>
                </a:path>
                <a:path w="6894830" h="3253104">
                  <a:moveTo>
                    <a:pt x="4215130" y="2392680"/>
                  </a:moveTo>
                  <a:lnTo>
                    <a:pt x="4189095" y="2364994"/>
                  </a:lnTo>
                  <a:lnTo>
                    <a:pt x="4161282" y="2391029"/>
                  </a:lnTo>
                  <a:lnTo>
                    <a:pt x="4187444" y="2418842"/>
                  </a:lnTo>
                  <a:lnTo>
                    <a:pt x="4215130" y="2392680"/>
                  </a:lnTo>
                  <a:close/>
                </a:path>
                <a:path w="6894830" h="3253104">
                  <a:moveTo>
                    <a:pt x="4228084" y="1852422"/>
                  </a:moveTo>
                  <a:lnTo>
                    <a:pt x="4210177" y="1818767"/>
                  </a:lnTo>
                  <a:lnTo>
                    <a:pt x="4196638" y="1826031"/>
                  </a:lnTo>
                  <a:lnTo>
                    <a:pt x="4171569" y="1816862"/>
                  </a:lnTo>
                  <a:lnTo>
                    <a:pt x="4158615" y="1852676"/>
                  </a:lnTo>
                  <a:lnTo>
                    <a:pt x="4191393" y="1864652"/>
                  </a:lnTo>
                  <a:lnTo>
                    <a:pt x="4194429" y="1870329"/>
                  </a:lnTo>
                  <a:lnTo>
                    <a:pt x="4228084" y="1852422"/>
                  </a:lnTo>
                  <a:close/>
                </a:path>
                <a:path w="6894830" h="3253104">
                  <a:moveTo>
                    <a:pt x="4231005" y="852551"/>
                  </a:moveTo>
                  <a:lnTo>
                    <a:pt x="4203192" y="826643"/>
                  </a:lnTo>
                  <a:lnTo>
                    <a:pt x="4177157" y="854456"/>
                  </a:lnTo>
                  <a:lnTo>
                    <a:pt x="4204970" y="880491"/>
                  </a:lnTo>
                  <a:lnTo>
                    <a:pt x="4231005" y="852551"/>
                  </a:lnTo>
                  <a:close/>
                </a:path>
                <a:path w="6894830" h="3253104">
                  <a:moveTo>
                    <a:pt x="4246753" y="2638552"/>
                  </a:moveTo>
                  <a:lnTo>
                    <a:pt x="4213225" y="2620391"/>
                  </a:lnTo>
                  <a:lnTo>
                    <a:pt x="4195064" y="2653792"/>
                  </a:lnTo>
                  <a:lnTo>
                    <a:pt x="4228592" y="2672080"/>
                  </a:lnTo>
                  <a:lnTo>
                    <a:pt x="4246753" y="2638552"/>
                  </a:lnTo>
                  <a:close/>
                </a:path>
                <a:path w="6894830" h="3253104">
                  <a:moveTo>
                    <a:pt x="4251833" y="610616"/>
                  </a:moveTo>
                  <a:lnTo>
                    <a:pt x="4233799" y="577088"/>
                  </a:lnTo>
                  <a:lnTo>
                    <a:pt x="4200271" y="595249"/>
                  </a:lnTo>
                  <a:lnTo>
                    <a:pt x="4218305" y="628650"/>
                  </a:lnTo>
                  <a:lnTo>
                    <a:pt x="4251833" y="610616"/>
                  </a:lnTo>
                  <a:close/>
                </a:path>
                <a:path w="6894830" h="3253104">
                  <a:moveTo>
                    <a:pt x="4266692" y="1353058"/>
                  </a:moveTo>
                  <a:lnTo>
                    <a:pt x="4253865" y="1317244"/>
                  </a:lnTo>
                  <a:lnTo>
                    <a:pt x="4217924" y="1330071"/>
                  </a:lnTo>
                  <a:lnTo>
                    <a:pt x="4230751" y="1365885"/>
                  </a:lnTo>
                  <a:lnTo>
                    <a:pt x="4266692" y="1353058"/>
                  </a:lnTo>
                  <a:close/>
                </a:path>
                <a:path w="6894830" h="3253104">
                  <a:moveTo>
                    <a:pt x="4267327" y="2448179"/>
                  </a:moveTo>
                  <a:lnTo>
                    <a:pt x="4241292" y="2420493"/>
                  </a:lnTo>
                  <a:lnTo>
                    <a:pt x="4213479" y="2446528"/>
                  </a:lnTo>
                  <a:lnTo>
                    <a:pt x="4239641" y="2474341"/>
                  </a:lnTo>
                  <a:lnTo>
                    <a:pt x="4267327" y="2448179"/>
                  </a:lnTo>
                  <a:close/>
                </a:path>
                <a:path w="6894830" h="3253104">
                  <a:moveTo>
                    <a:pt x="4278376" y="1431290"/>
                  </a:moveTo>
                  <a:lnTo>
                    <a:pt x="4244721" y="1413383"/>
                  </a:lnTo>
                  <a:lnTo>
                    <a:pt x="4226814" y="1447038"/>
                  </a:lnTo>
                  <a:lnTo>
                    <a:pt x="4260469" y="1464945"/>
                  </a:lnTo>
                  <a:lnTo>
                    <a:pt x="4278376" y="1431290"/>
                  </a:lnTo>
                  <a:close/>
                </a:path>
                <a:path w="6894830" h="3253104">
                  <a:moveTo>
                    <a:pt x="4279138" y="1855851"/>
                  </a:moveTo>
                  <a:lnTo>
                    <a:pt x="4243197" y="1842897"/>
                  </a:lnTo>
                  <a:lnTo>
                    <a:pt x="4230243" y="1878711"/>
                  </a:lnTo>
                  <a:lnTo>
                    <a:pt x="4266057" y="1891665"/>
                  </a:lnTo>
                  <a:lnTo>
                    <a:pt x="4279138" y="1855851"/>
                  </a:lnTo>
                  <a:close/>
                </a:path>
                <a:path w="6894830" h="3253104">
                  <a:moveTo>
                    <a:pt x="4282948" y="796925"/>
                  </a:moveTo>
                  <a:lnTo>
                    <a:pt x="4255135" y="770890"/>
                  </a:lnTo>
                  <a:lnTo>
                    <a:pt x="4229100" y="798703"/>
                  </a:lnTo>
                  <a:lnTo>
                    <a:pt x="4257040" y="824738"/>
                  </a:lnTo>
                  <a:lnTo>
                    <a:pt x="4282948" y="796925"/>
                  </a:lnTo>
                  <a:close/>
                </a:path>
                <a:path w="6894830" h="3253104">
                  <a:moveTo>
                    <a:pt x="4295267" y="1816481"/>
                  </a:moveTo>
                  <a:lnTo>
                    <a:pt x="4277360" y="1782953"/>
                  </a:lnTo>
                  <a:lnTo>
                    <a:pt x="4243705" y="1800860"/>
                  </a:lnTo>
                  <a:lnTo>
                    <a:pt x="4261739" y="1834515"/>
                  </a:lnTo>
                  <a:lnTo>
                    <a:pt x="4295267" y="1816481"/>
                  </a:lnTo>
                  <a:close/>
                </a:path>
                <a:path w="6894830" h="3253104">
                  <a:moveTo>
                    <a:pt x="4313682" y="2675001"/>
                  </a:moveTo>
                  <a:lnTo>
                    <a:pt x="4280154" y="2656840"/>
                  </a:lnTo>
                  <a:lnTo>
                    <a:pt x="4261993" y="2690241"/>
                  </a:lnTo>
                  <a:lnTo>
                    <a:pt x="4295521" y="2708402"/>
                  </a:lnTo>
                  <a:lnTo>
                    <a:pt x="4313682" y="2675001"/>
                  </a:lnTo>
                  <a:close/>
                </a:path>
                <a:path w="6894830" h="3253104">
                  <a:moveTo>
                    <a:pt x="4318889" y="574294"/>
                  </a:moveTo>
                  <a:lnTo>
                    <a:pt x="4300728" y="540766"/>
                  </a:lnTo>
                  <a:lnTo>
                    <a:pt x="4267200" y="558927"/>
                  </a:lnTo>
                  <a:lnTo>
                    <a:pt x="4285361" y="592455"/>
                  </a:lnTo>
                  <a:lnTo>
                    <a:pt x="4318889" y="574294"/>
                  </a:lnTo>
                  <a:close/>
                </a:path>
                <a:path w="6894830" h="3253104">
                  <a:moveTo>
                    <a:pt x="4319524" y="2503678"/>
                  </a:moveTo>
                  <a:lnTo>
                    <a:pt x="4293489" y="2475992"/>
                  </a:lnTo>
                  <a:lnTo>
                    <a:pt x="4265676" y="2502027"/>
                  </a:lnTo>
                  <a:lnTo>
                    <a:pt x="4291838" y="2529840"/>
                  </a:lnTo>
                  <a:lnTo>
                    <a:pt x="4319524" y="2503678"/>
                  </a:lnTo>
                  <a:close/>
                </a:path>
                <a:path w="6894830" h="3253104">
                  <a:moveTo>
                    <a:pt x="4335018" y="741172"/>
                  </a:moveTo>
                  <a:lnTo>
                    <a:pt x="4307205" y="715264"/>
                  </a:lnTo>
                  <a:lnTo>
                    <a:pt x="4281170" y="743077"/>
                  </a:lnTo>
                  <a:lnTo>
                    <a:pt x="4308983" y="769112"/>
                  </a:lnTo>
                  <a:lnTo>
                    <a:pt x="4335018" y="741172"/>
                  </a:lnTo>
                  <a:close/>
                </a:path>
                <a:path w="6894830" h="3253104">
                  <a:moveTo>
                    <a:pt x="4338447" y="1327404"/>
                  </a:moveTo>
                  <a:lnTo>
                    <a:pt x="4325620" y="1291463"/>
                  </a:lnTo>
                  <a:lnTo>
                    <a:pt x="4289679" y="1304417"/>
                  </a:lnTo>
                  <a:lnTo>
                    <a:pt x="4302506" y="1340231"/>
                  </a:lnTo>
                  <a:lnTo>
                    <a:pt x="4338447" y="1327404"/>
                  </a:lnTo>
                  <a:close/>
                </a:path>
                <a:path w="6894830" h="3253104">
                  <a:moveTo>
                    <a:pt x="4345559" y="1467104"/>
                  </a:moveTo>
                  <a:lnTo>
                    <a:pt x="4311904" y="1449197"/>
                  </a:lnTo>
                  <a:lnTo>
                    <a:pt x="4293997" y="1482852"/>
                  </a:lnTo>
                  <a:lnTo>
                    <a:pt x="4327652" y="1500759"/>
                  </a:lnTo>
                  <a:lnTo>
                    <a:pt x="4345559" y="1467104"/>
                  </a:lnTo>
                  <a:close/>
                </a:path>
                <a:path w="6894830" h="3253104">
                  <a:moveTo>
                    <a:pt x="4350766" y="1881886"/>
                  </a:moveTo>
                  <a:lnTo>
                    <a:pt x="4314952" y="1868805"/>
                  </a:lnTo>
                  <a:lnTo>
                    <a:pt x="4301871" y="1904631"/>
                  </a:lnTo>
                  <a:lnTo>
                    <a:pt x="4337685" y="1917700"/>
                  </a:lnTo>
                  <a:lnTo>
                    <a:pt x="4350766" y="1881886"/>
                  </a:lnTo>
                  <a:close/>
                </a:path>
                <a:path w="6894830" h="3253104">
                  <a:moveTo>
                    <a:pt x="4362577" y="1780667"/>
                  </a:moveTo>
                  <a:lnTo>
                    <a:pt x="4344543" y="1747012"/>
                  </a:lnTo>
                  <a:lnTo>
                    <a:pt x="4311015" y="1765046"/>
                  </a:lnTo>
                  <a:lnTo>
                    <a:pt x="4328922" y="1798574"/>
                  </a:lnTo>
                  <a:lnTo>
                    <a:pt x="4362577" y="1780667"/>
                  </a:lnTo>
                  <a:close/>
                </a:path>
                <a:path w="6894830" h="3253104">
                  <a:moveTo>
                    <a:pt x="4371721" y="2559177"/>
                  </a:moveTo>
                  <a:lnTo>
                    <a:pt x="4345686" y="2531491"/>
                  </a:lnTo>
                  <a:lnTo>
                    <a:pt x="4317873" y="2557526"/>
                  </a:lnTo>
                  <a:lnTo>
                    <a:pt x="4344035" y="2585339"/>
                  </a:lnTo>
                  <a:lnTo>
                    <a:pt x="4371721" y="2559177"/>
                  </a:lnTo>
                  <a:close/>
                </a:path>
                <a:path w="6894830" h="3253104">
                  <a:moveTo>
                    <a:pt x="4380611" y="2711450"/>
                  </a:moveTo>
                  <a:lnTo>
                    <a:pt x="4347210" y="2693162"/>
                  </a:lnTo>
                  <a:lnTo>
                    <a:pt x="4328922" y="2726690"/>
                  </a:lnTo>
                  <a:lnTo>
                    <a:pt x="4362450" y="2744851"/>
                  </a:lnTo>
                  <a:lnTo>
                    <a:pt x="4380611" y="2711450"/>
                  </a:lnTo>
                  <a:close/>
                </a:path>
                <a:path w="6894830" h="3253104">
                  <a:moveTo>
                    <a:pt x="4386961" y="685546"/>
                  </a:moveTo>
                  <a:lnTo>
                    <a:pt x="4359148" y="659511"/>
                  </a:lnTo>
                  <a:lnTo>
                    <a:pt x="4333113" y="687324"/>
                  </a:lnTo>
                  <a:lnTo>
                    <a:pt x="4361053" y="713359"/>
                  </a:lnTo>
                  <a:lnTo>
                    <a:pt x="4386961" y="685546"/>
                  </a:lnTo>
                  <a:close/>
                </a:path>
                <a:path w="6894830" h="3253104">
                  <a:moveTo>
                    <a:pt x="4410202" y="1301750"/>
                  </a:moveTo>
                  <a:lnTo>
                    <a:pt x="4397248" y="1265809"/>
                  </a:lnTo>
                  <a:lnTo>
                    <a:pt x="4361434" y="1278636"/>
                  </a:lnTo>
                  <a:lnTo>
                    <a:pt x="4374261" y="1314577"/>
                  </a:lnTo>
                  <a:lnTo>
                    <a:pt x="4410202" y="1301750"/>
                  </a:lnTo>
                  <a:close/>
                </a:path>
                <a:path w="6894830" h="3253104">
                  <a:moveTo>
                    <a:pt x="4412869" y="1502918"/>
                  </a:moveTo>
                  <a:lnTo>
                    <a:pt x="4379214" y="1485011"/>
                  </a:lnTo>
                  <a:lnTo>
                    <a:pt x="4361307" y="1518666"/>
                  </a:lnTo>
                  <a:lnTo>
                    <a:pt x="4394962" y="1536573"/>
                  </a:lnTo>
                  <a:lnTo>
                    <a:pt x="4412869" y="1502918"/>
                  </a:lnTo>
                  <a:close/>
                </a:path>
                <a:path w="6894830" h="3253104">
                  <a:moveTo>
                    <a:pt x="4422394" y="1907806"/>
                  </a:moveTo>
                  <a:lnTo>
                    <a:pt x="4386580" y="1894840"/>
                  </a:lnTo>
                  <a:lnTo>
                    <a:pt x="4373499" y="1930654"/>
                  </a:lnTo>
                  <a:lnTo>
                    <a:pt x="4409313" y="1943608"/>
                  </a:lnTo>
                  <a:lnTo>
                    <a:pt x="4422394" y="1907806"/>
                  </a:lnTo>
                  <a:close/>
                </a:path>
                <a:path w="6894830" h="3253104">
                  <a:moveTo>
                    <a:pt x="4423918" y="2614803"/>
                  </a:moveTo>
                  <a:lnTo>
                    <a:pt x="4397883" y="2586990"/>
                  </a:lnTo>
                  <a:lnTo>
                    <a:pt x="4370070" y="2613152"/>
                  </a:lnTo>
                  <a:lnTo>
                    <a:pt x="4396232" y="2640838"/>
                  </a:lnTo>
                  <a:lnTo>
                    <a:pt x="4423918" y="2614803"/>
                  </a:lnTo>
                  <a:close/>
                </a:path>
                <a:path w="6894830" h="3253104">
                  <a:moveTo>
                    <a:pt x="4429760" y="1744726"/>
                  </a:moveTo>
                  <a:lnTo>
                    <a:pt x="4411853" y="1711198"/>
                  </a:lnTo>
                  <a:lnTo>
                    <a:pt x="4378198" y="1729105"/>
                  </a:lnTo>
                  <a:lnTo>
                    <a:pt x="4396105" y="1762760"/>
                  </a:lnTo>
                  <a:lnTo>
                    <a:pt x="4429760" y="1744726"/>
                  </a:lnTo>
                  <a:close/>
                </a:path>
                <a:path w="6894830" h="3253104">
                  <a:moveTo>
                    <a:pt x="4439031" y="629793"/>
                  </a:moveTo>
                  <a:lnTo>
                    <a:pt x="4411218" y="603885"/>
                  </a:lnTo>
                  <a:lnTo>
                    <a:pt x="4385183" y="631698"/>
                  </a:lnTo>
                  <a:lnTo>
                    <a:pt x="4412996" y="657733"/>
                  </a:lnTo>
                  <a:lnTo>
                    <a:pt x="4439031" y="629793"/>
                  </a:lnTo>
                  <a:close/>
                </a:path>
                <a:path w="6894830" h="3253104">
                  <a:moveTo>
                    <a:pt x="4441825" y="486156"/>
                  </a:moveTo>
                  <a:lnTo>
                    <a:pt x="4314063" y="490347"/>
                  </a:lnTo>
                  <a:lnTo>
                    <a:pt x="4368419" y="590804"/>
                  </a:lnTo>
                  <a:lnTo>
                    <a:pt x="4392727" y="556133"/>
                  </a:lnTo>
                  <a:lnTo>
                    <a:pt x="4421771" y="514731"/>
                  </a:lnTo>
                  <a:lnTo>
                    <a:pt x="4441825" y="486156"/>
                  </a:lnTo>
                  <a:close/>
                </a:path>
                <a:path w="6894830" h="3253104">
                  <a:moveTo>
                    <a:pt x="4447540" y="2747772"/>
                  </a:moveTo>
                  <a:lnTo>
                    <a:pt x="4414139" y="2729611"/>
                  </a:lnTo>
                  <a:lnTo>
                    <a:pt x="4395851" y="2763012"/>
                  </a:lnTo>
                  <a:lnTo>
                    <a:pt x="4429379" y="2781300"/>
                  </a:lnTo>
                  <a:lnTo>
                    <a:pt x="4447540" y="2747772"/>
                  </a:lnTo>
                  <a:close/>
                </a:path>
                <a:path w="6894830" h="3253104">
                  <a:moveTo>
                    <a:pt x="4476115" y="2670302"/>
                  </a:moveTo>
                  <a:lnTo>
                    <a:pt x="4450080" y="2642489"/>
                  </a:lnTo>
                  <a:lnTo>
                    <a:pt x="4422267" y="2668651"/>
                  </a:lnTo>
                  <a:lnTo>
                    <a:pt x="4448429" y="2696337"/>
                  </a:lnTo>
                  <a:lnTo>
                    <a:pt x="4476115" y="2670302"/>
                  </a:lnTo>
                  <a:close/>
                </a:path>
                <a:path w="6894830" h="3253104">
                  <a:moveTo>
                    <a:pt x="4480052" y="1538732"/>
                  </a:moveTo>
                  <a:lnTo>
                    <a:pt x="4446524" y="1520825"/>
                  </a:lnTo>
                  <a:lnTo>
                    <a:pt x="4428617" y="1554480"/>
                  </a:lnTo>
                  <a:lnTo>
                    <a:pt x="4462145" y="1572387"/>
                  </a:lnTo>
                  <a:lnTo>
                    <a:pt x="4480052" y="1538732"/>
                  </a:lnTo>
                  <a:close/>
                </a:path>
                <a:path w="6894830" h="3253104">
                  <a:moveTo>
                    <a:pt x="4481830" y="1276096"/>
                  </a:moveTo>
                  <a:lnTo>
                    <a:pt x="4469003" y="1240155"/>
                  </a:lnTo>
                  <a:lnTo>
                    <a:pt x="4433189" y="1252982"/>
                  </a:lnTo>
                  <a:lnTo>
                    <a:pt x="4446016" y="1288923"/>
                  </a:lnTo>
                  <a:lnTo>
                    <a:pt x="4481830" y="1276096"/>
                  </a:lnTo>
                  <a:close/>
                </a:path>
                <a:path w="6894830" h="3253104">
                  <a:moveTo>
                    <a:pt x="4494022" y="1933829"/>
                  </a:moveTo>
                  <a:lnTo>
                    <a:pt x="4458208" y="1920748"/>
                  </a:lnTo>
                  <a:lnTo>
                    <a:pt x="4445127" y="1956562"/>
                  </a:lnTo>
                  <a:lnTo>
                    <a:pt x="4480941" y="1969643"/>
                  </a:lnTo>
                  <a:lnTo>
                    <a:pt x="4494022" y="1933829"/>
                  </a:lnTo>
                  <a:close/>
                </a:path>
                <a:path w="6894830" h="3253104">
                  <a:moveTo>
                    <a:pt x="4496943" y="1708912"/>
                  </a:moveTo>
                  <a:lnTo>
                    <a:pt x="4479036" y="1675257"/>
                  </a:lnTo>
                  <a:lnTo>
                    <a:pt x="4445381" y="1693164"/>
                  </a:lnTo>
                  <a:lnTo>
                    <a:pt x="4463288" y="1726819"/>
                  </a:lnTo>
                  <a:lnTo>
                    <a:pt x="4496943" y="1708912"/>
                  </a:lnTo>
                  <a:close/>
                </a:path>
                <a:path w="6894830" h="3253104">
                  <a:moveTo>
                    <a:pt x="4514469" y="2784221"/>
                  </a:moveTo>
                  <a:lnTo>
                    <a:pt x="4481068" y="2766060"/>
                  </a:lnTo>
                  <a:lnTo>
                    <a:pt x="4462780" y="2799461"/>
                  </a:lnTo>
                  <a:lnTo>
                    <a:pt x="4496308" y="2817749"/>
                  </a:lnTo>
                  <a:lnTo>
                    <a:pt x="4514469" y="2784221"/>
                  </a:lnTo>
                  <a:close/>
                </a:path>
                <a:path w="6894830" h="3253104">
                  <a:moveTo>
                    <a:pt x="4528312" y="2725801"/>
                  </a:moveTo>
                  <a:lnTo>
                    <a:pt x="4502277" y="2697988"/>
                  </a:lnTo>
                  <a:lnTo>
                    <a:pt x="4474464" y="2724150"/>
                  </a:lnTo>
                  <a:lnTo>
                    <a:pt x="4500626" y="2751836"/>
                  </a:lnTo>
                  <a:lnTo>
                    <a:pt x="4528312" y="2725801"/>
                  </a:lnTo>
                  <a:close/>
                </a:path>
                <a:path w="6894830" h="3253104">
                  <a:moveTo>
                    <a:pt x="4547235" y="486156"/>
                  </a:moveTo>
                  <a:lnTo>
                    <a:pt x="4427347" y="530733"/>
                  </a:lnTo>
                  <a:lnTo>
                    <a:pt x="4455172" y="556704"/>
                  </a:lnTo>
                  <a:lnTo>
                    <a:pt x="4437253" y="575945"/>
                  </a:lnTo>
                  <a:lnTo>
                    <a:pt x="4465066" y="601980"/>
                  </a:lnTo>
                  <a:lnTo>
                    <a:pt x="4483074" y="582739"/>
                  </a:lnTo>
                  <a:lnTo>
                    <a:pt x="4510913" y="608711"/>
                  </a:lnTo>
                  <a:lnTo>
                    <a:pt x="4528858" y="548132"/>
                  </a:lnTo>
                  <a:lnTo>
                    <a:pt x="4547235" y="486156"/>
                  </a:lnTo>
                  <a:close/>
                </a:path>
                <a:path w="6894830" h="3253104">
                  <a:moveTo>
                    <a:pt x="4547362" y="1574546"/>
                  </a:moveTo>
                  <a:lnTo>
                    <a:pt x="4513707" y="1556639"/>
                  </a:lnTo>
                  <a:lnTo>
                    <a:pt x="4495800" y="1590294"/>
                  </a:lnTo>
                  <a:lnTo>
                    <a:pt x="4529455" y="1608201"/>
                  </a:lnTo>
                  <a:lnTo>
                    <a:pt x="4547362" y="1574546"/>
                  </a:lnTo>
                  <a:close/>
                </a:path>
                <a:path w="6894830" h="3253104">
                  <a:moveTo>
                    <a:pt x="4553585" y="1250315"/>
                  </a:moveTo>
                  <a:lnTo>
                    <a:pt x="4540758" y="1214501"/>
                  </a:lnTo>
                  <a:lnTo>
                    <a:pt x="4504944" y="1227328"/>
                  </a:lnTo>
                  <a:lnTo>
                    <a:pt x="4517771" y="1263269"/>
                  </a:lnTo>
                  <a:lnTo>
                    <a:pt x="4553585" y="1250315"/>
                  </a:lnTo>
                  <a:close/>
                </a:path>
                <a:path w="6894830" h="3253104">
                  <a:moveTo>
                    <a:pt x="4564126" y="1672971"/>
                  </a:moveTo>
                  <a:lnTo>
                    <a:pt x="4546219" y="1639316"/>
                  </a:lnTo>
                  <a:lnTo>
                    <a:pt x="4512564" y="1657350"/>
                  </a:lnTo>
                  <a:lnTo>
                    <a:pt x="4530598" y="1690878"/>
                  </a:lnTo>
                  <a:lnTo>
                    <a:pt x="4564126" y="1672971"/>
                  </a:lnTo>
                  <a:close/>
                </a:path>
                <a:path w="6894830" h="3253104">
                  <a:moveTo>
                    <a:pt x="4565650" y="1959737"/>
                  </a:moveTo>
                  <a:lnTo>
                    <a:pt x="4529836" y="1946783"/>
                  </a:lnTo>
                  <a:lnTo>
                    <a:pt x="4516882" y="1982597"/>
                  </a:lnTo>
                  <a:lnTo>
                    <a:pt x="4552696" y="1995551"/>
                  </a:lnTo>
                  <a:lnTo>
                    <a:pt x="4565650" y="1959737"/>
                  </a:lnTo>
                  <a:close/>
                </a:path>
                <a:path w="6894830" h="3253104">
                  <a:moveTo>
                    <a:pt x="4613148" y="2771267"/>
                  </a:moveTo>
                  <a:lnTo>
                    <a:pt x="4575048" y="2771267"/>
                  </a:lnTo>
                  <a:lnTo>
                    <a:pt x="4575048" y="2775470"/>
                  </a:lnTo>
                  <a:lnTo>
                    <a:pt x="4554474" y="2753487"/>
                  </a:lnTo>
                  <a:lnTo>
                    <a:pt x="4526661" y="2779649"/>
                  </a:lnTo>
                  <a:lnTo>
                    <a:pt x="4548289" y="2802559"/>
                  </a:lnTo>
                  <a:lnTo>
                    <a:pt x="4547997" y="2802382"/>
                  </a:lnTo>
                  <a:lnTo>
                    <a:pt x="4529709" y="2835910"/>
                  </a:lnTo>
                  <a:lnTo>
                    <a:pt x="4563237" y="2854071"/>
                  </a:lnTo>
                  <a:lnTo>
                    <a:pt x="4581398" y="2820670"/>
                  </a:lnTo>
                  <a:lnTo>
                    <a:pt x="4554372" y="2805887"/>
                  </a:lnTo>
                  <a:lnTo>
                    <a:pt x="4575048" y="2786443"/>
                  </a:lnTo>
                  <a:lnTo>
                    <a:pt x="4575048" y="2809367"/>
                  </a:lnTo>
                  <a:lnTo>
                    <a:pt x="4613148" y="2809367"/>
                  </a:lnTo>
                  <a:lnTo>
                    <a:pt x="4613148" y="2771267"/>
                  </a:lnTo>
                  <a:close/>
                </a:path>
                <a:path w="6894830" h="3253104">
                  <a:moveTo>
                    <a:pt x="4613148" y="2695067"/>
                  </a:moveTo>
                  <a:lnTo>
                    <a:pt x="4575048" y="2695067"/>
                  </a:lnTo>
                  <a:lnTo>
                    <a:pt x="4575048" y="2733167"/>
                  </a:lnTo>
                  <a:lnTo>
                    <a:pt x="4613148" y="2733167"/>
                  </a:lnTo>
                  <a:lnTo>
                    <a:pt x="4613148" y="2695067"/>
                  </a:lnTo>
                  <a:close/>
                </a:path>
                <a:path w="6894830" h="3253104">
                  <a:moveTo>
                    <a:pt x="4613148" y="2618867"/>
                  </a:moveTo>
                  <a:lnTo>
                    <a:pt x="4575048" y="2618867"/>
                  </a:lnTo>
                  <a:lnTo>
                    <a:pt x="4575048" y="2656967"/>
                  </a:lnTo>
                  <a:lnTo>
                    <a:pt x="4613148" y="2656967"/>
                  </a:lnTo>
                  <a:lnTo>
                    <a:pt x="4613148" y="2618867"/>
                  </a:lnTo>
                  <a:close/>
                </a:path>
                <a:path w="6894830" h="3253104">
                  <a:moveTo>
                    <a:pt x="4613148" y="2542667"/>
                  </a:moveTo>
                  <a:lnTo>
                    <a:pt x="4575048" y="2542667"/>
                  </a:lnTo>
                  <a:lnTo>
                    <a:pt x="4575048" y="2580767"/>
                  </a:lnTo>
                  <a:lnTo>
                    <a:pt x="4613148" y="2580767"/>
                  </a:lnTo>
                  <a:lnTo>
                    <a:pt x="4613148" y="2542667"/>
                  </a:lnTo>
                  <a:close/>
                </a:path>
                <a:path w="6894830" h="3253104">
                  <a:moveTo>
                    <a:pt x="4613148" y="2466467"/>
                  </a:moveTo>
                  <a:lnTo>
                    <a:pt x="4575048" y="2466467"/>
                  </a:lnTo>
                  <a:lnTo>
                    <a:pt x="4575048" y="2504567"/>
                  </a:lnTo>
                  <a:lnTo>
                    <a:pt x="4613148" y="2504567"/>
                  </a:lnTo>
                  <a:lnTo>
                    <a:pt x="4613148" y="2466467"/>
                  </a:lnTo>
                  <a:close/>
                </a:path>
                <a:path w="6894830" h="3253104">
                  <a:moveTo>
                    <a:pt x="4613148" y="2390267"/>
                  </a:moveTo>
                  <a:lnTo>
                    <a:pt x="4575048" y="2390267"/>
                  </a:lnTo>
                  <a:lnTo>
                    <a:pt x="4575048" y="2428367"/>
                  </a:lnTo>
                  <a:lnTo>
                    <a:pt x="4613148" y="2428367"/>
                  </a:lnTo>
                  <a:lnTo>
                    <a:pt x="4613148" y="2390267"/>
                  </a:lnTo>
                  <a:close/>
                </a:path>
                <a:path w="6894830" h="3253104">
                  <a:moveTo>
                    <a:pt x="4613148" y="2314067"/>
                  </a:moveTo>
                  <a:lnTo>
                    <a:pt x="4575048" y="2314067"/>
                  </a:lnTo>
                  <a:lnTo>
                    <a:pt x="4575048" y="2352167"/>
                  </a:lnTo>
                  <a:lnTo>
                    <a:pt x="4613148" y="2352167"/>
                  </a:lnTo>
                  <a:lnTo>
                    <a:pt x="4613148" y="2314067"/>
                  </a:lnTo>
                  <a:close/>
                </a:path>
                <a:path w="6894830" h="3253104">
                  <a:moveTo>
                    <a:pt x="4613148" y="2237867"/>
                  </a:moveTo>
                  <a:lnTo>
                    <a:pt x="4575048" y="2237867"/>
                  </a:lnTo>
                  <a:lnTo>
                    <a:pt x="4575048" y="2275967"/>
                  </a:lnTo>
                  <a:lnTo>
                    <a:pt x="4613148" y="2275967"/>
                  </a:lnTo>
                  <a:lnTo>
                    <a:pt x="4613148" y="2237867"/>
                  </a:lnTo>
                  <a:close/>
                </a:path>
                <a:path w="6894830" h="3253104">
                  <a:moveTo>
                    <a:pt x="4613148" y="2161667"/>
                  </a:moveTo>
                  <a:lnTo>
                    <a:pt x="4575048" y="2161667"/>
                  </a:lnTo>
                  <a:lnTo>
                    <a:pt x="4575048" y="2199767"/>
                  </a:lnTo>
                  <a:lnTo>
                    <a:pt x="4613148" y="2199767"/>
                  </a:lnTo>
                  <a:lnTo>
                    <a:pt x="4613148" y="2161667"/>
                  </a:lnTo>
                  <a:close/>
                </a:path>
                <a:path w="6894830" h="3253104">
                  <a:moveTo>
                    <a:pt x="4613148" y="2085467"/>
                  </a:moveTo>
                  <a:lnTo>
                    <a:pt x="4575048" y="2085467"/>
                  </a:lnTo>
                  <a:lnTo>
                    <a:pt x="4575048" y="2123567"/>
                  </a:lnTo>
                  <a:lnTo>
                    <a:pt x="4613148" y="2123567"/>
                  </a:lnTo>
                  <a:lnTo>
                    <a:pt x="4613148" y="2085467"/>
                  </a:lnTo>
                  <a:close/>
                </a:path>
                <a:path w="6894830" h="3253104">
                  <a:moveTo>
                    <a:pt x="4613148" y="1933079"/>
                  </a:moveTo>
                  <a:lnTo>
                    <a:pt x="4575048" y="1933079"/>
                  </a:lnTo>
                  <a:lnTo>
                    <a:pt x="4575048" y="1971167"/>
                  </a:lnTo>
                  <a:lnTo>
                    <a:pt x="4613148" y="1971167"/>
                  </a:lnTo>
                  <a:lnTo>
                    <a:pt x="4613148" y="1933079"/>
                  </a:lnTo>
                  <a:close/>
                </a:path>
                <a:path w="6894830" h="3253104">
                  <a:moveTo>
                    <a:pt x="4613148" y="1856867"/>
                  </a:moveTo>
                  <a:lnTo>
                    <a:pt x="4575048" y="1856867"/>
                  </a:lnTo>
                  <a:lnTo>
                    <a:pt x="4575048" y="1894979"/>
                  </a:lnTo>
                  <a:lnTo>
                    <a:pt x="4613148" y="1894979"/>
                  </a:lnTo>
                  <a:lnTo>
                    <a:pt x="4613148" y="1856867"/>
                  </a:lnTo>
                  <a:close/>
                </a:path>
                <a:path w="6894830" h="3253104">
                  <a:moveTo>
                    <a:pt x="4613148" y="1780667"/>
                  </a:moveTo>
                  <a:lnTo>
                    <a:pt x="4575048" y="1780667"/>
                  </a:lnTo>
                  <a:lnTo>
                    <a:pt x="4575048" y="1818767"/>
                  </a:lnTo>
                  <a:lnTo>
                    <a:pt x="4613148" y="1818767"/>
                  </a:lnTo>
                  <a:lnTo>
                    <a:pt x="4613148" y="1780667"/>
                  </a:lnTo>
                  <a:close/>
                </a:path>
                <a:path w="6894830" h="3253104">
                  <a:moveTo>
                    <a:pt x="4613148" y="1704467"/>
                  </a:moveTo>
                  <a:lnTo>
                    <a:pt x="4575048" y="1704467"/>
                  </a:lnTo>
                  <a:lnTo>
                    <a:pt x="4575048" y="1742567"/>
                  </a:lnTo>
                  <a:lnTo>
                    <a:pt x="4613148" y="1742567"/>
                  </a:lnTo>
                  <a:lnTo>
                    <a:pt x="4613148" y="1704467"/>
                  </a:lnTo>
                  <a:close/>
                </a:path>
                <a:path w="6894830" h="3253104">
                  <a:moveTo>
                    <a:pt x="4613148" y="1552067"/>
                  </a:moveTo>
                  <a:lnTo>
                    <a:pt x="4575048" y="1552067"/>
                  </a:lnTo>
                  <a:lnTo>
                    <a:pt x="4575048" y="1590167"/>
                  </a:lnTo>
                  <a:lnTo>
                    <a:pt x="4613148" y="1590167"/>
                  </a:lnTo>
                  <a:lnTo>
                    <a:pt x="4613148" y="1552067"/>
                  </a:lnTo>
                  <a:close/>
                </a:path>
                <a:path w="6894830" h="3253104">
                  <a:moveTo>
                    <a:pt x="4613148" y="1475867"/>
                  </a:moveTo>
                  <a:lnTo>
                    <a:pt x="4575048" y="1475867"/>
                  </a:lnTo>
                  <a:lnTo>
                    <a:pt x="4575048" y="1513967"/>
                  </a:lnTo>
                  <a:lnTo>
                    <a:pt x="4613148" y="1513967"/>
                  </a:lnTo>
                  <a:lnTo>
                    <a:pt x="4613148" y="1475867"/>
                  </a:lnTo>
                  <a:close/>
                </a:path>
                <a:path w="6894830" h="3253104">
                  <a:moveTo>
                    <a:pt x="4613148" y="1399667"/>
                  </a:moveTo>
                  <a:lnTo>
                    <a:pt x="4575048" y="1399667"/>
                  </a:lnTo>
                  <a:lnTo>
                    <a:pt x="4575048" y="1437767"/>
                  </a:lnTo>
                  <a:lnTo>
                    <a:pt x="4613148" y="1437767"/>
                  </a:lnTo>
                  <a:lnTo>
                    <a:pt x="4613148" y="1399667"/>
                  </a:lnTo>
                  <a:close/>
                </a:path>
                <a:path w="6894830" h="3253104">
                  <a:moveTo>
                    <a:pt x="4613148" y="1323467"/>
                  </a:moveTo>
                  <a:lnTo>
                    <a:pt x="4575048" y="1323467"/>
                  </a:lnTo>
                  <a:lnTo>
                    <a:pt x="4575048" y="1361567"/>
                  </a:lnTo>
                  <a:lnTo>
                    <a:pt x="4613148" y="1361567"/>
                  </a:lnTo>
                  <a:lnTo>
                    <a:pt x="4613148" y="1323467"/>
                  </a:lnTo>
                  <a:close/>
                </a:path>
                <a:path w="6894830" h="3253104">
                  <a:moveTo>
                    <a:pt x="4613148" y="1247267"/>
                  </a:moveTo>
                  <a:lnTo>
                    <a:pt x="4575048" y="1247267"/>
                  </a:lnTo>
                  <a:lnTo>
                    <a:pt x="4575048" y="1285367"/>
                  </a:lnTo>
                  <a:lnTo>
                    <a:pt x="4613148" y="1285367"/>
                  </a:lnTo>
                  <a:lnTo>
                    <a:pt x="4613148" y="1247267"/>
                  </a:lnTo>
                  <a:close/>
                </a:path>
                <a:path w="6894830" h="3253104">
                  <a:moveTo>
                    <a:pt x="4613148" y="1094867"/>
                  </a:moveTo>
                  <a:lnTo>
                    <a:pt x="4575048" y="1094867"/>
                  </a:lnTo>
                  <a:lnTo>
                    <a:pt x="4575048" y="1132967"/>
                  </a:lnTo>
                  <a:lnTo>
                    <a:pt x="4613148" y="1132967"/>
                  </a:lnTo>
                  <a:lnTo>
                    <a:pt x="4613148" y="1094867"/>
                  </a:lnTo>
                  <a:close/>
                </a:path>
                <a:path w="6894830" h="3253104">
                  <a:moveTo>
                    <a:pt x="4613148" y="1018667"/>
                  </a:moveTo>
                  <a:lnTo>
                    <a:pt x="4575048" y="1018667"/>
                  </a:lnTo>
                  <a:lnTo>
                    <a:pt x="4575048" y="1056767"/>
                  </a:lnTo>
                  <a:lnTo>
                    <a:pt x="4613148" y="1056767"/>
                  </a:lnTo>
                  <a:lnTo>
                    <a:pt x="4613148" y="1018667"/>
                  </a:lnTo>
                  <a:close/>
                </a:path>
                <a:path w="6894830" h="3253104">
                  <a:moveTo>
                    <a:pt x="4613148" y="942467"/>
                  </a:moveTo>
                  <a:lnTo>
                    <a:pt x="4575048" y="942467"/>
                  </a:lnTo>
                  <a:lnTo>
                    <a:pt x="4575048" y="980567"/>
                  </a:lnTo>
                  <a:lnTo>
                    <a:pt x="4613148" y="980567"/>
                  </a:lnTo>
                  <a:lnTo>
                    <a:pt x="4613148" y="942467"/>
                  </a:lnTo>
                  <a:close/>
                </a:path>
                <a:path w="6894830" h="3253104">
                  <a:moveTo>
                    <a:pt x="4613148" y="866267"/>
                  </a:moveTo>
                  <a:lnTo>
                    <a:pt x="4575048" y="866267"/>
                  </a:lnTo>
                  <a:lnTo>
                    <a:pt x="4575048" y="904367"/>
                  </a:lnTo>
                  <a:lnTo>
                    <a:pt x="4613148" y="904367"/>
                  </a:lnTo>
                  <a:lnTo>
                    <a:pt x="4613148" y="866267"/>
                  </a:lnTo>
                  <a:close/>
                </a:path>
                <a:path w="6894830" h="3253104">
                  <a:moveTo>
                    <a:pt x="4613148" y="790067"/>
                  </a:moveTo>
                  <a:lnTo>
                    <a:pt x="4575048" y="790067"/>
                  </a:lnTo>
                  <a:lnTo>
                    <a:pt x="4575048" y="828167"/>
                  </a:lnTo>
                  <a:lnTo>
                    <a:pt x="4613148" y="828167"/>
                  </a:lnTo>
                  <a:lnTo>
                    <a:pt x="4613148" y="790067"/>
                  </a:lnTo>
                  <a:close/>
                </a:path>
                <a:path w="6894830" h="3253104">
                  <a:moveTo>
                    <a:pt x="4613148" y="713867"/>
                  </a:moveTo>
                  <a:lnTo>
                    <a:pt x="4575048" y="713867"/>
                  </a:lnTo>
                  <a:lnTo>
                    <a:pt x="4575048" y="751967"/>
                  </a:lnTo>
                  <a:lnTo>
                    <a:pt x="4613148" y="751967"/>
                  </a:lnTo>
                  <a:lnTo>
                    <a:pt x="4613148" y="713867"/>
                  </a:lnTo>
                  <a:close/>
                </a:path>
                <a:path w="6894830" h="3253104">
                  <a:moveTo>
                    <a:pt x="4613148" y="637667"/>
                  </a:moveTo>
                  <a:lnTo>
                    <a:pt x="4575048" y="637667"/>
                  </a:lnTo>
                  <a:lnTo>
                    <a:pt x="4575048" y="675767"/>
                  </a:lnTo>
                  <a:lnTo>
                    <a:pt x="4613148" y="675767"/>
                  </a:lnTo>
                  <a:lnTo>
                    <a:pt x="4613148" y="637667"/>
                  </a:lnTo>
                  <a:close/>
                </a:path>
                <a:path w="6894830" h="3253104">
                  <a:moveTo>
                    <a:pt x="4625340" y="1224661"/>
                  </a:moveTo>
                  <a:lnTo>
                    <a:pt x="4613148" y="1190625"/>
                  </a:lnTo>
                  <a:lnTo>
                    <a:pt x="4613148" y="1171067"/>
                  </a:lnTo>
                  <a:lnTo>
                    <a:pt x="4575048" y="1171067"/>
                  </a:lnTo>
                  <a:lnTo>
                    <a:pt x="4575048" y="1209167"/>
                  </a:lnTo>
                  <a:lnTo>
                    <a:pt x="4579378" y="1209167"/>
                  </a:lnTo>
                  <a:lnTo>
                    <a:pt x="4589526" y="1237488"/>
                  </a:lnTo>
                  <a:lnTo>
                    <a:pt x="4625340" y="1224661"/>
                  </a:lnTo>
                  <a:close/>
                </a:path>
                <a:path w="6894830" h="3253104">
                  <a:moveTo>
                    <a:pt x="4631436" y="1637157"/>
                  </a:moveTo>
                  <a:lnTo>
                    <a:pt x="4613402" y="1603502"/>
                  </a:lnTo>
                  <a:lnTo>
                    <a:pt x="4607598" y="1606600"/>
                  </a:lnTo>
                  <a:lnTo>
                    <a:pt x="4581017" y="1592453"/>
                  </a:lnTo>
                  <a:lnTo>
                    <a:pt x="4563110" y="1626108"/>
                  </a:lnTo>
                  <a:lnTo>
                    <a:pt x="4575048" y="1632470"/>
                  </a:lnTo>
                  <a:lnTo>
                    <a:pt x="4575048" y="1666367"/>
                  </a:lnTo>
                  <a:lnTo>
                    <a:pt x="4613148" y="1666367"/>
                  </a:lnTo>
                  <a:lnTo>
                    <a:pt x="4613148" y="1646897"/>
                  </a:lnTo>
                  <a:lnTo>
                    <a:pt x="4631436" y="1637157"/>
                  </a:lnTo>
                  <a:close/>
                </a:path>
                <a:path w="6894830" h="3253104">
                  <a:moveTo>
                    <a:pt x="4637278" y="1985772"/>
                  </a:moveTo>
                  <a:lnTo>
                    <a:pt x="4601464" y="1972691"/>
                  </a:lnTo>
                  <a:lnTo>
                    <a:pt x="4588510" y="2008505"/>
                  </a:lnTo>
                  <a:lnTo>
                    <a:pt x="4590593" y="2009267"/>
                  </a:lnTo>
                  <a:lnTo>
                    <a:pt x="4575048" y="2009267"/>
                  </a:lnTo>
                  <a:lnTo>
                    <a:pt x="4575048" y="2047367"/>
                  </a:lnTo>
                  <a:lnTo>
                    <a:pt x="4613148" y="2047367"/>
                  </a:lnTo>
                  <a:lnTo>
                    <a:pt x="4613148" y="2017509"/>
                  </a:lnTo>
                  <a:lnTo>
                    <a:pt x="4624324" y="2021586"/>
                  </a:lnTo>
                  <a:lnTo>
                    <a:pt x="4637278" y="1985772"/>
                  </a:lnTo>
                  <a:close/>
                </a:path>
                <a:path w="6894830" h="3253104">
                  <a:moveTo>
                    <a:pt x="4637532" y="167640"/>
                  </a:moveTo>
                  <a:lnTo>
                    <a:pt x="4628007" y="148590"/>
                  </a:lnTo>
                  <a:lnTo>
                    <a:pt x="4580382" y="53340"/>
                  </a:lnTo>
                  <a:lnTo>
                    <a:pt x="4523232" y="167640"/>
                  </a:lnTo>
                  <a:lnTo>
                    <a:pt x="4561332" y="167640"/>
                  </a:lnTo>
                  <a:lnTo>
                    <a:pt x="4561332" y="436245"/>
                  </a:lnTo>
                  <a:lnTo>
                    <a:pt x="4599432" y="436245"/>
                  </a:lnTo>
                  <a:lnTo>
                    <a:pt x="4599432" y="167640"/>
                  </a:lnTo>
                  <a:lnTo>
                    <a:pt x="4637532" y="167640"/>
                  </a:lnTo>
                  <a:close/>
                </a:path>
                <a:path w="6894830" h="3253104">
                  <a:moveTo>
                    <a:pt x="4651248" y="603504"/>
                  </a:moveTo>
                  <a:lnTo>
                    <a:pt x="4649279" y="599567"/>
                  </a:lnTo>
                  <a:lnTo>
                    <a:pt x="4641723" y="584454"/>
                  </a:lnTo>
                  <a:lnTo>
                    <a:pt x="4594098" y="489204"/>
                  </a:lnTo>
                  <a:lnTo>
                    <a:pt x="4536948" y="603504"/>
                  </a:lnTo>
                  <a:lnTo>
                    <a:pt x="4651248" y="603504"/>
                  </a:lnTo>
                  <a:close/>
                </a:path>
                <a:path w="6894830" h="3253104">
                  <a:moveTo>
                    <a:pt x="4663440" y="2983992"/>
                  </a:moveTo>
                  <a:lnTo>
                    <a:pt x="4653915" y="2964942"/>
                  </a:lnTo>
                  <a:lnTo>
                    <a:pt x="4606290" y="2869692"/>
                  </a:lnTo>
                  <a:lnTo>
                    <a:pt x="4549140" y="2983992"/>
                  </a:lnTo>
                  <a:lnTo>
                    <a:pt x="4587240" y="2983992"/>
                  </a:lnTo>
                  <a:lnTo>
                    <a:pt x="4587240" y="3252597"/>
                  </a:lnTo>
                  <a:lnTo>
                    <a:pt x="4625340" y="3252597"/>
                  </a:lnTo>
                  <a:lnTo>
                    <a:pt x="4625340" y="2983992"/>
                  </a:lnTo>
                  <a:lnTo>
                    <a:pt x="4663440" y="2983992"/>
                  </a:lnTo>
                  <a:close/>
                </a:path>
                <a:path w="6894830" h="3253104">
                  <a:moveTo>
                    <a:pt x="4670552" y="2790952"/>
                  </a:moveTo>
                  <a:lnTo>
                    <a:pt x="4642739" y="2764917"/>
                  </a:lnTo>
                  <a:lnTo>
                    <a:pt x="4616704" y="2792730"/>
                  </a:lnTo>
                  <a:lnTo>
                    <a:pt x="4644644" y="2818765"/>
                  </a:lnTo>
                  <a:lnTo>
                    <a:pt x="4670552" y="2790952"/>
                  </a:lnTo>
                  <a:close/>
                </a:path>
                <a:path w="6894830" h="3253104">
                  <a:moveTo>
                    <a:pt x="4681855" y="1646174"/>
                  </a:moveTo>
                  <a:lnTo>
                    <a:pt x="4648327" y="1628267"/>
                  </a:lnTo>
                  <a:lnTo>
                    <a:pt x="4630420" y="1661922"/>
                  </a:lnTo>
                  <a:lnTo>
                    <a:pt x="4663948" y="1679829"/>
                  </a:lnTo>
                  <a:lnTo>
                    <a:pt x="4681855" y="1646174"/>
                  </a:lnTo>
                  <a:close/>
                </a:path>
                <a:path w="6894830" h="3253104">
                  <a:moveTo>
                    <a:pt x="4697095" y="1199007"/>
                  </a:moveTo>
                  <a:lnTo>
                    <a:pt x="4684268" y="1163193"/>
                  </a:lnTo>
                  <a:lnTo>
                    <a:pt x="4648454" y="1176020"/>
                  </a:lnTo>
                  <a:lnTo>
                    <a:pt x="4661281" y="1211834"/>
                  </a:lnTo>
                  <a:lnTo>
                    <a:pt x="4697095" y="1199007"/>
                  </a:lnTo>
                  <a:close/>
                </a:path>
                <a:path w="6894830" h="3253104">
                  <a:moveTo>
                    <a:pt x="4698619" y="1601216"/>
                  </a:moveTo>
                  <a:lnTo>
                    <a:pt x="4680712" y="1567561"/>
                  </a:lnTo>
                  <a:lnTo>
                    <a:pt x="4647057" y="1585595"/>
                  </a:lnTo>
                  <a:lnTo>
                    <a:pt x="4664964" y="1619123"/>
                  </a:lnTo>
                  <a:lnTo>
                    <a:pt x="4698619" y="1601216"/>
                  </a:lnTo>
                  <a:close/>
                </a:path>
                <a:path w="6894830" h="3253104">
                  <a:moveTo>
                    <a:pt x="4708906" y="2011680"/>
                  </a:moveTo>
                  <a:lnTo>
                    <a:pt x="4673092" y="1998726"/>
                  </a:lnTo>
                  <a:lnTo>
                    <a:pt x="4660138" y="2034540"/>
                  </a:lnTo>
                  <a:lnTo>
                    <a:pt x="4695952" y="2047494"/>
                  </a:lnTo>
                  <a:lnTo>
                    <a:pt x="4708906" y="2011680"/>
                  </a:lnTo>
                  <a:close/>
                </a:path>
                <a:path w="6894830" h="3253104">
                  <a:moveTo>
                    <a:pt x="4722622" y="2735199"/>
                  </a:moveTo>
                  <a:lnTo>
                    <a:pt x="4694809" y="2709291"/>
                  </a:lnTo>
                  <a:lnTo>
                    <a:pt x="4668774" y="2737104"/>
                  </a:lnTo>
                  <a:lnTo>
                    <a:pt x="4696587" y="2763139"/>
                  </a:lnTo>
                  <a:lnTo>
                    <a:pt x="4722622" y="2735199"/>
                  </a:lnTo>
                  <a:close/>
                </a:path>
                <a:path w="6894830" h="3253104">
                  <a:moveTo>
                    <a:pt x="4749165" y="1681988"/>
                  </a:moveTo>
                  <a:lnTo>
                    <a:pt x="4715510" y="1664081"/>
                  </a:lnTo>
                  <a:lnTo>
                    <a:pt x="4697603" y="1697736"/>
                  </a:lnTo>
                  <a:lnTo>
                    <a:pt x="4731258" y="1715643"/>
                  </a:lnTo>
                  <a:lnTo>
                    <a:pt x="4749165" y="1681988"/>
                  </a:lnTo>
                  <a:close/>
                </a:path>
                <a:path w="6894830" h="3253104">
                  <a:moveTo>
                    <a:pt x="4765802" y="1565275"/>
                  </a:moveTo>
                  <a:lnTo>
                    <a:pt x="4747895" y="1531747"/>
                  </a:lnTo>
                  <a:lnTo>
                    <a:pt x="4714240" y="1549654"/>
                  </a:lnTo>
                  <a:lnTo>
                    <a:pt x="4732274" y="1583309"/>
                  </a:lnTo>
                  <a:lnTo>
                    <a:pt x="4765802" y="1565275"/>
                  </a:lnTo>
                  <a:close/>
                </a:path>
                <a:path w="6894830" h="3253104">
                  <a:moveTo>
                    <a:pt x="4767453" y="525272"/>
                  </a:moveTo>
                  <a:lnTo>
                    <a:pt x="4647438" y="481584"/>
                  </a:lnTo>
                  <a:lnTo>
                    <a:pt x="4684522" y="603885"/>
                  </a:lnTo>
                  <a:lnTo>
                    <a:pt x="4712106" y="577735"/>
                  </a:lnTo>
                  <a:lnTo>
                    <a:pt x="4727956" y="594487"/>
                  </a:lnTo>
                  <a:lnTo>
                    <a:pt x="4755642" y="568198"/>
                  </a:lnTo>
                  <a:lnTo>
                    <a:pt x="4739818" y="551472"/>
                  </a:lnTo>
                  <a:lnTo>
                    <a:pt x="4751375" y="540512"/>
                  </a:lnTo>
                  <a:lnTo>
                    <a:pt x="4767453" y="525272"/>
                  </a:lnTo>
                  <a:close/>
                </a:path>
                <a:path w="6894830" h="3253104">
                  <a:moveTo>
                    <a:pt x="4768850" y="1173353"/>
                  </a:moveTo>
                  <a:lnTo>
                    <a:pt x="4756023" y="1137412"/>
                  </a:lnTo>
                  <a:lnTo>
                    <a:pt x="4720209" y="1150366"/>
                  </a:lnTo>
                  <a:lnTo>
                    <a:pt x="4733036" y="1186180"/>
                  </a:lnTo>
                  <a:lnTo>
                    <a:pt x="4768850" y="1173353"/>
                  </a:lnTo>
                  <a:close/>
                </a:path>
                <a:path w="6894830" h="3253104">
                  <a:moveTo>
                    <a:pt x="4774692" y="2679573"/>
                  </a:moveTo>
                  <a:lnTo>
                    <a:pt x="4746752" y="2653538"/>
                  </a:lnTo>
                  <a:lnTo>
                    <a:pt x="4720844" y="2681351"/>
                  </a:lnTo>
                  <a:lnTo>
                    <a:pt x="4748657" y="2707386"/>
                  </a:lnTo>
                  <a:lnTo>
                    <a:pt x="4774692" y="2679573"/>
                  </a:lnTo>
                  <a:close/>
                </a:path>
                <a:path w="6894830" h="3253104">
                  <a:moveTo>
                    <a:pt x="4780534" y="2037715"/>
                  </a:moveTo>
                  <a:lnTo>
                    <a:pt x="4744720" y="2024634"/>
                  </a:lnTo>
                  <a:lnTo>
                    <a:pt x="4731766" y="2060448"/>
                  </a:lnTo>
                  <a:lnTo>
                    <a:pt x="4767580" y="2073529"/>
                  </a:lnTo>
                  <a:lnTo>
                    <a:pt x="4780534" y="2037715"/>
                  </a:lnTo>
                  <a:close/>
                </a:path>
                <a:path w="6894830" h="3253104">
                  <a:moveTo>
                    <a:pt x="4808093" y="623570"/>
                  </a:moveTo>
                  <a:lnTo>
                    <a:pt x="4781804" y="595884"/>
                  </a:lnTo>
                  <a:lnTo>
                    <a:pt x="4754245" y="622046"/>
                  </a:lnTo>
                  <a:lnTo>
                    <a:pt x="4780407" y="649732"/>
                  </a:lnTo>
                  <a:lnTo>
                    <a:pt x="4808093" y="623570"/>
                  </a:lnTo>
                  <a:close/>
                </a:path>
                <a:path w="6894830" h="3253104">
                  <a:moveTo>
                    <a:pt x="4816475" y="1717802"/>
                  </a:moveTo>
                  <a:lnTo>
                    <a:pt x="4782820" y="1699895"/>
                  </a:lnTo>
                  <a:lnTo>
                    <a:pt x="4764913" y="1733550"/>
                  </a:lnTo>
                  <a:lnTo>
                    <a:pt x="4798568" y="1751457"/>
                  </a:lnTo>
                  <a:lnTo>
                    <a:pt x="4816475" y="1717802"/>
                  </a:lnTo>
                  <a:close/>
                </a:path>
                <a:path w="6894830" h="3253104">
                  <a:moveTo>
                    <a:pt x="4826635" y="2623947"/>
                  </a:moveTo>
                  <a:lnTo>
                    <a:pt x="4798822" y="2597912"/>
                  </a:lnTo>
                  <a:lnTo>
                    <a:pt x="4772787" y="2625725"/>
                  </a:lnTo>
                  <a:lnTo>
                    <a:pt x="4800600" y="2651760"/>
                  </a:lnTo>
                  <a:lnTo>
                    <a:pt x="4826635" y="2623947"/>
                  </a:lnTo>
                  <a:close/>
                </a:path>
                <a:path w="6894830" h="3253104">
                  <a:moveTo>
                    <a:pt x="4833112" y="1529461"/>
                  </a:moveTo>
                  <a:lnTo>
                    <a:pt x="4815078" y="1495806"/>
                  </a:lnTo>
                  <a:lnTo>
                    <a:pt x="4781550" y="1513713"/>
                  </a:lnTo>
                  <a:lnTo>
                    <a:pt x="4799457" y="1547368"/>
                  </a:lnTo>
                  <a:lnTo>
                    <a:pt x="4833112" y="1529461"/>
                  </a:lnTo>
                  <a:close/>
                </a:path>
                <a:path w="6894830" h="3253104">
                  <a:moveTo>
                    <a:pt x="4840605" y="1147699"/>
                  </a:moveTo>
                  <a:lnTo>
                    <a:pt x="4827778" y="1111758"/>
                  </a:lnTo>
                  <a:lnTo>
                    <a:pt x="4791964" y="1124585"/>
                  </a:lnTo>
                  <a:lnTo>
                    <a:pt x="4804791" y="1160526"/>
                  </a:lnTo>
                  <a:lnTo>
                    <a:pt x="4840605" y="1147699"/>
                  </a:lnTo>
                  <a:close/>
                </a:path>
                <a:path w="6894830" h="3253104">
                  <a:moveTo>
                    <a:pt x="4852162" y="2063623"/>
                  </a:moveTo>
                  <a:lnTo>
                    <a:pt x="4816348" y="2050669"/>
                  </a:lnTo>
                  <a:lnTo>
                    <a:pt x="4803394" y="2086483"/>
                  </a:lnTo>
                  <a:lnTo>
                    <a:pt x="4839208" y="2099437"/>
                  </a:lnTo>
                  <a:lnTo>
                    <a:pt x="4852162" y="2063623"/>
                  </a:lnTo>
                  <a:close/>
                </a:path>
                <a:path w="6894830" h="3253104">
                  <a:moveTo>
                    <a:pt x="4860417" y="678942"/>
                  </a:moveTo>
                  <a:lnTo>
                    <a:pt x="4834255" y="651256"/>
                  </a:lnTo>
                  <a:lnTo>
                    <a:pt x="4806569" y="677418"/>
                  </a:lnTo>
                  <a:lnTo>
                    <a:pt x="4832731" y="705104"/>
                  </a:lnTo>
                  <a:lnTo>
                    <a:pt x="4860417" y="678942"/>
                  </a:lnTo>
                  <a:close/>
                </a:path>
                <a:path w="6894830" h="3253104">
                  <a:moveTo>
                    <a:pt x="4878705" y="2568194"/>
                  </a:moveTo>
                  <a:lnTo>
                    <a:pt x="4850892" y="2542159"/>
                  </a:lnTo>
                  <a:lnTo>
                    <a:pt x="4824857" y="2570099"/>
                  </a:lnTo>
                  <a:lnTo>
                    <a:pt x="4852670" y="2596007"/>
                  </a:lnTo>
                  <a:lnTo>
                    <a:pt x="4878705" y="2568194"/>
                  </a:lnTo>
                  <a:close/>
                </a:path>
                <a:path w="6894830" h="3253104">
                  <a:moveTo>
                    <a:pt x="4883658" y="1753616"/>
                  </a:moveTo>
                  <a:lnTo>
                    <a:pt x="4850003" y="1735709"/>
                  </a:lnTo>
                  <a:lnTo>
                    <a:pt x="4832096" y="1769364"/>
                  </a:lnTo>
                  <a:lnTo>
                    <a:pt x="4865751" y="1787271"/>
                  </a:lnTo>
                  <a:lnTo>
                    <a:pt x="4883658" y="1753616"/>
                  </a:lnTo>
                  <a:close/>
                </a:path>
                <a:path w="6894830" h="3253104">
                  <a:moveTo>
                    <a:pt x="4900295" y="1493520"/>
                  </a:moveTo>
                  <a:lnTo>
                    <a:pt x="4882388" y="1459992"/>
                  </a:lnTo>
                  <a:lnTo>
                    <a:pt x="4848733" y="1477899"/>
                  </a:lnTo>
                  <a:lnTo>
                    <a:pt x="4866640" y="1511427"/>
                  </a:lnTo>
                  <a:lnTo>
                    <a:pt x="4900295" y="1493520"/>
                  </a:lnTo>
                  <a:close/>
                </a:path>
                <a:path w="6894830" h="3253104">
                  <a:moveTo>
                    <a:pt x="4912360" y="1122045"/>
                  </a:moveTo>
                  <a:lnTo>
                    <a:pt x="4899533" y="1086104"/>
                  </a:lnTo>
                  <a:lnTo>
                    <a:pt x="4863592" y="1098931"/>
                  </a:lnTo>
                  <a:lnTo>
                    <a:pt x="4876546" y="1134872"/>
                  </a:lnTo>
                  <a:lnTo>
                    <a:pt x="4912360" y="1122045"/>
                  </a:lnTo>
                  <a:close/>
                </a:path>
                <a:path w="6894830" h="3253104">
                  <a:moveTo>
                    <a:pt x="4912741" y="734314"/>
                  </a:moveTo>
                  <a:lnTo>
                    <a:pt x="4886579" y="706628"/>
                  </a:lnTo>
                  <a:lnTo>
                    <a:pt x="4858893" y="732790"/>
                  </a:lnTo>
                  <a:lnTo>
                    <a:pt x="4885182" y="760476"/>
                  </a:lnTo>
                  <a:lnTo>
                    <a:pt x="4912741" y="734314"/>
                  </a:lnTo>
                  <a:close/>
                </a:path>
                <a:path w="6894830" h="3253104">
                  <a:moveTo>
                    <a:pt x="4923790" y="2089658"/>
                  </a:moveTo>
                  <a:lnTo>
                    <a:pt x="4887976" y="2076577"/>
                  </a:lnTo>
                  <a:lnTo>
                    <a:pt x="4875022" y="2112391"/>
                  </a:lnTo>
                  <a:lnTo>
                    <a:pt x="4910836" y="2125472"/>
                  </a:lnTo>
                  <a:lnTo>
                    <a:pt x="4923790" y="2089658"/>
                  </a:lnTo>
                  <a:close/>
                </a:path>
                <a:path w="6894830" h="3253104">
                  <a:moveTo>
                    <a:pt x="4930775" y="2512568"/>
                  </a:moveTo>
                  <a:lnTo>
                    <a:pt x="4902835" y="2486533"/>
                  </a:lnTo>
                  <a:lnTo>
                    <a:pt x="4876927" y="2514346"/>
                  </a:lnTo>
                  <a:lnTo>
                    <a:pt x="4904740" y="2540381"/>
                  </a:lnTo>
                  <a:lnTo>
                    <a:pt x="4930775" y="2512568"/>
                  </a:lnTo>
                  <a:close/>
                </a:path>
                <a:path w="6894830" h="3253104">
                  <a:moveTo>
                    <a:pt x="4950968" y="1789430"/>
                  </a:moveTo>
                  <a:lnTo>
                    <a:pt x="4917313" y="1771523"/>
                  </a:lnTo>
                  <a:lnTo>
                    <a:pt x="4899406" y="1805178"/>
                  </a:lnTo>
                  <a:lnTo>
                    <a:pt x="4933061" y="1823085"/>
                  </a:lnTo>
                  <a:lnTo>
                    <a:pt x="4950968" y="1789430"/>
                  </a:lnTo>
                  <a:close/>
                </a:path>
                <a:path w="6894830" h="3253104">
                  <a:moveTo>
                    <a:pt x="4965192" y="789686"/>
                  </a:moveTo>
                  <a:lnTo>
                    <a:pt x="4939030" y="762000"/>
                  </a:lnTo>
                  <a:lnTo>
                    <a:pt x="4911344" y="788162"/>
                  </a:lnTo>
                  <a:lnTo>
                    <a:pt x="4937506" y="815848"/>
                  </a:lnTo>
                  <a:lnTo>
                    <a:pt x="4965192" y="789686"/>
                  </a:lnTo>
                  <a:close/>
                </a:path>
                <a:path w="6894830" h="3253104">
                  <a:moveTo>
                    <a:pt x="4967478" y="1457706"/>
                  </a:moveTo>
                  <a:lnTo>
                    <a:pt x="4949571" y="1424051"/>
                  </a:lnTo>
                  <a:lnTo>
                    <a:pt x="4915916" y="1441958"/>
                  </a:lnTo>
                  <a:lnTo>
                    <a:pt x="4933823" y="1475613"/>
                  </a:lnTo>
                  <a:lnTo>
                    <a:pt x="4967478" y="1457706"/>
                  </a:lnTo>
                  <a:close/>
                </a:path>
                <a:path w="6894830" h="3253104">
                  <a:moveTo>
                    <a:pt x="4982718" y="2456815"/>
                  </a:moveTo>
                  <a:lnTo>
                    <a:pt x="4954905" y="2430907"/>
                  </a:lnTo>
                  <a:lnTo>
                    <a:pt x="4928870" y="2458720"/>
                  </a:lnTo>
                  <a:lnTo>
                    <a:pt x="4956683" y="2484755"/>
                  </a:lnTo>
                  <a:lnTo>
                    <a:pt x="4982718" y="2456815"/>
                  </a:lnTo>
                  <a:close/>
                </a:path>
                <a:path w="6894830" h="3253104">
                  <a:moveTo>
                    <a:pt x="4984115" y="1096264"/>
                  </a:moveTo>
                  <a:lnTo>
                    <a:pt x="4971288" y="1060450"/>
                  </a:lnTo>
                  <a:lnTo>
                    <a:pt x="4935347" y="1073277"/>
                  </a:lnTo>
                  <a:lnTo>
                    <a:pt x="4948174" y="1109091"/>
                  </a:lnTo>
                  <a:lnTo>
                    <a:pt x="4984115" y="1096264"/>
                  </a:lnTo>
                  <a:close/>
                </a:path>
                <a:path w="6894830" h="3253104">
                  <a:moveTo>
                    <a:pt x="4995418" y="2115566"/>
                  </a:moveTo>
                  <a:lnTo>
                    <a:pt x="4959604" y="2102612"/>
                  </a:lnTo>
                  <a:lnTo>
                    <a:pt x="4946650" y="2138426"/>
                  </a:lnTo>
                  <a:lnTo>
                    <a:pt x="4982464" y="2151380"/>
                  </a:lnTo>
                  <a:lnTo>
                    <a:pt x="4995418" y="2115566"/>
                  </a:lnTo>
                  <a:close/>
                </a:path>
                <a:path w="6894830" h="3253104">
                  <a:moveTo>
                    <a:pt x="5017516" y="844931"/>
                  </a:moveTo>
                  <a:lnTo>
                    <a:pt x="4991354" y="817245"/>
                  </a:lnTo>
                  <a:lnTo>
                    <a:pt x="4963668" y="843534"/>
                  </a:lnTo>
                  <a:lnTo>
                    <a:pt x="4989830" y="871220"/>
                  </a:lnTo>
                  <a:lnTo>
                    <a:pt x="5017516" y="844931"/>
                  </a:lnTo>
                  <a:close/>
                </a:path>
                <a:path w="6894830" h="3253104">
                  <a:moveTo>
                    <a:pt x="5018151" y="1825244"/>
                  </a:moveTo>
                  <a:lnTo>
                    <a:pt x="4984623" y="1807337"/>
                  </a:lnTo>
                  <a:lnTo>
                    <a:pt x="4966716" y="1840992"/>
                  </a:lnTo>
                  <a:lnTo>
                    <a:pt x="5000244" y="1858899"/>
                  </a:lnTo>
                  <a:lnTo>
                    <a:pt x="5018151" y="1825244"/>
                  </a:lnTo>
                  <a:close/>
                </a:path>
                <a:path w="6894830" h="3253104">
                  <a:moveTo>
                    <a:pt x="5034661" y="1421765"/>
                  </a:moveTo>
                  <a:lnTo>
                    <a:pt x="5016754" y="1388110"/>
                  </a:lnTo>
                  <a:lnTo>
                    <a:pt x="4983099" y="1406144"/>
                  </a:lnTo>
                  <a:lnTo>
                    <a:pt x="5001133" y="1439672"/>
                  </a:lnTo>
                  <a:lnTo>
                    <a:pt x="5034661" y="1421765"/>
                  </a:lnTo>
                  <a:close/>
                </a:path>
                <a:path w="6894830" h="3253104">
                  <a:moveTo>
                    <a:pt x="5034788" y="2401189"/>
                  </a:moveTo>
                  <a:lnTo>
                    <a:pt x="5006975" y="2375154"/>
                  </a:lnTo>
                  <a:lnTo>
                    <a:pt x="4980940" y="2402967"/>
                  </a:lnTo>
                  <a:lnTo>
                    <a:pt x="5008753" y="2429002"/>
                  </a:lnTo>
                  <a:lnTo>
                    <a:pt x="5034788" y="2401189"/>
                  </a:lnTo>
                  <a:close/>
                </a:path>
                <a:path w="6894830" h="3253104">
                  <a:moveTo>
                    <a:pt x="5055870" y="1070610"/>
                  </a:moveTo>
                  <a:lnTo>
                    <a:pt x="5043043" y="1034796"/>
                  </a:lnTo>
                  <a:lnTo>
                    <a:pt x="5007102" y="1047623"/>
                  </a:lnTo>
                  <a:lnTo>
                    <a:pt x="5019929" y="1083437"/>
                  </a:lnTo>
                  <a:lnTo>
                    <a:pt x="5055870" y="1070610"/>
                  </a:lnTo>
                  <a:close/>
                </a:path>
                <a:path w="6894830" h="3253104">
                  <a:moveTo>
                    <a:pt x="5067046" y="2141601"/>
                  </a:moveTo>
                  <a:lnTo>
                    <a:pt x="5031232" y="2128520"/>
                  </a:lnTo>
                  <a:lnTo>
                    <a:pt x="5018278" y="2164334"/>
                  </a:lnTo>
                  <a:lnTo>
                    <a:pt x="5054092" y="2177415"/>
                  </a:lnTo>
                  <a:lnTo>
                    <a:pt x="5067046" y="2141601"/>
                  </a:lnTo>
                  <a:close/>
                </a:path>
                <a:path w="6894830" h="3253104">
                  <a:moveTo>
                    <a:pt x="5069967" y="900303"/>
                  </a:moveTo>
                  <a:lnTo>
                    <a:pt x="5043805" y="872617"/>
                  </a:lnTo>
                  <a:lnTo>
                    <a:pt x="5016119" y="898779"/>
                  </a:lnTo>
                  <a:lnTo>
                    <a:pt x="5042281" y="926465"/>
                  </a:lnTo>
                  <a:lnTo>
                    <a:pt x="5069967" y="900303"/>
                  </a:lnTo>
                  <a:close/>
                </a:path>
                <a:path w="6894830" h="3253104">
                  <a:moveTo>
                    <a:pt x="5085461" y="1861058"/>
                  </a:moveTo>
                  <a:lnTo>
                    <a:pt x="5051806" y="1843151"/>
                  </a:lnTo>
                  <a:lnTo>
                    <a:pt x="5033899" y="1876818"/>
                  </a:lnTo>
                  <a:lnTo>
                    <a:pt x="5067554" y="1894713"/>
                  </a:lnTo>
                  <a:lnTo>
                    <a:pt x="5085461" y="1861058"/>
                  </a:lnTo>
                  <a:close/>
                </a:path>
                <a:path w="6894830" h="3253104">
                  <a:moveTo>
                    <a:pt x="5086731" y="2345563"/>
                  </a:moveTo>
                  <a:lnTo>
                    <a:pt x="5058918" y="2319528"/>
                  </a:lnTo>
                  <a:lnTo>
                    <a:pt x="5032883" y="2347341"/>
                  </a:lnTo>
                  <a:lnTo>
                    <a:pt x="5060823" y="2373376"/>
                  </a:lnTo>
                  <a:lnTo>
                    <a:pt x="5086731" y="2345563"/>
                  </a:lnTo>
                  <a:close/>
                </a:path>
                <a:path w="6894830" h="3253104">
                  <a:moveTo>
                    <a:pt x="5101971" y="1385824"/>
                  </a:moveTo>
                  <a:lnTo>
                    <a:pt x="5083937" y="1352296"/>
                  </a:lnTo>
                  <a:lnTo>
                    <a:pt x="5050409" y="1370203"/>
                  </a:lnTo>
                  <a:lnTo>
                    <a:pt x="5068316" y="1403858"/>
                  </a:lnTo>
                  <a:lnTo>
                    <a:pt x="5101971" y="1385824"/>
                  </a:lnTo>
                  <a:close/>
                </a:path>
                <a:path w="6894830" h="3253104">
                  <a:moveTo>
                    <a:pt x="5122291" y="955675"/>
                  </a:moveTo>
                  <a:lnTo>
                    <a:pt x="5096129" y="927989"/>
                  </a:lnTo>
                  <a:lnTo>
                    <a:pt x="5068443" y="954151"/>
                  </a:lnTo>
                  <a:lnTo>
                    <a:pt x="5094605" y="981837"/>
                  </a:lnTo>
                  <a:lnTo>
                    <a:pt x="5122291" y="955675"/>
                  </a:lnTo>
                  <a:close/>
                </a:path>
                <a:path w="6894830" h="3253104">
                  <a:moveTo>
                    <a:pt x="5127625" y="1044956"/>
                  </a:moveTo>
                  <a:lnTo>
                    <a:pt x="5114798" y="1009142"/>
                  </a:lnTo>
                  <a:lnTo>
                    <a:pt x="5078857" y="1021969"/>
                  </a:lnTo>
                  <a:lnTo>
                    <a:pt x="5091684" y="1057783"/>
                  </a:lnTo>
                  <a:lnTo>
                    <a:pt x="5127625" y="1044956"/>
                  </a:lnTo>
                  <a:close/>
                </a:path>
                <a:path w="6894830" h="3253104">
                  <a:moveTo>
                    <a:pt x="5138674" y="2167509"/>
                  </a:moveTo>
                  <a:lnTo>
                    <a:pt x="5102860" y="2154555"/>
                  </a:lnTo>
                  <a:lnTo>
                    <a:pt x="5089906" y="2190369"/>
                  </a:lnTo>
                  <a:lnTo>
                    <a:pt x="5125720" y="2203323"/>
                  </a:lnTo>
                  <a:lnTo>
                    <a:pt x="5138674" y="2167509"/>
                  </a:lnTo>
                  <a:close/>
                </a:path>
                <a:path w="6894830" h="3253104">
                  <a:moveTo>
                    <a:pt x="5138801" y="2289810"/>
                  </a:moveTo>
                  <a:lnTo>
                    <a:pt x="5110988" y="2263775"/>
                  </a:lnTo>
                  <a:lnTo>
                    <a:pt x="5084953" y="2291715"/>
                  </a:lnTo>
                  <a:lnTo>
                    <a:pt x="5112766" y="2317623"/>
                  </a:lnTo>
                  <a:lnTo>
                    <a:pt x="5138801" y="2289810"/>
                  </a:lnTo>
                  <a:close/>
                </a:path>
                <a:path w="6894830" h="3253104">
                  <a:moveTo>
                    <a:pt x="5152771" y="1896872"/>
                  </a:moveTo>
                  <a:lnTo>
                    <a:pt x="5119116" y="1878965"/>
                  </a:lnTo>
                  <a:lnTo>
                    <a:pt x="5101209" y="1912620"/>
                  </a:lnTo>
                  <a:lnTo>
                    <a:pt x="5134864" y="1930527"/>
                  </a:lnTo>
                  <a:lnTo>
                    <a:pt x="5152771" y="1896872"/>
                  </a:lnTo>
                  <a:close/>
                </a:path>
                <a:path w="6894830" h="3253104">
                  <a:moveTo>
                    <a:pt x="5169154" y="1350010"/>
                  </a:moveTo>
                  <a:lnTo>
                    <a:pt x="5151247" y="1316355"/>
                  </a:lnTo>
                  <a:lnTo>
                    <a:pt x="5117592" y="1334262"/>
                  </a:lnTo>
                  <a:lnTo>
                    <a:pt x="5135499" y="1367917"/>
                  </a:lnTo>
                  <a:lnTo>
                    <a:pt x="5169154" y="1350010"/>
                  </a:lnTo>
                  <a:close/>
                </a:path>
                <a:path w="6894830" h="3253104">
                  <a:moveTo>
                    <a:pt x="5199380" y="1019302"/>
                  </a:moveTo>
                  <a:lnTo>
                    <a:pt x="5186553" y="983361"/>
                  </a:lnTo>
                  <a:lnTo>
                    <a:pt x="5158092" y="993521"/>
                  </a:lnTo>
                  <a:lnTo>
                    <a:pt x="5148453" y="983361"/>
                  </a:lnTo>
                  <a:lnTo>
                    <a:pt x="5120767" y="1009523"/>
                  </a:lnTo>
                  <a:lnTo>
                    <a:pt x="5147056" y="1037209"/>
                  </a:lnTo>
                  <a:lnTo>
                    <a:pt x="5160657" y="1024356"/>
                  </a:lnTo>
                  <a:lnTo>
                    <a:pt x="5163439" y="1032129"/>
                  </a:lnTo>
                  <a:lnTo>
                    <a:pt x="5199380" y="1019302"/>
                  </a:lnTo>
                  <a:close/>
                </a:path>
                <a:path w="6894830" h="3253104">
                  <a:moveTo>
                    <a:pt x="5219954" y="1932686"/>
                  </a:moveTo>
                  <a:lnTo>
                    <a:pt x="5186299" y="1914779"/>
                  </a:lnTo>
                  <a:lnTo>
                    <a:pt x="5168392" y="1948434"/>
                  </a:lnTo>
                  <a:lnTo>
                    <a:pt x="5202047" y="1966341"/>
                  </a:lnTo>
                  <a:lnTo>
                    <a:pt x="5219954" y="1932686"/>
                  </a:lnTo>
                  <a:close/>
                </a:path>
                <a:path w="6894830" h="3253104">
                  <a:moveTo>
                    <a:pt x="5227066" y="1066419"/>
                  </a:moveTo>
                  <a:lnTo>
                    <a:pt x="5200904" y="1038733"/>
                  </a:lnTo>
                  <a:lnTo>
                    <a:pt x="5173218" y="1064895"/>
                  </a:lnTo>
                  <a:lnTo>
                    <a:pt x="5199380" y="1092581"/>
                  </a:lnTo>
                  <a:lnTo>
                    <a:pt x="5227066" y="1066419"/>
                  </a:lnTo>
                  <a:close/>
                </a:path>
                <a:path w="6894830" h="3253104">
                  <a:moveTo>
                    <a:pt x="5236337" y="1314069"/>
                  </a:moveTo>
                  <a:lnTo>
                    <a:pt x="5218430" y="1280541"/>
                  </a:lnTo>
                  <a:lnTo>
                    <a:pt x="5184775" y="1298448"/>
                  </a:lnTo>
                  <a:lnTo>
                    <a:pt x="5202809" y="1332103"/>
                  </a:lnTo>
                  <a:lnTo>
                    <a:pt x="5236337" y="1314069"/>
                  </a:lnTo>
                  <a:close/>
                </a:path>
                <a:path w="6894830" h="3253104">
                  <a:moveTo>
                    <a:pt x="5242814" y="2178431"/>
                  </a:moveTo>
                  <a:lnTo>
                    <a:pt x="5215001" y="2152523"/>
                  </a:lnTo>
                  <a:lnTo>
                    <a:pt x="5188966" y="2180336"/>
                  </a:lnTo>
                  <a:lnTo>
                    <a:pt x="5198465" y="2189200"/>
                  </a:lnTo>
                  <a:lnTo>
                    <a:pt x="5174488" y="2180463"/>
                  </a:lnTo>
                  <a:lnTo>
                    <a:pt x="5164074" y="2209228"/>
                  </a:lnTo>
                  <a:lnTo>
                    <a:pt x="5162931" y="2208149"/>
                  </a:lnTo>
                  <a:lnTo>
                    <a:pt x="5137023" y="2235962"/>
                  </a:lnTo>
                  <a:lnTo>
                    <a:pt x="5164836" y="2261997"/>
                  </a:lnTo>
                  <a:lnTo>
                    <a:pt x="5190871" y="2234184"/>
                  </a:lnTo>
                  <a:lnTo>
                    <a:pt x="5178171" y="2222360"/>
                  </a:lnTo>
                  <a:lnTo>
                    <a:pt x="5197348" y="2229358"/>
                  </a:lnTo>
                  <a:lnTo>
                    <a:pt x="5208575" y="2198611"/>
                  </a:lnTo>
                  <a:lnTo>
                    <a:pt x="5216906" y="2206371"/>
                  </a:lnTo>
                  <a:lnTo>
                    <a:pt x="5242814" y="2178431"/>
                  </a:lnTo>
                  <a:close/>
                </a:path>
                <a:path w="6894830" h="3253104">
                  <a:moveTo>
                    <a:pt x="5271135" y="993648"/>
                  </a:moveTo>
                  <a:lnTo>
                    <a:pt x="5258181" y="957707"/>
                  </a:lnTo>
                  <a:lnTo>
                    <a:pt x="5222367" y="970534"/>
                  </a:lnTo>
                  <a:lnTo>
                    <a:pt x="5235194" y="1006475"/>
                  </a:lnTo>
                  <a:lnTo>
                    <a:pt x="5271135" y="993648"/>
                  </a:lnTo>
                  <a:close/>
                </a:path>
                <a:path w="6894830" h="3253104">
                  <a:moveTo>
                    <a:pt x="5279390" y="1121664"/>
                  </a:moveTo>
                  <a:lnTo>
                    <a:pt x="5253228" y="1093978"/>
                  </a:lnTo>
                  <a:lnTo>
                    <a:pt x="5225542" y="1120267"/>
                  </a:lnTo>
                  <a:lnTo>
                    <a:pt x="5251704" y="1147953"/>
                  </a:lnTo>
                  <a:lnTo>
                    <a:pt x="5279390" y="1121664"/>
                  </a:lnTo>
                  <a:close/>
                </a:path>
                <a:path w="6894830" h="3253104">
                  <a:moveTo>
                    <a:pt x="5282057" y="2219452"/>
                  </a:moveTo>
                  <a:lnTo>
                    <a:pt x="5246243" y="2206498"/>
                  </a:lnTo>
                  <a:lnTo>
                    <a:pt x="5233162" y="2242312"/>
                  </a:lnTo>
                  <a:lnTo>
                    <a:pt x="5268976" y="2255266"/>
                  </a:lnTo>
                  <a:lnTo>
                    <a:pt x="5282057" y="2219452"/>
                  </a:lnTo>
                  <a:close/>
                </a:path>
                <a:path w="6894830" h="3253104">
                  <a:moveTo>
                    <a:pt x="5287264" y="1968500"/>
                  </a:moveTo>
                  <a:lnTo>
                    <a:pt x="5253609" y="1950605"/>
                  </a:lnTo>
                  <a:lnTo>
                    <a:pt x="5235702" y="1984248"/>
                  </a:lnTo>
                  <a:lnTo>
                    <a:pt x="5269357" y="2002155"/>
                  </a:lnTo>
                  <a:lnTo>
                    <a:pt x="5287264" y="1968500"/>
                  </a:lnTo>
                  <a:close/>
                </a:path>
                <a:path w="6894830" h="3253104">
                  <a:moveTo>
                    <a:pt x="5294871" y="2122805"/>
                  </a:moveTo>
                  <a:lnTo>
                    <a:pt x="5267071" y="2096770"/>
                  </a:lnTo>
                  <a:lnTo>
                    <a:pt x="5241036" y="2124583"/>
                  </a:lnTo>
                  <a:lnTo>
                    <a:pt x="5268849" y="2150618"/>
                  </a:lnTo>
                  <a:lnTo>
                    <a:pt x="5294871" y="2122805"/>
                  </a:lnTo>
                  <a:close/>
                </a:path>
                <a:path w="6894830" h="3253104">
                  <a:moveTo>
                    <a:pt x="5303520" y="1278255"/>
                  </a:moveTo>
                  <a:lnTo>
                    <a:pt x="5285613" y="1244600"/>
                  </a:lnTo>
                  <a:lnTo>
                    <a:pt x="5252085" y="1262507"/>
                  </a:lnTo>
                  <a:lnTo>
                    <a:pt x="5269992" y="1296162"/>
                  </a:lnTo>
                  <a:lnTo>
                    <a:pt x="5303520" y="1278255"/>
                  </a:lnTo>
                  <a:close/>
                </a:path>
                <a:path w="6894830" h="3253104">
                  <a:moveTo>
                    <a:pt x="5331841" y="1177036"/>
                  </a:moveTo>
                  <a:lnTo>
                    <a:pt x="5305679" y="1149350"/>
                  </a:lnTo>
                  <a:lnTo>
                    <a:pt x="5277993" y="1175512"/>
                  </a:lnTo>
                  <a:lnTo>
                    <a:pt x="5304155" y="1203198"/>
                  </a:lnTo>
                  <a:lnTo>
                    <a:pt x="5331841" y="1177036"/>
                  </a:lnTo>
                  <a:close/>
                </a:path>
                <a:path w="6894830" h="3253104">
                  <a:moveTo>
                    <a:pt x="5342763" y="967867"/>
                  </a:moveTo>
                  <a:lnTo>
                    <a:pt x="5329923" y="932053"/>
                  </a:lnTo>
                  <a:lnTo>
                    <a:pt x="5294122" y="944880"/>
                  </a:lnTo>
                  <a:lnTo>
                    <a:pt x="5306949" y="980821"/>
                  </a:lnTo>
                  <a:lnTo>
                    <a:pt x="5342763" y="967867"/>
                  </a:lnTo>
                  <a:close/>
                </a:path>
                <a:path w="6894830" h="3253104">
                  <a:moveTo>
                    <a:pt x="5346954" y="2067179"/>
                  </a:moveTo>
                  <a:lnTo>
                    <a:pt x="5319014" y="2041144"/>
                  </a:lnTo>
                  <a:lnTo>
                    <a:pt x="5293106" y="2068957"/>
                  </a:lnTo>
                  <a:lnTo>
                    <a:pt x="5320919" y="2094992"/>
                  </a:lnTo>
                  <a:lnTo>
                    <a:pt x="5346954" y="2067179"/>
                  </a:lnTo>
                  <a:close/>
                </a:path>
                <a:path w="6894830" h="3253104">
                  <a:moveTo>
                    <a:pt x="5353672" y="2245487"/>
                  </a:moveTo>
                  <a:lnTo>
                    <a:pt x="5317871" y="2232406"/>
                  </a:lnTo>
                  <a:lnTo>
                    <a:pt x="5304790" y="2268220"/>
                  </a:lnTo>
                  <a:lnTo>
                    <a:pt x="5340604" y="2281301"/>
                  </a:lnTo>
                  <a:lnTo>
                    <a:pt x="5353672" y="2245487"/>
                  </a:lnTo>
                  <a:close/>
                </a:path>
                <a:path w="6894830" h="3253104">
                  <a:moveTo>
                    <a:pt x="5384165" y="1232408"/>
                  </a:moveTo>
                  <a:lnTo>
                    <a:pt x="5358003" y="1204722"/>
                  </a:lnTo>
                  <a:lnTo>
                    <a:pt x="5353139" y="1209319"/>
                  </a:lnTo>
                  <a:lnTo>
                    <a:pt x="5352796" y="1208659"/>
                  </a:lnTo>
                  <a:lnTo>
                    <a:pt x="5319268" y="1226693"/>
                  </a:lnTo>
                  <a:lnTo>
                    <a:pt x="5337175" y="1260221"/>
                  </a:lnTo>
                  <a:lnTo>
                    <a:pt x="5351056" y="1252842"/>
                  </a:lnTo>
                  <a:lnTo>
                    <a:pt x="5356479" y="1258570"/>
                  </a:lnTo>
                  <a:lnTo>
                    <a:pt x="5384165" y="1232408"/>
                  </a:lnTo>
                  <a:close/>
                </a:path>
                <a:path w="6894830" h="3253104">
                  <a:moveTo>
                    <a:pt x="5414518" y="942213"/>
                  </a:moveTo>
                  <a:lnTo>
                    <a:pt x="5401691" y="906399"/>
                  </a:lnTo>
                  <a:lnTo>
                    <a:pt x="5365877" y="919226"/>
                  </a:lnTo>
                  <a:lnTo>
                    <a:pt x="5378704" y="955040"/>
                  </a:lnTo>
                  <a:lnTo>
                    <a:pt x="5414518" y="942213"/>
                  </a:lnTo>
                  <a:close/>
                </a:path>
                <a:path w="6894830" h="3253104">
                  <a:moveTo>
                    <a:pt x="5421744" y="2040128"/>
                  </a:moveTo>
                  <a:lnTo>
                    <a:pt x="5388559" y="2022475"/>
                  </a:lnTo>
                  <a:lnTo>
                    <a:pt x="5398897" y="2011426"/>
                  </a:lnTo>
                  <a:lnTo>
                    <a:pt x="5371071" y="1985391"/>
                  </a:lnTo>
                  <a:lnTo>
                    <a:pt x="5353774" y="2003958"/>
                  </a:lnTo>
                  <a:lnTo>
                    <a:pt x="5320919" y="1986407"/>
                  </a:lnTo>
                  <a:lnTo>
                    <a:pt x="5302999" y="2020062"/>
                  </a:lnTo>
                  <a:lnTo>
                    <a:pt x="5336540" y="2037969"/>
                  </a:lnTo>
                  <a:lnTo>
                    <a:pt x="5348122" y="2016201"/>
                  </a:lnTo>
                  <a:lnTo>
                    <a:pt x="5372849" y="2039239"/>
                  </a:lnTo>
                  <a:lnTo>
                    <a:pt x="5387200" y="2023922"/>
                  </a:lnTo>
                  <a:lnTo>
                    <a:pt x="5370195" y="2055876"/>
                  </a:lnTo>
                  <a:lnTo>
                    <a:pt x="5403850" y="2073783"/>
                  </a:lnTo>
                  <a:lnTo>
                    <a:pt x="5421744" y="2040128"/>
                  </a:lnTo>
                  <a:close/>
                </a:path>
                <a:path w="6894830" h="3253104">
                  <a:moveTo>
                    <a:pt x="5425313" y="2271395"/>
                  </a:moveTo>
                  <a:lnTo>
                    <a:pt x="5389499" y="2258441"/>
                  </a:lnTo>
                  <a:lnTo>
                    <a:pt x="5376418" y="2294255"/>
                  </a:lnTo>
                  <a:lnTo>
                    <a:pt x="5412219" y="2307209"/>
                  </a:lnTo>
                  <a:lnTo>
                    <a:pt x="5425313" y="2271395"/>
                  </a:lnTo>
                  <a:close/>
                </a:path>
                <a:path w="6894830" h="3253104">
                  <a:moveTo>
                    <a:pt x="5436616" y="1287780"/>
                  </a:moveTo>
                  <a:lnTo>
                    <a:pt x="5410327" y="1260094"/>
                  </a:lnTo>
                  <a:lnTo>
                    <a:pt x="5382768" y="1286256"/>
                  </a:lnTo>
                  <a:lnTo>
                    <a:pt x="5408930" y="1313942"/>
                  </a:lnTo>
                  <a:lnTo>
                    <a:pt x="5436616" y="1287780"/>
                  </a:lnTo>
                  <a:close/>
                </a:path>
                <a:path w="6894830" h="3253104">
                  <a:moveTo>
                    <a:pt x="5438013" y="1206373"/>
                  </a:moveTo>
                  <a:lnTo>
                    <a:pt x="5420106" y="1172845"/>
                  </a:lnTo>
                  <a:lnTo>
                    <a:pt x="5386451" y="1190752"/>
                  </a:lnTo>
                  <a:lnTo>
                    <a:pt x="5404345" y="1224407"/>
                  </a:lnTo>
                  <a:lnTo>
                    <a:pt x="5438013" y="1206373"/>
                  </a:lnTo>
                  <a:close/>
                </a:path>
                <a:path w="6894830" h="3253104">
                  <a:moveTo>
                    <a:pt x="5450967" y="1955800"/>
                  </a:moveTo>
                  <a:lnTo>
                    <a:pt x="5423154" y="1929765"/>
                  </a:lnTo>
                  <a:lnTo>
                    <a:pt x="5397119" y="1957578"/>
                  </a:lnTo>
                  <a:lnTo>
                    <a:pt x="5424919" y="1983613"/>
                  </a:lnTo>
                  <a:lnTo>
                    <a:pt x="5450967" y="1955800"/>
                  </a:lnTo>
                  <a:close/>
                </a:path>
                <a:path w="6894830" h="3253104">
                  <a:moveTo>
                    <a:pt x="5486273" y="916559"/>
                  </a:moveTo>
                  <a:lnTo>
                    <a:pt x="5473446" y="880745"/>
                  </a:lnTo>
                  <a:lnTo>
                    <a:pt x="5437619" y="893572"/>
                  </a:lnTo>
                  <a:lnTo>
                    <a:pt x="5450459" y="929386"/>
                  </a:lnTo>
                  <a:lnTo>
                    <a:pt x="5486273" y="916559"/>
                  </a:lnTo>
                  <a:close/>
                </a:path>
                <a:path w="6894830" h="3253104">
                  <a:moveTo>
                    <a:pt x="5488940" y="1343025"/>
                  </a:moveTo>
                  <a:lnTo>
                    <a:pt x="5462778" y="1315466"/>
                  </a:lnTo>
                  <a:lnTo>
                    <a:pt x="5435092" y="1341628"/>
                  </a:lnTo>
                  <a:lnTo>
                    <a:pt x="5461254" y="1369314"/>
                  </a:lnTo>
                  <a:lnTo>
                    <a:pt x="5488940" y="1343025"/>
                  </a:lnTo>
                  <a:close/>
                </a:path>
                <a:path w="6894830" h="3253104">
                  <a:moveTo>
                    <a:pt x="5489067" y="2075942"/>
                  </a:moveTo>
                  <a:lnTo>
                    <a:pt x="5455412" y="2058035"/>
                  </a:lnTo>
                  <a:lnTo>
                    <a:pt x="5437505" y="2091690"/>
                  </a:lnTo>
                  <a:lnTo>
                    <a:pt x="5471160" y="2109597"/>
                  </a:lnTo>
                  <a:lnTo>
                    <a:pt x="5489067" y="2075942"/>
                  </a:lnTo>
                  <a:close/>
                </a:path>
                <a:path w="6894830" h="3253104">
                  <a:moveTo>
                    <a:pt x="5496941" y="2297430"/>
                  </a:moveTo>
                  <a:lnTo>
                    <a:pt x="5461127" y="2284349"/>
                  </a:lnTo>
                  <a:lnTo>
                    <a:pt x="5448173" y="2320163"/>
                  </a:lnTo>
                  <a:lnTo>
                    <a:pt x="5483987" y="2333244"/>
                  </a:lnTo>
                  <a:lnTo>
                    <a:pt x="5496941" y="2297430"/>
                  </a:lnTo>
                  <a:close/>
                </a:path>
                <a:path w="6894830" h="3253104">
                  <a:moveTo>
                    <a:pt x="5502910" y="1900047"/>
                  </a:moveTo>
                  <a:lnTo>
                    <a:pt x="5475097" y="1874012"/>
                  </a:lnTo>
                  <a:lnTo>
                    <a:pt x="5449062" y="1901952"/>
                  </a:lnTo>
                  <a:lnTo>
                    <a:pt x="5477002" y="1927987"/>
                  </a:lnTo>
                  <a:lnTo>
                    <a:pt x="5502910" y="1900047"/>
                  </a:lnTo>
                  <a:close/>
                </a:path>
                <a:path w="6894830" h="3253104">
                  <a:moveTo>
                    <a:pt x="5505196" y="1170559"/>
                  </a:moveTo>
                  <a:lnTo>
                    <a:pt x="5487289" y="1136904"/>
                  </a:lnTo>
                  <a:lnTo>
                    <a:pt x="5453634" y="1154938"/>
                  </a:lnTo>
                  <a:lnTo>
                    <a:pt x="5471668" y="1188466"/>
                  </a:lnTo>
                  <a:lnTo>
                    <a:pt x="5505196" y="1170559"/>
                  </a:lnTo>
                  <a:close/>
                </a:path>
                <a:path w="6894830" h="3253104">
                  <a:moveTo>
                    <a:pt x="5541264" y="1398397"/>
                  </a:moveTo>
                  <a:lnTo>
                    <a:pt x="5515102" y="1370711"/>
                  </a:lnTo>
                  <a:lnTo>
                    <a:pt x="5487416" y="1397000"/>
                  </a:lnTo>
                  <a:lnTo>
                    <a:pt x="5513705" y="1424559"/>
                  </a:lnTo>
                  <a:lnTo>
                    <a:pt x="5541264" y="1398397"/>
                  </a:lnTo>
                  <a:close/>
                </a:path>
                <a:path w="6894830" h="3253104">
                  <a:moveTo>
                    <a:pt x="5554980" y="1844421"/>
                  </a:moveTo>
                  <a:lnTo>
                    <a:pt x="5527167" y="1818386"/>
                  </a:lnTo>
                  <a:lnTo>
                    <a:pt x="5501132" y="1846199"/>
                  </a:lnTo>
                  <a:lnTo>
                    <a:pt x="5528945" y="1872234"/>
                  </a:lnTo>
                  <a:lnTo>
                    <a:pt x="5554980" y="1844421"/>
                  </a:lnTo>
                  <a:close/>
                </a:path>
                <a:path w="6894830" h="3253104">
                  <a:moveTo>
                    <a:pt x="5556250" y="2111756"/>
                  </a:moveTo>
                  <a:lnTo>
                    <a:pt x="5522722" y="2093849"/>
                  </a:lnTo>
                  <a:lnTo>
                    <a:pt x="5504815" y="2127504"/>
                  </a:lnTo>
                  <a:lnTo>
                    <a:pt x="5538343" y="2145411"/>
                  </a:lnTo>
                  <a:lnTo>
                    <a:pt x="5556250" y="2111756"/>
                  </a:lnTo>
                  <a:close/>
                </a:path>
                <a:path w="6894830" h="3253104">
                  <a:moveTo>
                    <a:pt x="5558028" y="890905"/>
                  </a:moveTo>
                  <a:lnTo>
                    <a:pt x="5545201" y="854964"/>
                  </a:lnTo>
                  <a:lnTo>
                    <a:pt x="5509387" y="867918"/>
                  </a:lnTo>
                  <a:lnTo>
                    <a:pt x="5522214" y="903732"/>
                  </a:lnTo>
                  <a:lnTo>
                    <a:pt x="5558028" y="890905"/>
                  </a:lnTo>
                  <a:close/>
                </a:path>
                <a:path w="6894830" h="3253104">
                  <a:moveTo>
                    <a:pt x="5568569" y="2323338"/>
                  </a:moveTo>
                  <a:lnTo>
                    <a:pt x="5532755" y="2310384"/>
                  </a:lnTo>
                  <a:lnTo>
                    <a:pt x="5519801" y="2346198"/>
                  </a:lnTo>
                  <a:lnTo>
                    <a:pt x="5555615" y="2359152"/>
                  </a:lnTo>
                  <a:lnTo>
                    <a:pt x="5568569" y="2323338"/>
                  </a:lnTo>
                  <a:close/>
                </a:path>
                <a:path w="6894830" h="3253104">
                  <a:moveTo>
                    <a:pt x="5572506" y="1134618"/>
                  </a:moveTo>
                  <a:lnTo>
                    <a:pt x="5554472" y="1101090"/>
                  </a:lnTo>
                  <a:lnTo>
                    <a:pt x="5520944" y="1118997"/>
                  </a:lnTo>
                  <a:lnTo>
                    <a:pt x="5538851" y="1152652"/>
                  </a:lnTo>
                  <a:lnTo>
                    <a:pt x="5572506" y="1134618"/>
                  </a:lnTo>
                  <a:close/>
                </a:path>
                <a:path w="6894830" h="3253104">
                  <a:moveTo>
                    <a:pt x="5593715" y="1453769"/>
                  </a:moveTo>
                  <a:lnTo>
                    <a:pt x="5567553" y="1426083"/>
                  </a:lnTo>
                  <a:lnTo>
                    <a:pt x="5539867" y="1452245"/>
                  </a:lnTo>
                  <a:lnTo>
                    <a:pt x="5566029" y="1479931"/>
                  </a:lnTo>
                  <a:lnTo>
                    <a:pt x="5593715" y="1453769"/>
                  </a:lnTo>
                  <a:close/>
                </a:path>
                <a:path w="6894830" h="3253104">
                  <a:moveTo>
                    <a:pt x="5607050" y="1788668"/>
                  </a:moveTo>
                  <a:lnTo>
                    <a:pt x="5579237" y="1762760"/>
                  </a:lnTo>
                  <a:lnTo>
                    <a:pt x="5553202" y="1790573"/>
                  </a:lnTo>
                  <a:lnTo>
                    <a:pt x="5581015" y="1816608"/>
                  </a:lnTo>
                  <a:lnTo>
                    <a:pt x="5607050" y="1788668"/>
                  </a:lnTo>
                  <a:close/>
                </a:path>
                <a:path w="6894830" h="3253104">
                  <a:moveTo>
                    <a:pt x="5623560" y="2147570"/>
                  </a:moveTo>
                  <a:lnTo>
                    <a:pt x="5589905" y="2129663"/>
                  </a:lnTo>
                  <a:lnTo>
                    <a:pt x="5571998" y="2163318"/>
                  </a:lnTo>
                  <a:lnTo>
                    <a:pt x="5605653" y="2181225"/>
                  </a:lnTo>
                  <a:lnTo>
                    <a:pt x="5623560" y="2147570"/>
                  </a:lnTo>
                  <a:close/>
                </a:path>
                <a:path w="6894830" h="3253104">
                  <a:moveTo>
                    <a:pt x="5629783" y="865251"/>
                  </a:moveTo>
                  <a:lnTo>
                    <a:pt x="5616956" y="829310"/>
                  </a:lnTo>
                  <a:lnTo>
                    <a:pt x="5581142" y="842137"/>
                  </a:lnTo>
                  <a:lnTo>
                    <a:pt x="5593969" y="878078"/>
                  </a:lnTo>
                  <a:lnTo>
                    <a:pt x="5629783" y="865251"/>
                  </a:lnTo>
                  <a:close/>
                </a:path>
                <a:path w="6894830" h="3253104">
                  <a:moveTo>
                    <a:pt x="5639689" y="1098804"/>
                  </a:moveTo>
                  <a:lnTo>
                    <a:pt x="5621782" y="1065149"/>
                  </a:lnTo>
                  <a:lnTo>
                    <a:pt x="5588127" y="1083056"/>
                  </a:lnTo>
                  <a:lnTo>
                    <a:pt x="5606034" y="1116711"/>
                  </a:lnTo>
                  <a:lnTo>
                    <a:pt x="5639689" y="1098804"/>
                  </a:lnTo>
                  <a:close/>
                </a:path>
                <a:path w="6894830" h="3253104">
                  <a:moveTo>
                    <a:pt x="5640197" y="2349373"/>
                  </a:moveTo>
                  <a:lnTo>
                    <a:pt x="5604383" y="2336292"/>
                  </a:lnTo>
                  <a:lnTo>
                    <a:pt x="5591429" y="2372106"/>
                  </a:lnTo>
                  <a:lnTo>
                    <a:pt x="5627243" y="2385187"/>
                  </a:lnTo>
                  <a:lnTo>
                    <a:pt x="5640197" y="2349373"/>
                  </a:lnTo>
                  <a:close/>
                </a:path>
                <a:path w="6894830" h="3253104">
                  <a:moveTo>
                    <a:pt x="5646039" y="1509141"/>
                  </a:moveTo>
                  <a:lnTo>
                    <a:pt x="5619877" y="1481455"/>
                  </a:lnTo>
                  <a:lnTo>
                    <a:pt x="5592191" y="1507617"/>
                  </a:lnTo>
                  <a:lnTo>
                    <a:pt x="5618353" y="1535303"/>
                  </a:lnTo>
                  <a:lnTo>
                    <a:pt x="5646039" y="1509141"/>
                  </a:lnTo>
                  <a:close/>
                </a:path>
                <a:path w="6894830" h="3253104">
                  <a:moveTo>
                    <a:pt x="5658993" y="1733042"/>
                  </a:moveTo>
                  <a:lnTo>
                    <a:pt x="5631180" y="1707007"/>
                  </a:lnTo>
                  <a:lnTo>
                    <a:pt x="5605145" y="1734820"/>
                  </a:lnTo>
                  <a:lnTo>
                    <a:pt x="5633085" y="1760855"/>
                  </a:lnTo>
                  <a:lnTo>
                    <a:pt x="5658993" y="1733042"/>
                  </a:lnTo>
                  <a:close/>
                </a:path>
                <a:path w="6894830" h="3253104">
                  <a:moveTo>
                    <a:pt x="5690870" y="2183384"/>
                  </a:moveTo>
                  <a:lnTo>
                    <a:pt x="5657215" y="2165477"/>
                  </a:lnTo>
                  <a:lnTo>
                    <a:pt x="5639308" y="2199132"/>
                  </a:lnTo>
                  <a:lnTo>
                    <a:pt x="5672963" y="2217039"/>
                  </a:lnTo>
                  <a:lnTo>
                    <a:pt x="5690870" y="2183384"/>
                  </a:lnTo>
                  <a:close/>
                </a:path>
                <a:path w="6894830" h="3253104">
                  <a:moveTo>
                    <a:pt x="5698490" y="1564513"/>
                  </a:moveTo>
                  <a:lnTo>
                    <a:pt x="5672201" y="1536827"/>
                  </a:lnTo>
                  <a:lnTo>
                    <a:pt x="5644642" y="1562989"/>
                  </a:lnTo>
                  <a:lnTo>
                    <a:pt x="5670804" y="1590675"/>
                  </a:lnTo>
                  <a:lnTo>
                    <a:pt x="5698490" y="1564513"/>
                  </a:lnTo>
                  <a:close/>
                </a:path>
                <a:path w="6894830" h="3253104">
                  <a:moveTo>
                    <a:pt x="5701538" y="839597"/>
                  </a:moveTo>
                  <a:lnTo>
                    <a:pt x="5688711" y="803656"/>
                  </a:lnTo>
                  <a:lnTo>
                    <a:pt x="5652770" y="816483"/>
                  </a:lnTo>
                  <a:lnTo>
                    <a:pt x="5665724" y="852424"/>
                  </a:lnTo>
                  <a:lnTo>
                    <a:pt x="5701538" y="839597"/>
                  </a:lnTo>
                  <a:close/>
                </a:path>
                <a:path w="6894830" h="3253104">
                  <a:moveTo>
                    <a:pt x="5706872" y="1062863"/>
                  </a:moveTo>
                  <a:lnTo>
                    <a:pt x="5688965" y="1029208"/>
                  </a:lnTo>
                  <a:lnTo>
                    <a:pt x="5655310" y="1047242"/>
                  </a:lnTo>
                  <a:lnTo>
                    <a:pt x="5673344" y="1080770"/>
                  </a:lnTo>
                  <a:lnTo>
                    <a:pt x="5706872" y="1062863"/>
                  </a:lnTo>
                  <a:close/>
                </a:path>
                <a:path w="6894830" h="3253104">
                  <a:moveTo>
                    <a:pt x="5711063" y="1677416"/>
                  </a:moveTo>
                  <a:lnTo>
                    <a:pt x="5683250" y="1651381"/>
                  </a:lnTo>
                  <a:lnTo>
                    <a:pt x="5657215" y="1679194"/>
                  </a:lnTo>
                  <a:lnTo>
                    <a:pt x="5685028" y="1705229"/>
                  </a:lnTo>
                  <a:lnTo>
                    <a:pt x="5711063" y="1677416"/>
                  </a:lnTo>
                  <a:close/>
                </a:path>
                <a:path w="6894830" h="3253104">
                  <a:moveTo>
                    <a:pt x="5711825" y="2375281"/>
                  </a:moveTo>
                  <a:lnTo>
                    <a:pt x="5676011" y="2362327"/>
                  </a:lnTo>
                  <a:lnTo>
                    <a:pt x="5663057" y="2398141"/>
                  </a:lnTo>
                  <a:lnTo>
                    <a:pt x="5698871" y="2411095"/>
                  </a:lnTo>
                  <a:lnTo>
                    <a:pt x="5711825" y="2375281"/>
                  </a:lnTo>
                  <a:close/>
                </a:path>
                <a:path w="6894830" h="3253104">
                  <a:moveTo>
                    <a:pt x="5758053" y="2219198"/>
                  </a:moveTo>
                  <a:lnTo>
                    <a:pt x="5724398" y="2201291"/>
                  </a:lnTo>
                  <a:lnTo>
                    <a:pt x="5706491" y="2234819"/>
                  </a:lnTo>
                  <a:lnTo>
                    <a:pt x="5740146" y="2252726"/>
                  </a:lnTo>
                  <a:lnTo>
                    <a:pt x="5758053" y="2219198"/>
                  </a:lnTo>
                  <a:close/>
                </a:path>
                <a:path w="6894830" h="3253104">
                  <a:moveTo>
                    <a:pt x="5763133" y="1621663"/>
                  </a:moveTo>
                  <a:lnTo>
                    <a:pt x="5735193" y="1595628"/>
                  </a:lnTo>
                  <a:lnTo>
                    <a:pt x="5731586" y="1599514"/>
                  </a:lnTo>
                  <a:lnTo>
                    <a:pt x="5724652" y="1592199"/>
                  </a:lnTo>
                  <a:lnTo>
                    <a:pt x="5696966" y="1618361"/>
                  </a:lnTo>
                  <a:lnTo>
                    <a:pt x="5723128" y="1646047"/>
                  </a:lnTo>
                  <a:lnTo>
                    <a:pt x="5728220" y="1641221"/>
                  </a:lnTo>
                  <a:lnTo>
                    <a:pt x="5737098" y="1649476"/>
                  </a:lnTo>
                  <a:lnTo>
                    <a:pt x="5763133" y="1621663"/>
                  </a:lnTo>
                  <a:close/>
                </a:path>
                <a:path w="6894830" h="3253104">
                  <a:moveTo>
                    <a:pt x="5773293" y="813816"/>
                  </a:moveTo>
                  <a:lnTo>
                    <a:pt x="5760466" y="778002"/>
                  </a:lnTo>
                  <a:lnTo>
                    <a:pt x="5724525" y="790829"/>
                  </a:lnTo>
                  <a:lnTo>
                    <a:pt x="5737352" y="826643"/>
                  </a:lnTo>
                  <a:lnTo>
                    <a:pt x="5773293" y="813816"/>
                  </a:lnTo>
                  <a:close/>
                </a:path>
                <a:path w="6894830" h="3253104">
                  <a:moveTo>
                    <a:pt x="5774055" y="1026922"/>
                  </a:moveTo>
                  <a:lnTo>
                    <a:pt x="5756148" y="993394"/>
                  </a:lnTo>
                  <a:lnTo>
                    <a:pt x="5722620" y="1011301"/>
                  </a:lnTo>
                  <a:lnTo>
                    <a:pt x="5740527" y="1044956"/>
                  </a:lnTo>
                  <a:lnTo>
                    <a:pt x="5774055" y="1026922"/>
                  </a:lnTo>
                  <a:close/>
                </a:path>
                <a:path w="6894830" h="3253104">
                  <a:moveTo>
                    <a:pt x="5783453" y="2401316"/>
                  </a:moveTo>
                  <a:lnTo>
                    <a:pt x="5747639" y="2388235"/>
                  </a:lnTo>
                  <a:lnTo>
                    <a:pt x="5734685" y="2424049"/>
                  </a:lnTo>
                  <a:lnTo>
                    <a:pt x="5770499" y="2437130"/>
                  </a:lnTo>
                  <a:lnTo>
                    <a:pt x="5783453" y="2401316"/>
                  </a:lnTo>
                  <a:close/>
                </a:path>
                <a:path w="6894830" h="3253104">
                  <a:moveTo>
                    <a:pt x="5803138" y="1675130"/>
                  </a:moveTo>
                  <a:lnTo>
                    <a:pt x="5776976" y="1647444"/>
                  </a:lnTo>
                  <a:lnTo>
                    <a:pt x="5749290" y="1673733"/>
                  </a:lnTo>
                  <a:lnTo>
                    <a:pt x="5775579" y="1701292"/>
                  </a:lnTo>
                  <a:lnTo>
                    <a:pt x="5803138" y="1675130"/>
                  </a:lnTo>
                  <a:close/>
                </a:path>
                <a:path w="6894830" h="3253104">
                  <a:moveTo>
                    <a:pt x="5815076" y="1566037"/>
                  </a:moveTo>
                  <a:lnTo>
                    <a:pt x="5787263" y="1540002"/>
                  </a:lnTo>
                  <a:lnTo>
                    <a:pt x="5761228" y="1567815"/>
                  </a:lnTo>
                  <a:lnTo>
                    <a:pt x="5789041" y="1593850"/>
                  </a:lnTo>
                  <a:lnTo>
                    <a:pt x="5815076" y="1566037"/>
                  </a:lnTo>
                  <a:close/>
                </a:path>
                <a:path w="6894830" h="3253104">
                  <a:moveTo>
                    <a:pt x="5825363" y="2255012"/>
                  </a:moveTo>
                  <a:lnTo>
                    <a:pt x="5791708" y="2237105"/>
                  </a:lnTo>
                  <a:lnTo>
                    <a:pt x="5773801" y="2270633"/>
                  </a:lnTo>
                  <a:lnTo>
                    <a:pt x="5807456" y="2288540"/>
                  </a:lnTo>
                  <a:lnTo>
                    <a:pt x="5825363" y="2255012"/>
                  </a:lnTo>
                  <a:close/>
                </a:path>
                <a:path w="6894830" h="3253104">
                  <a:moveTo>
                    <a:pt x="5841365" y="991108"/>
                  </a:moveTo>
                  <a:lnTo>
                    <a:pt x="5823331" y="957453"/>
                  </a:lnTo>
                  <a:lnTo>
                    <a:pt x="5789803" y="975487"/>
                  </a:lnTo>
                  <a:lnTo>
                    <a:pt x="5807710" y="1009015"/>
                  </a:lnTo>
                  <a:lnTo>
                    <a:pt x="5841365" y="991108"/>
                  </a:lnTo>
                  <a:close/>
                </a:path>
                <a:path w="6894830" h="3253104">
                  <a:moveTo>
                    <a:pt x="5845048" y="788162"/>
                  </a:moveTo>
                  <a:lnTo>
                    <a:pt x="5832221" y="752348"/>
                  </a:lnTo>
                  <a:lnTo>
                    <a:pt x="5796280" y="765175"/>
                  </a:lnTo>
                  <a:lnTo>
                    <a:pt x="5809107" y="800989"/>
                  </a:lnTo>
                  <a:lnTo>
                    <a:pt x="5845048" y="788162"/>
                  </a:lnTo>
                  <a:close/>
                </a:path>
                <a:path w="6894830" h="3253104">
                  <a:moveTo>
                    <a:pt x="5855081" y="2427224"/>
                  </a:moveTo>
                  <a:lnTo>
                    <a:pt x="5819267" y="2414270"/>
                  </a:lnTo>
                  <a:lnTo>
                    <a:pt x="5806313" y="2450084"/>
                  </a:lnTo>
                  <a:lnTo>
                    <a:pt x="5842127" y="2463038"/>
                  </a:lnTo>
                  <a:lnTo>
                    <a:pt x="5855081" y="2427224"/>
                  </a:lnTo>
                  <a:close/>
                </a:path>
                <a:path w="6894830" h="3253104">
                  <a:moveTo>
                    <a:pt x="5855589" y="1730502"/>
                  </a:moveTo>
                  <a:lnTo>
                    <a:pt x="5829427" y="1702816"/>
                  </a:lnTo>
                  <a:lnTo>
                    <a:pt x="5801741" y="1728978"/>
                  </a:lnTo>
                  <a:lnTo>
                    <a:pt x="5827903" y="1756664"/>
                  </a:lnTo>
                  <a:lnTo>
                    <a:pt x="5855589" y="1730502"/>
                  </a:lnTo>
                  <a:close/>
                </a:path>
                <a:path w="6894830" h="3253104">
                  <a:moveTo>
                    <a:pt x="5867146" y="1510284"/>
                  </a:moveTo>
                  <a:lnTo>
                    <a:pt x="5839333" y="1484376"/>
                  </a:lnTo>
                  <a:lnTo>
                    <a:pt x="5813298" y="1512189"/>
                  </a:lnTo>
                  <a:lnTo>
                    <a:pt x="5841111" y="1538224"/>
                  </a:lnTo>
                  <a:lnTo>
                    <a:pt x="5867146" y="1510284"/>
                  </a:lnTo>
                  <a:close/>
                </a:path>
                <a:path w="6894830" h="3253104">
                  <a:moveTo>
                    <a:pt x="5892546" y="2290826"/>
                  </a:moveTo>
                  <a:lnTo>
                    <a:pt x="5859018" y="2272919"/>
                  </a:lnTo>
                  <a:lnTo>
                    <a:pt x="5841111" y="2306447"/>
                  </a:lnTo>
                  <a:lnTo>
                    <a:pt x="5874639" y="2324354"/>
                  </a:lnTo>
                  <a:lnTo>
                    <a:pt x="5892546" y="2290826"/>
                  </a:lnTo>
                  <a:close/>
                </a:path>
                <a:path w="6894830" h="3253104">
                  <a:moveTo>
                    <a:pt x="5907913" y="1785874"/>
                  </a:moveTo>
                  <a:lnTo>
                    <a:pt x="5881751" y="1758188"/>
                  </a:lnTo>
                  <a:lnTo>
                    <a:pt x="5854065" y="1784350"/>
                  </a:lnTo>
                  <a:lnTo>
                    <a:pt x="5880227" y="1812036"/>
                  </a:lnTo>
                  <a:lnTo>
                    <a:pt x="5907913" y="1785874"/>
                  </a:lnTo>
                  <a:close/>
                </a:path>
                <a:path w="6894830" h="3253104">
                  <a:moveTo>
                    <a:pt x="5908548" y="955167"/>
                  </a:moveTo>
                  <a:lnTo>
                    <a:pt x="5890641" y="921639"/>
                  </a:lnTo>
                  <a:lnTo>
                    <a:pt x="5856986" y="939546"/>
                  </a:lnTo>
                  <a:lnTo>
                    <a:pt x="5874893" y="973201"/>
                  </a:lnTo>
                  <a:lnTo>
                    <a:pt x="5908548" y="955167"/>
                  </a:lnTo>
                  <a:close/>
                </a:path>
                <a:path w="6894830" h="3253104">
                  <a:moveTo>
                    <a:pt x="5916803" y="762508"/>
                  </a:moveTo>
                  <a:lnTo>
                    <a:pt x="5903976" y="726694"/>
                  </a:lnTo>
                  <a:lnTo>
                    <a:pt x="5868035" y="739521"/>
                  </a:lnTo>
                  <a:lnTo>
                    <a:pt x="5880862" y="775335"/>
                  </a:lnTo>
                  <a:lnTo>
                    <a:pt x="5916803" y="762508"/>
                  </a:lnTo>
                  <a:close/>
                </a:path>
                <a:path w="6894830" h="3253104">
                  <a:moveTo>
                    <a:pt x="5919216" y="1454658"/>
                  </a:moveTo>
                  <a:lnTo>
                    <a:pt x="5891276" y="1428623"/>
                  </a:lnTo>
                  <a:lnTo>
                    <a:pt x="5865241" y="1456436"/>
                  </a:lnTo>
                  <a:lnTo>
                    <a:pt x="5893181" y="1482471"/>
                  </a:lnTo>
                  <a:lnTo>
                    <a:pt x="5919216" y="1454658"/>
                  </a:lnTo>
                  <a:close/>
                </a:path>
                <a:path w="6894830" h="3253104">
                  <a:moveTo>
                    <a:pt x="5926709" y="2453259"/>
                  </a:moveTo>
                  <a:lnTo>
                    <a:pt x="5890895" y="2440178"/>
                  </a:lnTo>
                  <a:lnTo>
                    <a:pt x="5877941" y="2475992"/>
                  </a:lnTo>
                  <a:lnTo>
                    <a:pt x="5913755" y="2489073"/>
                  </a:lnTo>
                  <a:lnTo>
                    <a:pt x="5926709" y="2453259"/>
                  </a:lnTo>
                  <a:close/>
                </a:path>
                <a:path w="6894830" h="3253104">
                  <a:moveTo>
                    <a:pt x="5959856" y="2326640"/>
                  </a:moveTo>
                  <a:lnTo>
                    <a:pt x="5926201" y="2308733"/>
                  </a:lnTo>
                  <a:lnTo>
                    <a:pt x="5908294" y="2342261"/>
                  </a:lnTo>
                  <a:lnTo>
                    <a:pt x="5941949" y="2360168"/>
                  </a:lnTo>
                  <a:lnTo>
                    <a:pt x="5959856" y="2326640"/>
                  </a:lnTo>
                  <a:close/>
                </a:path>
                <a:path w="6894830" h="3253104">
                  <a:moveTo>
                    <a:pt x="5960364" y="1841246"/>
                  </a:moveTo>
                  <a:lnTo>
                    <a:pt x="5934202" y="1813560"/>
                  </a:lnTo>
                  <a:lnTo>
                    <a:pt x="5906516" y="1839722"/>
                  </a:lnTo>
                  <a:lnTo>
                    <a:pt x="5932678" y="1867408"/>
                  </a:lnTo>
                  <a:lnTo>
                    <a:pt x="5960364" y="1841246"/>
                  </a:lnTo>
                  <a:close/>
                </a:path>
                <a:path w="6894830" h="3253104">
                  <a:moveTo>
                    <a:pt x="5971159" y="1399032"/>
                  </a:moveTo>
                  <a:lnTo>
                    <a:pt x="5943346" y="1372997"/>
                  </a:lnTo>
                  <a:lnTo>
                    <a:pt x="5917311" y="1400810"/>
                  </a:lnTo>
                  <a:lnTo>
                    <a:pt x="5945124" y="1426845"/>
                  </a:lnTo>
                  <a:lnTo>
                    <a:pt x="5971159" y="1399032"/>
                  </a:lnTo>
                  <a:close/>
                </a:path>
                <a:path w="6894830" h="3253104">
                  <a:moveTo>
                    <a:pt x="5975731" y="919353"/>
                  </a:moveTo>
                  <a:lnTo>
                    <a:pt x="5957824" y="885698"/>
                  </a:lnTo>
                  <a:lnTo>
                    <a:pt x="5924169" y="903605"/>
                  </a:lnTo>
                  <a:lnTo>
                    <a:pt x="5942203" y="937260"/>
                  </a:lnTo>
                  <a:lnTo>
                    <a:pt x="5975731" y="919353"/>
                  </a:lnTo>
                  <a:close/>
                </a:path>
                <a:path w="6894830" h="3253104">
                  <a:moveTo>
                    <a:pt x="5988558" y="736854"/>
                  </a:moveTo>
                  <a:lnTo>
                    <a:pt x="5975731" y="700913"/>
                  </a:lnTo>
                  <a:lnTo>
                    <a:pt x="5939790" y="713867"/>
                  </a:lnTo>
                  <a:lnTo>
                    <a:pt x="5952617" y="749681"/>
                  </a:lnTo>
                  <a:lnTo>
                    <a:pt x="5988558" y="736854"/>
                  </a:lnTo>
                  <a:close/>
                </a:path>
                <a:path w="6894830" h="3253104">
                  <a:moveTo>
                    <a:pt x="5998337" y="2479167"/>
                  </a:moveTo>
                  <a:lnTo>
                    <a:pt x="5962523" y="2466213"/>
                  </a:lnTo>
                  <a:lnTo>
                    <a:pt x="5949569" y="2502027"/>
                  </a:lnTo>
                  <a:lnTo>
                    <a:pt x="5985383" y="2514981"/>
                  </a:lnTo>
                  <a:lnTo>
                    <a:pt x="5998337" y="2479167"/>
                  </a:lnTo>
                  <a:close/>
                </a:path>
                <a:path w="6894830" h="3253104">
                  <a:moveTo>
                    <a:pt x="6012688" y="1896491"/>
                  </a:moveTo>
                  <a:lnTo>
                    <a:pt x="5986526" y="1868932"/>
                  </a:lnTo>
                  <a:lnTo>
                    <a:pt x="5958840" y="1895106"/>
                  </a:lnTo>
                  <a:lnTo>
                    <a:pt x="5985002" y="1922792"/>
                  </a:lnTo>
                  <a:lnTo>
                    <a:pt x="6012688" y="1896491"/>
                  </a:lnTo>
                  <a:close/>
                </a:path>
                <a:path w="6894830" h="3253104">
                  <a:moveTo>
                    <a:pt x="6023229" y="1343279"/>
                  </a:moveTo>
                  <a:lnTo>
                    <a:pt x="5995416" y="1317244"/>
                  </a:lnTo>
                  <a:lnTo>
                    <a:pt x="5969381" y="1345184"/>
                  </a:lnTo>
                  <a:lnTo>
                    <a:pt x="5997194" y="1371092"/>
                  </a:lnTo>
                  <a:lnTo>
                    <a:pt x="6023229" y="1343279"/>
                  </a:lnTo>
                  <a:close/>
                </a:path>
                <a:path w="6894830" h="3253104">
                  <a:moveTo>
                    <a:pt x="6027166" y="2362454"/>
                  </a:moveTo>
                  <a:lnTo>
                    <a:pt x="5993511" y="2344547"/>
                  </a:lnTo>
                  <a:lnTo>
                    <a:pt x="5975604" y="2378075"/>
                  </a:lnTo>
                  <a:lnTo>
                    <a:pt x="6009259" y="2395982"/>
                  </a:lnTo>
                  <a:lnTo>
                    <a:pt x="6027166" y="2362454"/>
                  </a:lnTo>
                  <a:close/>
                </a:path>
                <a:path w="6894830" h="3253104">
                  <a:moveTo>
                    <a:pt x="6043041" y="883412"/>
                  </a:moveTo>
                  <a:lnTo>
                    <a:pt x="6025007" y="849757"/>
                  </a:lnTo>
                  <a:lnTo>
                    <a:pt x="5991479" y="867791"/>
                  </a:lnTo>
                  <a:lnTo>
                    <a:pt x="6009386" y="901319"/>
                  </a:lnTo>
                  <a:lnTo>
                    <a:pt x="6043041" y="883412"/>
                  </a:lnTo>
                  <a:close/>
                </a:path>
                <a:path w="6894830" h="3253104">
                  <a:moveTo>
                    <a:pt x="6060313" y="711200"/>
                  </a:moveTo>
                  <a:lnTo>
                    <a:pt x="6047359" y="675259"/>
                  </a:lnTo>
                  <a:lnTo>
                    <a:pt x="6011545" y="688086"/>
                  </a:lnTo>
                  <a:lnTo>
                    <a:pt x="6024372" y="724027"/>
                  </a:lnTo>
                  <a:lnTo>
                    <a:pt x="6060313" y="711200"/>
                  </a:lnTo>
                  <a:close/>
                </a:path>
                <a:path w="6894830" h="3253104">
                  <a:moveTo>
                    <a:pt x="6065139" y="1951863"/>
                  </a:moveTo>
                  <a:lnTo>
                    <a:pt x="6038850" y="1924177"/>
                  </a:lnTo>
                  <a:lnTo>
                    <a:pt x="6011164" y="1950466"/>
                  </a:lnTo>
                  <a:lnTo>
                    <a:pt x="6037453" y="1978025"/>
                  </a:lnTo>
                  <a:lnTo>
                    <a:pt x="6065139" y="1951863"/>
                  </a:lnTo>
                  <a:close/>
                </a:path>
                <a:path w="6894830" h="3253104">
                  <a:moveTo>
                    <a:pt x="6069965" y="2505202"/>
                  </a:moveTo>
                  <a:lnTo>
                    <a:pt x="6034151" y="2492121"/>
                  </a:lnTo>
                  <a:lnTo>
                    <a:pt x="6021197" y="2527935"/>
                  </a:lnTo>
                  <a:lnTo>
                    <a:pt x="6057011" y="2541016"/>
                  </a:lnTo>
                  <a:lnTo>
                    <a:pt x="6069965" y="2505202"/>
                  </a:lnTo>
                  <a:close/>
                </a:path>
                <a:path w="6894830" h="3253104">
                  <a:moveTo>
                    <a:pt x="6075172" y="1287653"/>
                  </a:moveTo>
                  <a:lnTo>
                    <a:pt x="6047359" y="1261618"/>
                  </a:lnTo>
                  <a:lnTo>
                    <a:pt x="6021324" y="1289431"/>
                  </a:lnTo>
                  <a:lnTo>
                    <a:pt x="6049264" y="1315466"/>
                  </a:lnTo>
                  <a:lnTo>
                    <a:pt x="6075172" y="1287653"/>
                  </a:lnTo>
                  <a:close/>
                </a:path>
                <a:path w="6894830" h="3253104">
                  <a:moveTo>
                    <a:pt x="6094349" y="2398268"/>
                  </a:moveTo>
                  <a:lnTo>
                    <a:pt x="6060694" y="2380361"/>
                  </a:lnTo>
                  <a:lnTo>
                    <a:pt x="6042787" y="2413889"/>
                  </a:lnTo>
                  <a:lnTo>
                    <a:pt x="6076442" y="2431796"/>
                  </a:lnTo>
                  <a:lnTo>
                    <a:pt x="6094349" y="2398268"/>
                  </a:lnTo>
                  <a:close/>
                </a:path>
                <a:path w="6894830" h="3253104">
                  <a:moveTo>
                    <a:pt x="6110224" y="847598"/>
                  </a:moveTo>
                  <a:lnTo>
                    <a:pt x="6092317" y="813943"/>
                  </a:lnTo>
                  <a:lnTo>
                    <a:pt x="6058662" y="831850"/>
                  </a:lnTo>
                  <a:lnTo>
                    <a:pt x="6076569" y="865505"/>
                  </a:lnTo>
                  <a:lnTo>
                    <a:pt x="6110224" y="847598"/>
                  </a:lnTo>
                  <a:close/>
                </a:path>
                <a:path w="6894830" h="3253104">
                  <a:moveTo>
                    <a:pt x="6117463" y="2007235"/>
                  </a:moveTo>
                  <a:lnTo>
                    <a:pt x="6091301" y="1979549"/>
                  </a:lnTo>
                  <a:lnTo>
                    <a:pt x="6063615" y="2005711"/>
                  </a:lnTo>
                  <a:lnTo>
                    <a:pt x="6089777" y="2033397"/>
                  </a:lnTo>
                  <a:lnTo>
                    <a:pt x="6117463" y="2007235"/>
                  </a:lnTo>
                  <a:close/>
                </a:path>
                <a:path w="6894830" h="3253104">
                  <a:moveTo>
                    <a:pt x="6127242" y="1231900"/>
                  </a:moveTo>
                  <a:lnTo>
                    <a:pt x="6099429" y="1205992"/>
                  </a:lnTo>
                  <a:lnTo>
                    <a:pt x="6073394" y="1233805"/>
                  </a:lnTo>
                  <a:lnTo>
                    <a:pt x="6101207" y="1259840"/>
                  </a:lnTo>
                  <a:lnTo>
                    <a:pt x="6127242" y="1231900"/>
                  </a:lnTo>
                  <a:close/>
                </a:path>
                <a:path w="6894830" h="3253104">
                  <a:moveTo>
                    <a:pt x="6131941" y="685546"/>
                  </a:moveTo>
                  <a:lnTo>
                    <a:pt x="6119114" y="649605"/>
                  </a:lnTo>
                  <a:lnTo>
                    <a:pt x="6083300" y="662432"/>
                  </a:lnTo>
                  <a:lnTo>
                    <a:pt x="6096127" y="698373"/>
                  </a:lnTo>
                  <a:lnTo>
                    <a:pt x="6131941" y="685546"/>
                  </a:lnTo>
                  <a:close/>
                </a:path>
                <a:path w="6894830" h="3253104">
                  <a:moveTo>
                    <a:pt x="6141593" y="2531110"/>
                  </a:moveTo>
                  <a:lnTo>
                    <a:pt x="6105779" y="2518156"/>
                  </a:lnTo>
                  <a:lnTo>
                    <a:pt x="6092825" y="2553970"/>
                  </a:lnTo>
                  <a:lnTo>
                    <a:pt x="6128639" y="2566924"/>
                  </a:lnTo>
                  <a:lnTo>
                    <a:pt x="6141593" y="2531110"/>
                  </a:lnTo>
                  <a:close/>
                </a:path>
                <a:path w="6894830" h="3253104">
                  <a:moveTo>
                    <a:pt x="6161659" y="2434082"/>
                  </a:moveTo>
                  <a:lnTo>
                    <a:pt x="6128004" y="2416175"/>
                  </a:lnTo>
                  <a:lnTo>
                    <a:pt x="6110097" y="2449703"/>
                  </a:lnTo>
                  <a:lnTo>
                    <a:pt x="6143752" y="2467610"/>
                  </a:lnTo>
                  <a:lnTo>
                    <a:pt x="6161659" y="2434082"/>
                  </a:lnTo>
                  <a:close/>
                </a:path>
                <a:path w="6894830" h="3253104">
                  <a:moveTo>
                    <a:pt x="6169787" y="2062607"/>
                  </a:moveTo>
                  <a:lnTo>
                    <a:pt x="6143625" y="2034921"/>
                  </a:lnTo>
                  <a:lnTo>
                    <a:pt x="6115939" y="2061083"/>
                  </a:lnTo>
                  <a:lnTo>
                    <a:pt x="6142101" y="2088769"/>
                  </a:lnTo>
                  <a:lnTo>
                    <a:pt x="6169787" y="2062607"/>
                  </a:lnTo>
                  <a:close/>
                </a:path>
                <a:path w="6894830" h="3253104">
                  <a:moveTo>
                    <a:pt x="6177407" y="811657"/>
                  </a:moveTo>
                  <a:lnTo>
                    <a:pt x="6159500" y="778002"/>
                  </a:lnTo>
                  <a:lnTo>
                    <a:pt x="6125845" y="796036"/>
                  </a:lnTo>
                  <a:lnTo>
                    <a:pt x="6143879" y="829564"/>
                  </a:lnTo>
                  <a:lnTo>
                    <a:pt x="6177407" y="811657"/>
                  </a:lnTo>
                  <a:close/>
                </a:path>
                <a:path w="6894830" h="3253104">
                  <a:moveTo>
                    <a:pt x="6179312" y="1176274"/>
                  </a:moveTo>
                  <a:lnTo>
                    <a:pt x="6151372" y="1150239"/>
                  </a:lnTo>
                  <a:lnTo>
                    <a:pt x="6125464" y="1178052"/>
                  </a:lnTo>
                  <a:lnTo>
                    <a:pt x="6153277" y="1204087"/>
                  </a:lnTo>
                  <a:lnTo>
                    <a:pt x="6179312" y="1176274"/>
                  </a:lnTo>
                  <a:close/>
                </a:path>
                <a:path w="6894830" h="3253104">
                  <a:moveTo>
                    <a:pt x="6203696" y="659765"/>
                  </a:moveTo>
                  <a:lnTo>
                    <a:pt x="6190869" y="623951"/>
                  </a:lnTo>
                  <a:lnTo>
                    <a:pt x="6155055" y="636778"/>
                  </a:lnTo>
                  <a:lnTo>
                    <a:pt x="6167882" y="672592"/>
                  </a:lnTo>
                  <a:lnTo>
                    <a:pt x="6203696" y="659765"/>
                  </a:lnTo>
                  <a:close/>
                </a:path>
                <a:path w="6894830" h="3253104">
                  <a:moveTo>
                    <a:pt x="6213348" y="2557018"/>
                  </a:moveTo>
                  <a:lnTo>
                    <a:pt x="6177534" y="2544064"/>
                  </a:lnTo>
                  <a:lnTo>
                    <a:pt x="6164453" y="2579878"/>
                  </a:lnTo>
                  <a:lnTo>
                    <a:pt x="6200267" y="2592959"/>
                  </a:lnTo>
                  <a:lnTo>
                    <a:pt x="6213348" y="2557018"/>
                  </a:lnTo>
                  <a:close/>
                </a:path>
                <a:path w="6894830" h="3253104">
                  <a:moveTo>
                    <a:pt x="6222238" y="2117979"/>
                  </a:moveTo>
                  <a:lnTo>
                    <a:pt x="6196076" y="2090293"/>
                  </a:lnTo>
                  <a:lnTo>
                    <a:pt x="6168390" y="2116455"/>
                  </a:lnTo>
                  <a:lnTo>
                    <a:pt x="6194552" y="2144141"/>
                  </a:lnTo>
                  <a:lnTo>
                    <a:pt x="6222238" y="2117979"/>
                  </a:lnTo>
                  <a:close/>
                </a:path>
                <a:path w="6894830" h="3253104">
                  <a:moveTo>
                    <a:pt x="6228842" y="2469769"/>
                  </a:moveTo>
                  <a:lnTo>
                    <a:pt x="6195314" y="2451862"/>
                  </a:lnTo>
                  <a:lnTo>
                    <a:pt x="6177407" y="2485517"/>
                  </a:lnTo>
                  <a:lnTo>
                    <a:pt x="6210935" y="2503424"/>
                  </a:lnTo>
                  <a:lnTo>
                    <a:pt x="6228842" y="2469769"/>
                  </a:lnTo>
                  <a:close/>
                </a:path>
                <a:path w="6894830" h="3253104">
                  <a:moveTo>
                    <a:pt x="6231255" y="1120648"/>
                  </a:moveTo>
                  <a:lnTo>
                    <a:pt x="6203442" y="1094613"/>
                  </a:lnTo>
                  <a:lnTo>
                    <a:pt x="6177407" y="1122426"/>
                  </a:lnTo>
                  <a:lnTo>
                    <a:pt x="6205220" y="1148461"/>
                  </a:lnTo>
                  <a:lnTo>
                    <a:pt x="6231255" y="1120648"/>
                  </a:lnTo>
                  <a:close/>
                </a:path>
                <a:path w="6894830" h="3253104">
                  <a:moveTo>
                    <a:pt x="6244717" y="775716"/>
                  </a:moveTo>
                  <a:lnTo>
                    <a:pt x="6226683" y="742188"/>
                  </a:lnTo>
                  <a:lnTo>
                    <a:pt x="6193155" y="760095"/>
                  </a:lnTo>
                  <a:lnTo>
                    <a:pt x="6211062" y="793750"/>
                  </a:lnTo>
                  <a:lnTo>
                    <a:pt x="6244717" y="775716"/>
                  </a:lnTo>
                  <a:close/>
                </a:path>
                <a:path w="6894830" h="3253104">
                  <a:moveTo>
                    <a:pt x="6274562" y="2173224"/>
                  </a:moveTo>
                  <a:lnTo>
                    <a:pt x="6248400" y="2145665"/>
                  </a:lnTo>
                  <a:lnTo>
                    <a:pt x="6220714" y="2171827"/>
                  </a:lnTo>
                  <a:lnTo>
                    <a:pt x="6246876" y="2199513"/>
                  </a:lnTo>
                  <a:lnTo>
                    <a:pt x="6274562" y="2173224"/>
                  </a:lnTo>
                  <a:close/>
                </a:path>
                <a:path w="6894830" h="3253104">
                  <a:moveTo>
                    <a:pt x="6275451" y="634111"/>
                  </a:moveTo>
                  <a:lnTo>
                    <a:pt x="6262624" y="598297"/>
                  </a:lnTo>
                  <a:lnTo>
                    <a:pt x="6226810" y="611124"/>
                  </a:lnTo>
                  <a:lnTo>
                    <a:pt x="6239637" y="646938"/>
                  </a:lnTo>
                  <a:lnTo>
                    <a:pt x="6275451" y="634111"/>
                  </a:lnTo>
                  <a:close/>
                </a:path>
                <a:path w="6894830" h="3253104">
                  <a:moveTo>
                    <a:pt x="6283325" y="1064895"/>
                  </a:moveTo>
                  <a:lnTo>
                    <a:pt x="6255512" y="1038860"/>
                  </a:lnTo>
                  <a:lnTo>
                    <a:pt x="6229477" y="1066800"/>
                  </a:lnTo>
                  <a:lnTo>
                    <a:pt x="6257290" y="1092708"/>
                  </a:lnTo>
                  <a:lnTo>
                    <a:pt x="6283325" y="1064895"/>
                  </a:lnTo>
                  <a:close/>
                </a:path>
                <a:path w="6894830" h="3253104">
                  <a:moveTo>
                    <a:pt x="6284976" y="2583053"/>
                  </a:moveTo>
                  <a:lnTo>
                    <a:pt x="6249162" y="2570099"/>
                  </a:lnTo>
                  <a:lnTo>
                    <a:pt x="6236081" y="2605913"/>
                  </a:lnTo>
                  <a:lnTo>
                    <a:pt x="6271895" y="2618867"/>
                  </a:lnTo>
                  <a:lnTo>
                    <a:pt x="6284976" y="2583053"/>
                  </a:lnTo>
                  <a:close/>
                </a:path>
                <a:path w="6894830" h="3253104">
                  <a:moveTo>
                    <a:pt x="6296152" y="2505583"/>
                  </a:moveTo>
                  <a:lnTo>
                    <a:pt x="6262497" y="2487676"/>
                  </a:lnTo>
                  <a:lnTo>
                    <a:pt x="6244590" y="2521331"/>
                  </a:lnTo>
                  <a:lnTo>
                    <a:pt x="6278245" y="2539238"/>
                  </a:lnTo>
                  <a:lnTo>
                    <a:pt x="6296152" y="2505583"/>
                  </a:lnTo>
                  <a:close/>
                </a:path>
                <a:path w="6894830" h="3253104">
                  <a:moveTo>
                    <a:pt x="6311900" y="739902"/>
                  </a:moveTo>
                  <a:lnTo>
                    <a:pt x="6293993" y="706247"/>
                  </a:lnTo>
                  <a:lnTo>
                    <a:pt x="6260338" y="724154"/>
                  </a:lnTo>
                  <a:lnTo>
                    <a:pt x="6278245" y="757809"/>
                  </a:lnTo>
                  <a:lnTo>
                    <a:pt x="6311900" y="739902"/>
                  </a:lnTo>
                  <a:close/>
                </a:path>
                <a:path w="6894830" h="3253104">
                  <a:moveTo>
                    <a:pt x="6327013" y="2228596"/>
                  </a:moveTo>
                  <a:lnTo>
                    <a:pt x="6300724" y="2200910"/>
                  </a:lnTo>
                  <a:lnTo>
                    <a:pt x="6273038" y="2227199"/>
                  </a:lnTo>
                  <a:lnTo>
                    <a:pt x="6299327" y="2254758"/>
                  </a:lnTo>
                  <a:lnTo>
                    <a:pt x="6327013" y="2228596"/>
                  </a:lnTo>
                  <a:close/>
                </a:path>
                <a:path w="6894830" h="3253104">
                  <a:moveTo>
                    <a:pt x="6335395" y="1009269"/>
                  </a:moveTo>
                  <a:lnTo>
                    <a:pt x="6307455" y="983234"/>
                  </a:lnTo>
                  <a:lnTo>
                    <a:pt x="6281547" y="1011047"/>
                  </a:lnTo>
                  <a:lnTo>
                    <a:pt x="6309360" y="1037082"/>
                  </a:lnTo>
                  <a:lnTo>
                    <a:pt x="6335395" y="1009269"/>
                  </a:lnTo>
                  <a:close/>
                </a:path>
                <a:path w="6894830" h="3253104">
                  <a:moveTo>
                    <a:pt x="6347206" y="608457"/>
                  </a:moveTo>
                  <a:lnTo>
                    <a:pt x="6334379" y="572643"/>
                  </a:lnTo>
                  <a:lnTo>
                    <a:pt x="6298565" y="585470"/>
                  </a:lnTo>
                  <a:lnTo>
                    <a:pt x="6311392" y="621284"/>
                  </a:lnTo>
                  <a:lnTo>
                    <a:pt x="6347206" y="608457"/>
                  </a:lnTo>
                  <a:close/>
                </a:path>
                <a:path w="6894830" h="3253104">
                  <a:moveTo>
                    <a:pt x="6356604" y="2608961"/>
                  </a:moveTo>
                  <a:lnTo>
                    <a:pt x="6320790" y="2596007"/>
                  </a:lnTo>
                  <a:lnTo>
                    <a:pt x="6307709" y="2631821"/>
                  </a:lnTo>
                  <a:lnTo>
                    <a:pt x="6343523" y="2644902"/>
                  </a:lnTo>
                  <a:lnTo>
                    <a:pt x="6356604" y="2608961"/>
                  </a:lnTo>
                  <a:close/>
                </a:path>
                <a:path w="6894830" h="3253104">
                  <a:moveTo>
                    <a:pt x="6363462" y="2541397"/>
                  </a:moveTo>
                  <a:lnTo>
                    <a:pt x="6329807" y="2523490"/>
                  </a:lnTo>
                  <a:lnTo>
                    <a:pt x="6311900" y="2557145"/>
                  </a:lnTo>
                  <a:lnTo>
                    <a:pt x="6345555" y="2575052"/>
                  </a:lnTo>
                  <a:lnTo>
                    <a:pt x="6363462" y="2541397"/>
                  </a:lnTo>
                  <a:close/>
                </a:path>
                <a:path w="6894830" h="3253104">
                  <a:moveTo>
                    <a:pt x="6379083" y="703961"/>
                  </a:moveTo>
                  <a:lnTo>
                    <a:pt x="6361176" y="670433"/>
                  </a:lnTo>
                  <a:lnTo>
                    <a:pt x="6327521" y="688340"/>
                  </a:lnTo>
                  <a:lnTo>
                    <a:pt x="6345428" y="721868"/>
                  </a:lnTo>
                  <a:lnTo>
                    <a:pt x="6379083" y="703961"/>
                  </a:lnTo>
                  <a:close/>
                </a:path>
                <a:path w="6894830" h="3253104">
                  <a:moveTo>
                    <a:pt x="6379337" y="2283968"/>
                  </a:moveTo>
                  <a:lnTo>
                    <a:pt x="6353175" y="2256282"/>
                  </a:lnTo>
                  <a:lnTo>
                    <a:pt x="6325489" y="2282444"/>
                  </a:lnTo>
                  <a:lnTo>
                    <a:pt x="6351651" y="2310130"/>
                  </a:lnTo>
                  <a:lnTo>
                    <a:pt x="6379337" y="2283968"/>
                  </a:lnTo>
                  <a:close/>
                </a:path>
                <a:path w="6894830" h="3253104">
                  <a:moveTo>
                    <a:pt x="6387338" y="953516"/>
                  </a:moveTo>
                  <a:lnTo>
                    <a:pt x="6359525" y="927608"/>
                  </a:lnTo>
                  <a:lnTo>
                    <a:pt x="6333490" y="955421"/>
                  </a:lnTo>
                  <a:lnTo>
                    <a:pt x="6361303" y="981456"/>
                  </a:lnTo>
                  <a:lnTo>
                    <a:pt x="6387338" y="953516"/>
                  </a:lnTo>
                  <a:close/>
                </a:path>
                <a:path w="6894830" h="3253104">
                  <a:moveTo>
                    <a:pt x="6418961" y="582803"/>
                  </a:moveTo>
                  <a:lnTo>
                    <a:pt x="6406134" y="546862"/>
                  </a:lnTo>
                  <a:lnTo>
                    <a:pt x="6370320" y="559689"/>
                  </a:lnTo>
                  <a:lnTo>
                    <a:pt x="6383147" y="595630"/>
                  </a:lnTo>
                  <a:lnTo>
                    <a:pt x="6418961" y="582803"/>
                  </a:lnTo>
                  <a:close/>
                </a:path>
                <a:path w="6894830" h="3253104">
                  <a:moveTo>
                    <a:pt x="6428232" y="2634996"/>
                  </a:moveTo>
                  <a:lnTo>
                    <a:pt x="6392418" y="2622042"/>
                  </a:lnTo>
                  <a:lnTo>
                    <a:pt x="6379464" y="2657856"/>
                  </a:lnTo>
                  <a:lnTo>
                    <a:pt x="6415278" y="2670810"/>
                  </a:lnTo>
                  <a:lnTo>
                    <a:pt x="6428232" y="2634996"/>
                  </a:lnTo>
                  <a:close/>
                </a:path>
                <a:path w="6894830" h="3253104">
                  <a:moveTo>
                    <a:pt x="6430645" y="2577211"/>
                  </a:moveTo>
                  <a:lnTo>
                    <a:pt x="6396990" y="2559304"/>
                  </a:lnTo>
                  <a:lnTo>
                    <a:pt x="6379083" y="2592959"/>
                  </a:lnTo>
                  <a:lnTo>
                    <a:pt x="6412738" y="2610866"/>
                  </a:lnTo>
                  <a:lnTo>
                    <a:pt x="6430645" y="2577211"/>
                  </a:lnTo>
                  <a:close/>
                </a:path>
                <a:path w="6894830" h="3253104">
                  <a:moveTo>
                    <a:pt x="6431661" y="2339340"/>
                  </a:moveTo>
                  <a:lnTo>
                    <a:pt x="6405499" y="2311654"/>
                  </a:lnTo>
                  <a:lnTo>
                    <a:pt x="6377813" y="2337816"/>
                  </a:lnTo>
                  <a:lnTo>
                    <a:pt x="6404102" y="2365502"/>
                  </a:lnTo>
                  <a:lnTo>
                    <a:pt x="6431661" y="2339340"/>
                  </a:lnTo>
                  <a:close/>
                </a:path>
                <a:path w="6894830" h="3253104">
                  <a:moveTo>
                    <a:pt x="6439408" y="897890"/>
                  </a:moveTo>
                  <a:lnTo>
                    <a:pt x="6411595" y="871855"/>
                  </a:lnTo>
                  <a:lnTo>
                    <a:pt x="6385560" y="899668"/>
                  </a:lnTo>
                  <a:lnTo>
                    <a:pt x="6413373" y="925703"/>
                  </a:lnTo>
                  <a:lnTo>
                    <a:pt x="6439408" y="897890"/>
                  </a:lnTo>
                  <a:close/>
                </a:path>
                <a:path w="6894830" h="3253104">
                  <a:moveTo>
                    <a:pt x="6446266" y="668147"/>
                  </a:moveTo>
                  <a:lnTo>
                    <a:pt x="6428359" y="634492"/>
                  </a:lnTo>
                  <a:lnTo>
                    <a:pt x="6394704" y="652399"/>
                  </a:lnTo>
                  <a:lnTo>
                    <a:pt x="6412738" y="686054"/>
                  </a:lnTo>
                  <a:lnTo>
                    <a:pt x="6446266" y="668147"/>
                  </a:lnTo>
                  <a:close/>
                </a:path>
                <a:path w="6894830" h="3253104">
                  <a:moveTo>
                    <a:pt x="6484112" y="2394712"/>
                  </a:moveTo>
                  <a:lnTo>
                    <a:pt x="6457950" y="2367026"/>
                  </a:lnTo>
                  <a:lnTo>
                    <a:pt x="6430264" y="2393188"/>
                  </a:lnTo>
                  <a:lnTo>
                    <a:pt x="6456426" y="2420874"/>
                  </a:lnTo>
                  <a:lnTo>
                    <a:pt x="6484112" y="2394712"/>
                  </a:lnTo>
                  <a:close/>
                </a:path>
                <a:path w="6894830" h="3253104">
                  <a:moveTo>
                    <a:pt x="6491351" y="842264"/>
                  </a:moveTo>
                  <a:lnTo>
                    <a:pt x="6463538" y="816229"/>
                  </a:lnTo>
                  <a:lnTo>
                    <a:pt x="6437503" y="844042"/>
                  </a:lnTo>
                  <a:lnTo>
                    <a:pt x="6465443" y="870077"/>
                  </a:lnTo>
                  <a:lnTo>
                    <a:pt x="6491351" y="842264"/>
                  </a:lnTo>
                  <a:close/>
                </a:path>
                <a:path w="6894830" h="3253104">
                  <a:moveTo>
                    <a:pt x="6497955" y="2613025"/>
                  </a:moveTo>
                  <a:lnTo>
                    <a:pt x="6464300" y="2595118"/>
                  </a:lnTo>
                  <a:lnTo>
                    <a:pt x="6446393" y="2628773"/>
                  </a:lnTo>
                  <a:lnTo>
                    <a:pt x="6480048" y="2646680"/>
                  </a:lnTo>
                  <a:lnTo>
                    <a:pt x="6497955" y="2613025"/>
                  </a:lnTo>
                  <a:close/>
                </a:path>
                <a:path w="6894830" h="3253104">
                  <a:moveTo>
                    <a:pt x="6499860" y="2660904"/>
                  </a:moveTo>
                  <a:lnTo>
                    <a:pt x="6464046" y="2647950"/>
                  </a:lnTo>
                  <a:lnTo>
                    <a:pt x="6451092" y="2683764"/>
                  </a:lnTo>
                  <a:lnTo>
                    <a:pt x="6486906" y="2696718"/>
                  </a:lnTo>
                  <a:lnTo>
                    <a:pt x="6499860" y="2660904"/>
                  </a:lnTo>
                  <a:close/>
                </a:path>
                <a:path w="6894830" h="3253104">
                  <a:moveTo>
                    <a:pt x="6513576" y="632206"/>
                  </a:moveTo>
                  <a:lnTo>
                    <a:pt x="6495542" y="598551"/>
                  </a:lnTo>
                  <a:lnTo>
                    <a:pt x="6462014" y="616585"/>
                  </a:lnTo>
                  <a:lnTo>
                    <a:pt x="6479921" y="650113"/>
                  </a:lnTo>
                  <a:lnTo>
                    <a:pt x="6513576" y="632206"/>
                  </a:lnTo>
                  <a:close/>
                </a:path>
                <a:path w="6894830" h="3253104">
                  <a:moveTo>
                    <a:pt x="6536436" y="2449957"/>
                  </a:moveTo>
                  <a:lnTo>
                    <a:pt x="6510274" y="2422398"/>
                  </a:lnTo>
                  <a:lnTo>
                    <a:pt x="6482588" y="2448560"/>
                  </a:lnTo>
                  <a:lnTo>
                    <a:pt x="6508750" y="2476246"/>
                  </a:lnTo>
                  <a:lnTo>
                    <a:pt x="6536436" y="2449957"/>
                  </a:lnTo>
                  <a:close/>
                </a:path>
                <a:path w="6894830" h="3253104">
                  <a:moveTo>
                    <a:pt x="6543421" y="786511"/>
                  </a:moveTo>
                  <a:lnTo>
                    <a:pt x="6515608" y="760476"/>
                  </a:lnTo>
                  <a:lnTo>
                    <a:pt x="6489573" y="788289"/>
                  </a:lnTo>
                  <a:lnTo>
                    <a:pt x="6517386" y="814324"/>
                  </a:lnTo>
                  <a:lnTo>
                    <a:pt x="6543421" y="786511"/>
                  </a:lnTo>
                  <a:close/>
                </a:path>
                <a:path w="6894830" h="3253104">
                  <a:moveTo>
                    <a:pt x="6571488" y="2686939"/>
                  </a:moveTo>
                  <a:lnTo>
                    <a:pt x="6549263" y="2678912"/>
                  </a:lnTo>
                  <a:lnTo>
                    <a:pt x="6565265" y="2648839"/>
                  </a:lnTo>
                  <a:lnTo>
                    <a:pt x="6531610" y="2630932"/>
                  </a:lnTo>
                  <a:lnTo>
                    <a:pt x="6513703" y="2664587"/>
                  </a:lnTo>
                  <a:lnTo>
                    <a:pt x="6534975" y="2675915"/>
                  </a:lnTo>
                  <a:lnTo>
                    <a:pt x="6522720" y="2709799"/>
                  </a:lnTo>
                  <a:lnTo>
                    <a:pt x="6558534" y="2722753"/>
                  </a:lnTo>
                  <a:lnTo>
                    <a:pt x="6571488" y="2686939"/>
                  </a:lnTo>
                  <a:close/>
                </a:path>
                <a:path w="6894830" h="3253104">
                  <a:moveTo>
                    <a:pt x="6588887" y="2505329"/>
                  </a:moveTo>
                  <a:lnTo>
                    <a:pt x="6562598" y="2477643"/>
                  </a:lnTo>
                  <a:lnTo>
                    <a:pt x="6535039" y="2503932"/>
                  </a:lnTo>
                  <a:lnTo>
                    <a:pt x="6561201" y="2531491"/>
                  </a:lnTo>
                  <a:lnTo>
                    <a:pt x="6588887" y="2505329"/>
                  </a:lnTo>
                  <a:close/>
                </a:path>
                <a:path w="6894830" h="3253104">
                  <a:moveTo>
                    <a:pt x="6595491" y="730885"/>
                  </a:moveTo>
                  <a:lnTo>
                    <a:pt x="6567551" y="704850"/>
                  </a:lnTo>
                  <a:lnTo>
                    <a:pt x="6541643" y="732663"/>
                  </a:lnTo>
                  <a:lnTo>
                    <a:pt x="6569456" y="758698"/>
                  </a:lnTo>
                  <a:lnTo>
                    <a:pt x="6595491" y="730885"/>
                  </a:lnTo>
                  <a:close/>
                </a:path>
                <a:path w="6894830" h="3253104">
                  <a:moveTo>
                    <a:pt x="6641211" y="2560701"/>
                  </a:moveTo>
                  <a:lnTo>
                    <a:pt x="6615049" y="2533015"/>
                  </a:lnTo>
                  <a:lnTo>
                    <a:pt x="6587363" y="2559177"/>
                  </a:lnTo>
                  <a:lnTo>
                    <a:pt x="6613525" y="2586863"/>
                  </a:lnTo>
                  <a:lnTo>
                    <a:pt x="6641211" y="2560701"/>
                  </a:lnTo>
                  <a:close/>
                </a:path>
                <a:path w="6894830" h="3253104">
                  <a:moveTo>
                    <a:pt x="6643116" y="2712847"/>
                  </a:moveTo>
                  <a:lnTo>
                    <a:pt x="6621589" y="2705062"/>
                  </a:lnTo>
                  <a:lnTo>
                    <a:pt x="6632448" y="2684653"/>
                  </a:lnTo>
                  <a:lnTo>
                    <a:pt x="6598793" y="2666746"/>
                  </a:lnTo>
                  <a:lnTo>
                    <a:pt x="6580886" y="2700401"/>
                  </a:lnTo>
                  <a:lnTo>
                    <a:pt x="6602882" y="2712110"/>
                  </a:lnTo>
                  <a:lnTo>
                    <a:pt x="6594348" y="2735707"/>
                  </a:lnTo>
                  <a:lnTo>
                    <a:pt x="6630162" y="2748661"/>
                  </a:lnTo>
                  <a:lnTo>
                    <a:pt x="6643116" y="2712847"/>
                  </a:lnTo>
                  <a:close/>
                </a:path>
                <a:path w="6894830" h="3253104">
                  <a:moveTo>
                    <a:pt x="6647434" y="675132"/>
                  </a:moveTo>
                  <a:lnTo>
                    <a:pt x="6619621" y="649097"/>
                  </a:lnTo>
                  <a:lnTo>
                    <a:pt x="6593586" y="677037"/>
                  </a:lnTo>
                  <a:lnTo>
                    <a:pt x="6621526" y="702945"/>
                  </a:lnTo>
                  <a:lnTo>
                    <a:pt x="6647434" y="675132"/>
                  </a:lnTo>
                  <a:close/>
                </a:path>
                <a:path w="6894830" h="3253104">
                  <a:moveTo>
                    <a:pt x="6669532" y="527304"/>
                  </a:moveTo>
                  <a:lnTo>
                    <a:pt x="6559397" y="530263"/>
                  </a:lnTo>
                  <a:lnTo>
                    <a:pt x="6568072" y="521208"/>
                  </a:lnTo>
                  <a:lnTo>
                    <a:pt x="6585585" y="502920"/>
                  </a:lnTo>
                  <a:lnTo>
                    <a:pt x="6458712" y="487680"/>
                  </a:lnTo>
                  <a:lnTo>
                    <a:pt x="6471513" y="523494"/>
                  </a:lnTo>
                  <a:lnTo>
                    <a:pt x="6442075" y="534035"/>
                  </a:lnTo>
                  <a:lnTo>
                    <a:pt x="6454902" y="569976"/>
                  </a:lnTo>
                  <a:lnTo>
                    <a:pt x="6484366" y="559422"/>
                  </a:lnTo>
                  <a:lnTo>
                    <a:pt x="6497193" y="595249"/>
                  </a:lnTo>
                  <a:lnTo>
                    <a:pt x="6547917" y="542264"/>
                  </a:lnTo>
                  <a:lnTo>
                    <a:pt x="6559740" y="564400"/>
                  </a:lnTo>
                  <a:lnTo>
                    <a:pt x="6529197" y="580644"/>
                  </a:lnTo>
                  <a:lnTo>
                    <a:pt x="6547104" y="614299"/>
                  </a:lnTo>
                  <a:lnTo>
                    <a:pt x="6577647" y="597941"/>
                  </a:lnTo>
                  <a:lnTo>
                    <a:pt x="6595618" y="631571"/>
                  </a:lnTo>
                  <a:lnTo>
                    <a:pt x="6644411" y="562737"/>
                  </a:lnTo>
                  <a:lnTo>
                    <a:pt x="6669532" y="527304"/>
                  </a:lnTo>
                  <a:close/>
                </a:path>
                <a:path w="6894830" h="3253104">
                  <a:moveTo>
                    <a:pt x="6693535" y="2616073"/>
                  </a:moveTo>
                  <a:lnTo>
                    <a:pt x="6667373" y="2588387"/>
                  </a:lnTo>
                  <a:lnTo>
                    <a:pt x="6639687" y="2614549"/>
                  </a:lnTo>
                  <a:lnTo>
                    <a:pt x="6665976" y="2642235"/>
                  </a:lnTo>
                  <a:lnTo>
                    <a:pt x="6693535" y="2616073"/>
                  </a:lnTo>
                  <a:close/>
                </a:path>
                <a:path w="6894830" h="3253104">
                  <a:moveTo>
                    <a:pt x="6714744" y="2738882"/>
                  </a:moveTo>
                  <a:lnTo>
                    <a:pt x="6693954" y="2731376"/>
                  </a:lnTo>
                  <a:lnTo>
                    <a:pt x="6699758" y="2720467"/>
                  </a:lnTo>
                  <a:lnTo>
                    <a:pt x="6666103" y="2702560"/>
                  </a:lnTo>
                  <a:lnTo>
                    <a:pt x="6648196" y="2736215"/>
                  </a:lnTo>
                  <a:lnTo>
                    <a:pt x="6670840" y="2748280"/>
                  </a:lnTo>
                  <a:lnTo>
                    <a:pt x="6665976" y="2761742"/>
                  </a:lnTo>
                  <a:lnTo>
                    <a:pt x="6701790" y="2774696"/>
                  </a:lnTo>
                  <a:lnTo>
                    <a:pt x="6714744" y="2738882"/>
                  </a:lnTo>
                  <a:close/>
                </a:path>
                <a:path w="6894830" h="3253104">
                  <a:moveTo>
                    <a:pt x="6745986" y="2671445"/>
                  </a:moveTo>
                  <a:lnTo>
                    <a:pt x="6719824" y="2643759"/>
                  </a:lnTo>
                  <a:lnTo>
                    <a:pt x="6692138" y="2669921"/>
                  </a:lnTo>
                  <a:lnTo>
                    <a:pt x="6718300" y="2697607"/>
                  </a:lnTo>
                  <a:lnTo>
                    <a:pt x="6745986" y="2671445"/>
                  </a:lnTo>
                  <a:close/>
                </a:path>
                <a:path w="6894830" h="3253104">
                  <a:moveTo>
                    <a:pt x="6759575" y="527304"/>
                  </a:moveTo>
                  <a:lnTo>
                    <a:pt x="6639814" y="571754"/>
                  </a:lnTo>
                  <a:lnTo>
                    <a:pt x="6667627" y="597801"/>
                  </a:lnTo>
                  <a:lnTo>
                    <a:pt x="6645656" y="621284"/>
                  </a:lnTo>
                  <a:lnTo>
                    <a:pt x="6673469" y="647319"/>
                  </a:lnTo>
                  <a:lnTo>
                    <a:pt x="6695440" y="623836"/>
                  </a:lnTo>
                  <a:lnTo>
                    <a:pt x="6723253" y="649859"/>
                  </a:lnTo>
                  <a:lnTo>
                    <a:pt x="6739953" y="593471"/>
                  </a:lnTo>
                  <a:lnTo>
                    <a:pt x="6759575" y="527304"/>
                  </a:lnTo>
                  <a:close/>
                </a:path>
                <a:path w="6894830" h="3253104">
                  <a:moveTo>
                    <a:pt x="6786372" y="2764790"/>
                  </a:moveTo>
                  <a:lnTo>
                    <a:pt x="6766268" y="2757525"/>
                  </a:lnTo>
                  <a:lnTo>
                    <a:pt x="6766941" y="2756281"/>
                  </a:lnTo>
                  <a:lnTo>
                    <a:pt x="6733413" y="2738374"/>
                  </a:lnTo>
                  <a:lnTo>
                    <a:pt x="6715506" y="2772029"/>
                  </a:lnTo>
                  <a:lnTo>
                    <a:pt x="6738760" y="2784449"/>
                  </a:lnTo>
                  <a:lnTo>
                    <a:pt x="6737604" y="2787650"/>
                  </a:lnTo>
                  <a:lnTo>
                    <a:pt x="6773418" y="2800604"/>
                  </a:lnTo>
                  <a:lnTo>
                    <a:pt x="6786372" y="2764790"/>
                  </a:lnTo>
                  <a:close/>
                </a:path>
                <a:path w="6894830" h="3253104">
                  <a:moveTo>
                    <a:pt x="6798310" y="2726690"/>
                  </a:moveTo>
                  <a:lnTo>
                    <a:pt x="6772148" y="2699004"/>
                  </a:lnTo>
                  <a:lnTo>
                    <a:pt x="6744462" y="2725293"/>
                  </a:lnTo>
                  <a:lnTo>
                    <a:pt x="6770624" y="2752979"/>
                  </a:lnTo>
                  <a:lnTo>
                    <a:pt x="6798310" y="2726690"/>
                  </a:lnTo>
                  <a:close/>
                </a:path>
                <a:path w="6894830" h="3253104">
                  <a:moveTo>
                    <a:pt x="6844284" y="2695067"/>
                  </a:moveTo>
                  <a:lnTo>
                    <a:pt x="6806184" y="2695067"/>
                  </a:lnTo>
                  <a:lnTo>
                    <a:pt x="6806184" y="2733167"/>
                  </a:lnTo>
                  <a:lnTo>
                    <a:pt x="6844284" y="2733167"/>
                  </a:lnTo>
                  <a:lnTo>
                    <a:pt x="6844284" y="2695067"/>
                  </a:lnTo>
                  <a:close/>
                </a:path>
                <a:path w="6894830" h="3253104">
                  <a:moveTo>
                    <a:pt x="6844284" y="2618867"/>
                  </a:moveTo>
                  <a:lnTo>
                    <a:pt x="6806184" y="2618867"/>
                  </a:lnTo>
                  <a:lnTo>
                    <a:pt x="6806184" y="2656967"/>
                  </a:lnTo>
                  <a:lnTo>
                    <a:pt x="6844284" y="2656967"/>
                  </a:lnTo>
                  <a:lnTo>
                    <a:pt x="6844284" y="2618867"/>
                  </a:lnTo>
                  <a:close/>
                </a:path>
                <a:path w="6894830" h="3253104">
                  <a:moveTo>
                    <a:pt x="6844284" y="2542667"/>
                  </a:moveTo>
                  <a:lnTo>
                    <a:pt x="6806184" y="2542667"/>
                  </a:lnTo>
                  <a:lnTo>
                    <a:pt x="6806184" y="2580767"/>
                  </a:lnTo>
                  <a:lnTo>
                    <a:pt x="6844284" y="2580767"/>
                  </a:lnTo>
                  <a:lnTo>
                    <a:pt x="6844284" y="2542667"/>
                  </a:lnTo>
                  <a:close/>
                </a:path>
                <a:path w="6894830" h="3253104">
                  <a:moveTo>
                    <a:pt x="6844284" y="2466467"/>
                  </a:moveTo>
                  <a:lnTo>
                    <a:pt x="6806184" y="2466467"/>
                  </a:lnTo>
                  <a:lnTo>
                    <a:pt x="6806184" y="2504567"/>
                  </a:lnTo>
                  <a:lnTo>
                    <a:pt x="6844284" y="2504567"/>
                  </a:lnTo>
                  <a:lnTo>
                    <a:pt x="6844284" y="2466467"/>
                  </a:lnTo>
                  <a:close/>
                </a:path>
                <a:path w="6894830" h="3253104">
                  <a:moveTo>
                    <a:pt x="6844284" y="2390267"/>
                  </a:moveTo>
                  <a:lnTo>
                    <a:pt x="6806184" y="2390267"/>
                  </a:lnTo>
                  <a:lnTo>
                    <a:pt x="6806184" y="2428367"/>
                  </a:lnTo>
                  <a:lnTo>
                    <a:pt x="6844284" y="2428367"/>
                  </a:lnTo>
                  <a:lnTo>
                    <a:pt x="6844284" y="2390267"/>
                  </a:lnTo>
                  <a:close/>
                </a:path>
                <a:path w="6894830" h="3253104">
                  <a:moveTo>
                    <a:pt x="6844284" y="2314067"/>
                  </a:moveTo>
                  <a:lnTo>
                    <a:pt x="6806184" y="2314067"/>
                  </a:lnTo>
                  <a:lnTo>
                    <a:pt x="6806184" y="2352167"/>
                  </a:lnTo>
                  <a:lnTo>
                    <a:pt x="6844284" y="2352167"/>
                  </a:lnTo>
                  <a:lnTo>
                    <a:pt x="6844284" y="2314067"/>
                  </a:lnTo>
                  <a:close/>
                </a:path>
                <a:path w="6894830" h="3253104">
                  <a:moveTo>
                    <a:pt x="6844284" y="2237867"/>
                  </a:moveTo>
                  <a:lnTo>
                    <a:pt x="6806184" y="2237867"/>
                  </a:lnTo>
                  <a:lnTo>
                    <a:pt x="6806184" y="2275967"/>
                  </a:lnTo>
                  <a:lnTo>
                    <a:pt x="6844284" y="2275967"/>
                  </a:lnTo>
                  <a:lnTo>
                    <a:pt x="6844284" y="2237867"/>
                  </a:lnTo>
                  <a:close/>
                </a:path>
                <a:path w="6894830" h="3253104">
                  <a:moveTo>
                    <a:pt x="6844284" y="2161667"/>
                  </a:moveTo>
                  <a:lnTo>
                    <a:pt x="6806184" y="2161667"/>
                  </a:lnTo>
                  <a:lnTo>
                    <a:pt x="6806184" y="2199767"/>
                  </a:lnTo>
                  <a:lnTo>
                    <a:pt x="6844284" y="2199767"/>
                  </a:lnTo>
                  <a:lnTo>
                    <a:pt x="6844284" y="2161667"/>
                  </a:lnTo>
                  <a:close/>
                </a:path>
                <a:path w="6894830" h="3253104">
                  <a:moveTo>
                    <a:pt x="6844284" y="2085467"/>
                  </a:moveTo>
                  <a:lnTo>
                    <a:pt x="6806184" y="2085467"/>
                  </a:lnTo>
                  <a:lnTo>
                    <a:pt x="6806184" y="2123567"/>
                  </a:lnTo>
                  <a:lnTo>
                    <a:pt x="6844284" y="2123567"/>
                  </a:lnTo>
                  <a:lnTo>
                    <a:pt x="6844284" y="2085467"/>
                  </a:lnTo>
                  <a:close/>
                </a:path>
                <a:path w="6894830" h="3253104">
                  <a:moveTo>
                    <a:pt x="6844284" y="2009267"/>
                  </a:moveTo>
                  <a:lnTo>
                    <a:pt x="6806184" y="2009267"/>
                  </a:lnTo>
                  <a:lnTo>
                    <a:pt x="6806184" y="2047367"/>
                  </a:lnTo>
                  <a:lnTo>
                    <a:pt x="6844284" y="2047367"/>
                  </a:lnTo>
                  <a:lnTo>
                    <a:pt x="6844284" y="2009267"/>
                  </a:lnTo>
                  <a:close/>
                </a:path>
                <a:path w="6894830" h="3253104">
                  <a:moveTo>
                    <a:pt x="6844284" y="1933079"/>
                  </a:moveTo>
                  <a:lnTo>
                    <a:pt x="6806184" y="1933079"/>
                  </a:lnTo>
                  <a:lnTo>
                    <a:pt x="6806184" y="1971167"/>
                  </a:lnTo>
                  <a:lnTo>
                    <a:pt x="6844284" y="1971167"/>
                  </a:lnTo>
                  <a:lnTo>
                    <a:pt x="6844284" y="1933079"/>
                  </a:lnTo>
                  <a:close/>
                </a:path>
                <a:path w="6894830" h="3253104">
                  <a:moveTo>
                    <a:pt x="6844284" y="1856867"/>
                  </a:moveTo>
                  <a:lnTo>
                    <a:pt x="6806184" y="1856867"/>
                  </a:lnTo>
                  <a:lnTo>
                    <a:pt x="6806184" y="1894979"/>
                  </a:lnTo>
                  <a:lnTo>
                    <a:pt x="6844284" y="1894979"/>
                  </a:lnTo>
                  <a:lnTo>
                    <a:pt x="6844284" y="1856867"/>
                  </a:lnTo>
                  <a:close/>
                </a:path>
                <a:path w="6894830" h="3253104">
                  <a:moveTo>
                    <a:pt x="6844284" y="1780667"/>
                  </a:moveTo>
                  <a:lnTo>
                    <a:pt x="6806184" y="1780667"/>
                  </a:lnTo>
                  <a:lnTo>
                    <a:pt x="6806184" y="1818767"/>
                  </a:lnTo>
                  <a:lnTo>
                    <a:pt x="6844284" y="1818767"/>
                  </a:lnTo>
                  <a:lnTo>
                    <a:pt x="6844284" y="1780667"/>
                  </a:lnTo>
                  <a:close/>
                </a:path>
                <a:path w="6894830" h="3253104">
                  <a:moveTo>
                    <a:pt x="6844284" y="1704467"/>
                  </a:moveTo>
                  <a:lnTo>
                    <a:pt x="6806184" y="1704467"/>
                  </a:lnTo>
                  <a:lnTo>
                    <a:pt x="6806184" y="1742567"/>
                  </a:lnTo>
                  <a:lnTo>
                    <a:pt x="6844284" y="1742567"/>
                  </a:lnTo>
                  <a:lnTo>
                    <a:pt x="6844284" y="1704467"/>
                  </a:lnTo>
                  <a:close/>
                </a:path>
                <a:path w="6894830" h="3253104">
                  <a:moveTo>
                    <a:pt x="6844284" y="1628267"/>
                  </a:moveTo>
                  <a:lnTo>
                    <a:pt x="6806184" y="1628267"/>
                  </a:lnTo>
                  <a:lnTo>
                    <a:pt x="6806184" y="1666367"/>
                  </a:lnTo>
                  <a:lnTo>
                    <a:pt x="6844284" y="1666367"/>
                  </a:lnTo>
                  <a:lnTo>
                    <a:pt x="6844284" y="1628267"/>
                  </a:lnTo>
                  <a:close/>
                </a:path>
                <a:path w="6894830" h="3253104">
                  <a:moveTo>
                    <a:pt x="6844284" y="1552067"/>
                  </a:moveTo>
                  <a:lnTo>
                    <a:pt x="6806184" y="1552067"/>
                  </a:lnTo>
                  <a:lnTo>
                    <a:pt x="6806184" y="1590167"/>
                  </a:lnTo>
                  <a:lnTo>
                    <a:pt x="6844284" y="1590167"/>
                  </a:lnTo>
                  <a:lnTo>
                    <a:pt x="6844284" y="1552067"/>
                  </a:lnTo>
                  <a:close/>
                </a:path>
                <a:path w="6894830" h="3253104">
                  <a:moveTo>
                    <a:pt x="6844284" y="1475867"/>
                  </a:moveTo>
                  <a:lnTo>
                    <a:pt x="6806184" y="1475867"/>
                  </a:lnTo>
                  <a:lnTo>
                    <a:pt x="6806184" y="1513967"/>
                  </a:lnTo>
                  <a:lnTo>
                    <a:pt x="6844284" y="1513967"/>
                  </a:lnTo>
                  <a:lnTo>
                    <a:pt x="6844284" y="1475867"/>
                  </a:lnTo>
                  <a:close/>
                </a:path>
                <a:path w="6894830" h="3253104">
                  <a:moveTo>
                    <a:pt x="6844284" y="1399667"/>
                  </a:moveTo>
                  <a:lnTo>
                    <a:pt x="6806184" y="1399667"/>
                  </a:lnTo>
                  <a:lnTo>
                    <a:pt x="6806184" y="1437767"/>
                  </a:lnTo>
                  <a:lnTo>
                    <a:pt x="6844284" y="1437767"/>
                  </a:lnTo>
                  <a:lnTo>
                    <a:pt x="6844284" y="1399667"/>
                  </a:lnTo>
                  <a:close/>
                </a:path>
                <a:path w="6894830" h="3253104">
                  <a:moveTo>
                    <a:pt x="6844284" y="1323467"/>
                  </a:moveTo>
                  <a:lnTo>
                    <a:pt x="6806184" y="1323467"/>
                  </a:lnTo>
                  <a:lnTo>
                    <a:pt x="6806184" y="1361567"/>
                  </a:lnTo>
                  <a:lnTo>
                    <a:pt x="6844284" y="1361567"/>
                  </a:lnTo>
                  <a:lnTo>
                    <a:pt x="6844284" y="1323467"/>
                  </a:lnTo>
                  <a:close/>
                </a:path>
                <a:path w="6894830" h="3253104">
                  <a:moveTo>
                    <a:pt x="6844284" y="1247267"/>
                  </a:moveTo>
                  <a:lnTo>
                    <a:pt x="6806184" y="1247267"/>
                  </a:lnTo>
                  <a:lnTo>
                    <a:pt x="6806184" y="1285367"/>
                  </a:lnTo>
                  <a:lnTo>
                    <a:pt x="6844284" y="1285367"/>
                  </a:lnTo>
                  <a:lnTo>
                    <a:pt x="6844284" y="1247267"/>
                  </a:lnTo>
                  <a:close/>
                </a:path>
                <a:path w="6894830" h="3253104">
                  <a:moveTo>
                    <a:pt x="6844284" y="1171067"/>
                  </a:moveTo>
                  <a:lnTo>
                    <a:pt x="6806184" y="1171067"/>
                  </a:lnTo>
                  <a:lnTo>
                    <a:pt x="6806184" y="1209167"/>
                  </a:lnTo>
                  <a:lnTo>
                    <a:pt x="6844284" y="1209167"/>
                  </a:lnTo>
                  <a:lnTo>
                    <a:pt x="6844284" y="1171067"/>
                  </a:lnTo>
                  <a:close/>
                </a:path>
                <a:path w="6894830" h="3253104">
                  <a:moveTo>
                    <a:pt x="6844284" y="1094867"/>
                  </a:moveTo>
                  <a:lnTo>
                    <a:pt x="6806184" y="1094867"/>
                  </a:lnTo>
                  <a:lnTo>
                    <a:pt x="6806184" y="1132967"/>
                  </a:lnTo>
                  <a:lnTo>
                    <a:pt x="6844284" y="1132967"/>
                  </a:lnTo>
                  <a:lnTo>
                    <a:pt x="6844284" y="1094867"/>
                  </a:lnTo>
                  <a:close/>
                </a:path>
                <a:path w="6894830" h="3253104">
                  <a:moveTo>
                    <a:pt x="6844284" y="1018667"/>
                  </a:moveTo>
                  <a:lnTo>
                    <a:pt x="6806184" y="1018667"/>
                  </a:lnTo>
                  <a:lnTo>
                    <a:pt x="6806184" y="1056767"/>
                  </a:lnTo>
                  <a:lnTo>
                    <a:pt x="6844284" y="1056767"/>
                  </a:lnTo>
                  <a:lnTo>
                    <a:pt x="6844284" y="1018667"/>
                  </a:lnTo>
                  <a:close/>
                </a:path>
                <a:path w="6894830" h="3253104">
                  <a:moveTo>
                    <a:pt x="6844284" y="942467"/>
                  </a:moveTo>
                  <a:lnTo>
                    <a:pt x="6806184" y="942467"/>
                  </a:lnTo>
                  <a:lnTo>
                    <a:pt x="6806184" y="980567"/>
                  </a:lnTo>
                  <a:lnTo>
                    <a:pt x="6844284" y="980567"/>
                  </a:lnTo>
                  <a:lnTo>
                    <a:pt x="6844284" y="942467"/>
                  </a:lnTo>
                  <a:close/>
                </a:path>
                <a:path w="6894830" h="3253104">
                  <a:moveTo>
                    <a:pt x="6844284" y="866267"/>
                  </a:moveTo>
                  <a:lnTo>
                    <a:pt x="6806184" y="866267"/>
                  </a:lnTo>
                  <a:lnTo>
                    <a:pt x="6806184" y="904367"/>
                  </a:lnTo>
                  <a:lnTo>
                    <a:pt x="6844284" y="904367"/>
                  </a:lnTo>
                  <a:lnTo>
                    <a:pt x="6844284" y="866267"/>
                  </a:lnTo>
                  <a:close/>
                </a:path>
                <a:path w="6894830" h="3253104">
                  <a:moveTo>
                    <a:pt x="6844284" y="790067"/>
                  </a:moveTo>
                  <a:lnTo>
                    <a:pt x="6806184" y="790067"/>
                  </a:lnTo>
                  <a:lnTo>
                    <a:pt x="6806184" y="828167"/>
                  </a:lnTo>
                  <a:lnTo>
                    <a:pt x="6844284" y="828167"/>
                  </a:lnTo>
                  <a:lnTo>
                    <a:pt x="6844284" y="790067"/>
                  </a:lnTo>
                  <a:close/>
                </a:path>
                <a:path w="6894830" h="3253104">
                  <a:moveTo>
                    <a:pt x="6844284" y="713867"/>
                  </a:moveTo>
                  <a:lnTo>
                    <a:pt x="6806184" y="713867"/>
                  </a:lnTo>
                  <a:lnTo>
                    <a:pt x="6806184" y="751967"/>
                  </a:lnTo>
                  <a:lnTo>
                    <a:pt x="6844284" y="751967"/>
                  </a:lnTo>
                  <a:lnTo>
                    <a:pt x="6844284" y="713867"/>
                  </a:lnTo>
                  <a:close/>
                </a:path>
                <a:path w="6894830" h="3253104">
                  <a:moveTo>
                    <a:pt x="6844284" y="637667"/>
                  </a:moveTo>
                  <a:lnTo>
                    <a:pt x="6806184" y="637667"/>
                  </a:lnTo>
                  <a:lnTo>
                    <a:pt x="6806184" y="675767"/>
                  </a:lnTo>
                  <a:lnTo>
                    <a:pt x="6844284" y="675767"/>
                  </a:lnTo>
                  <a:lnTo>
                    <a:pt x="6844284" y="637667"/>
                  </a:lnTo>
                  <a:close/>
                </a:path>
                <a:path w="6894830" h="3253104">
                  <a:moveTo>
                    <a:pt x="6858000" y="2790825"/>
                  </a:moveTo>
                  <a:lnTo>
                    <a:pt x="6846049" y="2786519"/>
                  </a:lnTo>
                  <a:lnTo>
                    <a:pt x="6850761" y="2782062"/>
                  </a:lnTo>
                  <a:lnTo>
                    <a:pt x="6844284" y="2775242"/>
                  </a:lnTo>
                  <a:lnTo>
                    <a:pt x="6844284" y="2771267"/>
                  </a:lnTo>
                  <a:lnTo>
                    <a:pt x="6840499" y="2771267"/>
                  </a:lnTo>
                  <a:lnTo>
                    <a:pt x="6824472" y="2754376"/>
                  </a:lnTo>
                  <a:lnTo>
                    <a:pt x="6806666" y="2771267"/>
                  </a:lnTo>
                  <a:lnTo>
                    <a:pt x="6806184" y="2771267"/>
                  </a:lnTo>
                  <a:lnTo>
                    <a:pt x="6806184" y="2771749"/>
                  </a:lnTo>
                  <a:lnTo>
                    <a:pt x="6802514" y="2775216"/>
                  </a:lnTo>
                  <a:lnTo>
                    <a:pt x="6800596" y="2774188"/>
                  </a:lnTo>
                  <a:lnTo>
                    <a:pt x="6797522" y="2779966"/>
                  </a:lnTo>
                  <a:lnTo>
                    <a:pt x="6796913" y="2780538"/>
                  </a:lnTo>
                  <a:lnTo>
                    <a:pt x="6797103" y="2780754"/>
                  </a:lnTo>
                  <a:lnTo>
                    <a:pt x="6782689" y="2807843"/>
                  </a:lnTo>
                  <a:lnTo>
                    <a:pt x="6816344" y="2825750"/>
                  </a:lnTo>
                  <a:lnTo>
                    <a:pt x="6820573" y="2817799"/>
                  </a:lnTo>
                  <a:lnTo>
                    <a:pt x="6845046" y="2826639"/>
                  </a:lnTo>
                  <a:lnTo>
                    <a:pt x="6858000" y="2790825"/>
                  </a:lnTo>
                  <a:close/>
                </a:path>
                <a:path w="6894830" h="3253104">
                  <a:moveTo>
                    <a:pt x="6868668" y="167640"/>
                  </a:moveTo>
                  <a:lnTo>
                    <a:pt x="6859143" y="148590"/>
                  </a:lnTo>
                  <a:lnTo>
                    <a:pt x="6811518" y="53340"/>
                  </a:lnTo>
                  <a:lnTo>
                    <a:pt x="6754368" y="167640"/>
                  </a:lnTo>
                  <a:lnTo>
                    <a:pt x="6792468" y="167640"/>
                  </a:lnTo>
                  <a:lnTo>
                    <a:pt x="6792468" y="436245"/>
                  </a:lnTo>
                  <a:lnTo>
                    <a:pt x="6830568" y="436245"/>
                  </a:lnTo>
                  <a:lnTo>
                    <a:pt x="6830568" y="167640"/>
                  </a:lnTo>
                  <a:lnTo>
                    <a:pt x="6868668" y="167640"/>
                  </a:lnTo>
                  <a:close/>
                </a:path>
                <a:path w="6894830" h="3253104">
                  <a:moveTo>
                    <a:pt x="6882384" y="603504"/>
                  </a:moveTo>
                  <a:lnTo>
                    <a:pt x="6880415" y="599567"/>
                  </a:lnTo>
                  <a:lnTo>
                    <a:pt x="6872859" y="584454"/>
                  </a:lnTo>
                  <a:lnTo>
                    <a:pt x="6825234" y="489204"/>
                  </a:lnTo>
                  <a:lnTo>
                    <a:pt x="6768084" y="603504"/>
                  </a:lnTo>
                  <a:lnTo>
                    <a:pt x="6882384" y="603504"/>
                  </a:lnTo>
                  <a:close/>
                </a:path>
                <a:path w="6894830" h="3253104">
                  <a:moveTo>
                    <a:pt x="6894576" y="2983992"/>
                  </a:moveTo>
                  <a:lnTo>
                    <a:pt x="6885051" y="2964942"/>
                  </a:lnTo>
                  <a:lnTo>
                    <a:pt x="6837426" y="2869692"/>
                  </a:lnTo>
                  <a:lnTo>
                    <a:pt x="6780276" y="2983992"/>
                  </a:lnTo>
                  <a:lnTo>
                    <a:pt x="6818376" y="2983992"/>
                  </a:lnTo>
                  <a:lnTo>
                    <a:pt x="6818376" y="3252597"/>
                  </a:lnTo>
                  <a:lnTo>
                    <a:pt x="6856476" y="3252597"/>
                  </a:lnTo>
                  <a:lnTo>
                    <a:pt x="6856476" y="2983992"/>
                  </a:lnTo>
                  <a:lnTo>
                    <a:pt x="6894576" y="29839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3617" y="5456681"/>
              <a:ext cx="7847330" cy="471170"/>
            </a:xfrm>
            <a:custGeom>
              <a:avLst/>
              <a:gdLst/>
              <a:ahLst/>
              <a:cxnLst/>
              <a:rect l="l" t="t" r="r" b="b"/>
              <a:pathLst>
                <a:path w="7847330" h="471170">
                  <a:moveTo>
                    <a:pt x="7847076" y="0"/>
                  </a:moveTo>
                  <a:lnTo>
                    <a:pt x="7842416" y="38194"/>
                  </a:lnTo>
                  <a:lnTo>
                    <a:pt x="7828927" y="74426"/>
                  </a:lnTo>
                  <a:lnTo>
                    <a:pt x="7807340" y="108210"/>
                  </a:lnTo>
                  <a:lnTo>
                    <a:pt x="7778390" y="139061"/>
                  </a:lnTo>
                  <a:lnTo>
                    <a:pt x="7742808" y="166497"/>
                  </a:lnTo>
                  <a:lnTo>
                    <a:pt x="7701329" y="190030"/>
                  </a:lnTo>
                  <a:lnTo>
                    <a:pt x="7654685" y="209178"/>
                  </a:lnTo>
                  <a:lnTo>
                    <a:pt x="7603609" y="223454"/>
                  </a:lnTo>
                  <a:lnTo>
                    <a:pt x="7548835" y="232376"/>
                  </a:lnTo>
                  <a:lnTo>
                    <a:pt x="7491095" y="235458"/>
                  </a:lnTo>
                  <a:lnTo>
                    <a:pt x="4279519" y="235458"/>
                  </a:lnTo>
                  <a:lnTo>
                    <a:pt x="4221778" y="238539"/>
                  </a:lnTo>
                  <a:lnTo>
                    <a:pt x="4167004" y="247462"/>
                  </a:lnTo>
                  <a:lnTo>
                    <a:pt x="4115928" y="261740"/>
                  </a:lnTo>
                  <a:lnTo>
                    <a:pt x="4069284" y="280889"/>
                  </a:lnTo>
                  <a:lnTo>
                    <a:pt x="4027804" y="304423"/>
                  </a:lnTo>
                  <a:lnTo>
                    <a:pt x="3992223" y="331859"/>
                  </a:lnTo>
                  <a:lnTo>
                    <a:pt x="3963273" y="362711"/>
                  </a:lnTo>
                  <a:lnTo>
                    <a:pt x="3941686" y="396494"/>
                  </a:lnTo>
                  <a:lnTo>
                    <a:pt x="3928197" y="432724"/>
                  </a:lnTo>
                  <a:lnTo>
                    <a:pt x="3923537" y="470916"/>
                  </a:lnTo>
                  <a:lnTo>
                    <a:pt x="3918878" y="432724"/>
                  </a:lnTo>
                  <a:lnTo>
                    <a:pt x="3905389" y="396494"/>
                  </a:lnTo>
                  <a:lnTo>
                    <a:pt x="3883802" y="362711"/>
                  </a:lnTo>
                  <a:lnTo>
                    <a:pt x="3854852" y="331859"/>
                  </a:lnTo>
                  <a:lnTo>
                    <a:pt x="3819271" y="304423"/>
                  </a:lnTo>
                  <a:lnTo>
                    <a:pt x="3777791" y="280889"/>
                  </a:lnTo>
                  <a:lnTo>
                    <a:pt x="3731147" y="261740"/>
                  </a:lnTo>
                  <a:lnTo>
                    <a:pt x="3680071" y="247462"/>
                  </a:lnTo>
                  <a:lnTo>
                    <a:pt x="3625297" y="238539"/>
                  </a:lnTo>
                  <a:lnTo>
                    <a:pt x="3567556" y="235458"/>
                  </a:lnTo>
                  <a:lnTo>
                    <a:pt x="355942" y="235458"/>
                  </a:lnTo>
                  <a:lnTo>
                    <a:pt x="298206" y="232376"/>
                  </a:lnTo>
                  <a:lnTo>
                    <a:pt x="243436" y="223454"/>
                  </a:lnTo>
                  <a:lnTo>
                    <a:pt x="192365" y="209178"/>
                  </a:lnTo>
                  <a:lnTo>
                    <a:pt x="145727" y="190030"/>
                  </a:lnTo>
                  <a:lnTo>
                    <a:pt x="104252" y="166497"/>
                  </a:lnTo>
                  <a:lnTo>
                    <a:pt x="68675" y="139061"/>
                  </a:lnTo>
                  <a:lnTo>
                    <a:pt x="39729" y="108210"/>
                  </a:lnTo>
                  <a:lnTo>
                    <a:pt x="18146" y="74426"/>
                  </a:lnTo>
                  <a:lnTo>
                    <a:pt x="4658" y="3819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90010" y="5974181"/>
            <a:ext cx="4621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2400" dirty="0">
                <a:latin typeface="Calibri"/>
                <a:cs typeface="Calibri"/>
              </a:rPr>
              <a:t>假設有一個由四個字組成的句子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FCE7DC79-9F8F-4E86-A4E1-5028395C2052}"/>
              </a:ext>
            </a:extLst>
          </p:cNvPr>
          <p:cNvSpPr txBox="1"/>
          <p:nvPr/>
        </p:nvSpPr>
        <p:spPr>
          <a:xfrm>
            <a:off x="4714493" y="254567"/>
            <a:ext cx="4621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2400" dirty="0">
                <a:latin typeface="Calibri"/>
                <a:cs typeface="Calibri"/>
              </a:rPr>
              <a:t>考慮字跟字之間的關係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505" y="2082545"/>
            <a:ext cx="8075676" cy="24094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43505" y="2082545"/>
            <a:ext cx="8075930" cy="2409825"/>
          </a:xfrm>
          <a:custGeom>
            <a:avLst/>
            <a:gdLst/>
            <a:ahLst/>
            <a:cxnLst/>
            <a:rect l="l" t="t" r="r" b="b"/>
            <a:pathLst>
              <a:path w="8075930" h="2409825">
                <a:moveTo>
                  <a:pt x="0" y="401574"/>
                </a:moveTo>
                <a:lnTo>
                  <a:pt x="2701" y="354749"/>
                </a:lnTo>
                <a:lnTo>
                  <a:pt x="10606" y="309509"/>
                </a:lnTo>
                <a:lnTo>
                  <a:pt x="23411" y="266155"/>
                </a:lnTo>
                <a:lnTo>
                  <a:pt x="40817" y="224989"/>
                </a:lnTo>
                <a:lnTo>
                  <a:pt x="62521" y="186313"/>
                </a:lnTo>
                <a:lnTo>
                  <a:pt x="88223" y="150427"/>
                </a:lnTo>
                <a:lnTo>
                  <a:pt x="117621" y="117633"/>
                </a:lnTo>
                <a:lnTo>
                  <a:pt x="150413" y="88234"/>
                </a:lnTo>
                <a:lnTo>
                  <a:pt x="186299" y="62530"/>
                </a:lnTo>
                <a:lnTo>
                  <a:pt x="224977" y="40823"/>
                </a:lnTo>
                <a:lnTo>
                  <a:pt x="266147" y="23415"/>
                </a:lnTo>
                <a:lnTo>
                  <a:pt x="309505" y="10608"/>
                </a:lnTo>
                <a:lnTo>
                  <a:pt x="354752" y="2702"/>
                </a:lnTo>
                <a:lnTo>
                  <a:pt x="401586" y="0"/>
                </a:lnTo>
                <a:lnTo>
                  <a:pt x="7674102" y="0"/>
                </a:lnTo>
                <a:lnTo>
                  <a:pt x="7720926" y="2702"/>
                </a:lnTo>
                <a:lnTo>
                  <a:pt x="7766166" y="10608"/>
                </a:lnTo>
                <a:lnTo>
                  <a:pt x="7809520" y="23415"/>
                </a:lnTo>
                <a:lnTo>
                  <a:pt x="7850686" y="40823"/>
                </a:lnTo>
                <a:lnTo>
                  <a:pt x="7889362" y="62530"/>
                </a:lnTo>
                <a:lnTo>
                  <a:pt x="7925248" y="88234"/>
                </a:lnTo>
                <a:lnTo>
                  <a:pt x="7958042" y="117633"/>
                </a:lnTo>
                <a:lnTo>
                  <a:pt x="7987441" y="150427"/>
                </a:lnTo>
                <a:lnTo>
                  <a:pt x="8013145" y="186313"/>
                </a:lnTo>
                <a:lnTo>
                  <a:pt x="8034852" y="224989"/>
                </a:lnTo>
                <a:lnTo>
                  <a:pt x="8052260" y="266155"/>
                </a:lnTo>
                <a:lnTo>
                  <a:pt x="8065067" y="309509"/>
                </a:lnTo>
                <a:lnTo>
                  <a:pt x="8072973" y="354749"/>
                </a:lnTo>
                <a:lnTo>
                  <a:pt x="8075676" y="401574"/>
                </a:lnTo>
                <a:lnTo>
                  <a:pt x="8075676" y="2007870"/>
                </a:lnTo>
                <a:lnTo>
                  <a:pt x="8072973" y="2054694"/>
                </a:lnTo>
                <a:lnTo>
                  <a:pt x="8065067" y="2099934"/>
                </a:lnTo>
                <a:lnTo>
                  <a:pt x="8052260" y="2143288"/>
                </a:lnTo>
                <a:lnTo>
                  <a:pt x="8034852" y="2184454"/>
                </a:lnTo>
                <a:lnTo>
                  <a:pt x="8013145" y="2223130"/>
                </a:lnTo>
                <a:lnTo>
                  <a:pt x="7987441" y="2259016"/>
                </a:lnTo>
                <a:lnTo>
                  <a:pt x="7958042" y="2291810"/>
                </a:lnTo>
                <a:lnTo>
                  <a:pt x="7925248" y="2321209"/>
                </a:lnTo>
                <a:lnTo>
                  <a:pt x="7889362" y="2346913"/>
                </a:lnTo>
                <a:lnTo>
                  <a:pt x="7850686" y="2368620"/>
                </a:lnTo>
                <a:lnTo>
                  <a:pt x="7809520" y="2386028"/>
                </a:lnTo>
                <a:lnTo>
                  <a:pt x="7766166" y="2398835"/>
                </a:lnTo>
                <a:lnTo>
                  <a:pt x="7720926" y="2406741"/>
                </a:lnTo>
                <a:lnTo>
                  <a:pt x="7674102" y="2409443"/>
                </a:lnTo>
                <a:lnTo>
                  <a:pt x="401586" y="2409443"/>
                </a:lnTo>
                <a:lnTo>
                  <a:pt x="354752" y="2406741"/>
                </a:lnTo>
                <a:lnTo>
                  <a:pt x="309505" y="2398835"/>
                </a:lnTo>
                <a:lnTo>
                  <a:pt x="266147" y="2386028"/>
                </a:lnTo>
                <a:lnTo>
                  <a:pt x="224977" y="2368620"/>
                </a:lnTo>
                <a:lnTo>
                  <a:pt x="186299" y="2346913"/>
                </a:lnTo>
                <a:lnTo>
                  <a:pt x="150413" y="2321209"/>
                </a:lnTo>
                <a:lnTo>
                  <a:pt x="117621" y="2291810"/>
                </a:lnTo>
                <a:lnTo>
                  <a:pt x="88223" y="2259016"/>
                </a:lnTo>
                <a:lnTo>
                  <a:pt x="62521" y="2223130"/>
                </a:lnTo>
                <a:lnTo>
                  <a:pt x="40817" y="2184454"/>
                </a:lnTo>
                <a:lnTo>
                  <a:pt x="23411" y="2143288"/>
                </a:lnTo>
                <a:lnTo>
                  <a:pt x="10606" y="2099934"/>
                </a:lnTo>
                <a:lnTo>
                  <a:pt x="2701" y="2054694"/>
                </a:lnTo>
                <a:lnTo>
                  <a:pt x="0" y="2007870"/>
                </a:lnTo>
                <a:lnTo>
                  <a:pt x="0" y="40157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0819" y="1654301"/>
            <a:ext cx="114300" cy="382905"/>
          </a:xfrm>
          <a:custGeom>
            <a:avLst/>
            <a:gdLst/>
            <a:ahLst/>
            <a:cxnLst/>
            <a:rect l="l" t="t" r="r" b="b"/>
            <a:pathLst>
              <a:path w="114300" h="382905">
                <a:moveTo>
                  <a:pt x="76200" y="95250"/>
                </a:moveTo>
                <a:lnTo>
                  <a:pt x="38100" y="95250"/>
                </a:lnTo>
                <a:lnTo>
                  <a:pt x="38100" y="382905"/>
                </a:lnTo>
                <a:lnTo>
                  <a:pt x="76200" y="382905"/>
                </a:lnTo>
                <a:lnTo>
                  <a:pt x="76200" y="95250"/>
                </a:lnTo>
                <a:close/>
              </a:path>
              <a:path w="114300" h="38290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8290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4873751"/>
            <a:ext cx="461772" cy="606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132" y="4873751"/>
            <a:ext cx="464820" cy="6065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8791" y="4888991"/>
            <a:ext cx="464820" cy="6050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739" y="4905755"/>
            <a:ext cx="464820" cy="60502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7916" y="82677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9740" y="4905756"/>
            <a:ext cx="464820" cy="346249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273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𝟒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8791" y="4888992"/>
            <a:ext cx="46482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278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𝟑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6132" y="4873753"/>
            <a:ext cx="464820" cy="371897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5570">
              <a:spcBef>
                <a:spcPts val="2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0800" y="4873753"/>
            <a:ext cx="46228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284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96667" y="3401695"/>
            <a:ext cx="6784340" cy="1067435"/>
          </a:xfrm>
          <a:custGeom>
            <a:avLst/>
            <a:gdLst/>
            <a:ahLst/>
            <a:cxnLst/>
            <a:rect l="l" t="t" r="r" b="b"/>
            <a:pathLst>
              <a:path w="6784340" h="1067435">
                <a:moveTo>
                  <a:pt x="50800" y="975106"/>
                </a:moveTo>
                <a:lnTo>
                  <a:pt x="34290" y="940816"/>
                </a:lnTo>
                <a:lnTo>
                  <a:pt x="0" y="957326"/>
                </a:lnTo>
                <a:lnTo>
                  <a:pt x="11912" y="982078"/>
                </a:lnTo>
                <a:lnTo>
                  <a:pt x="0" y="987806"/>
                </a:lnTo>
                <a:lnTo>
                  <a:pt x="16510" y="1022096"/>
                </a:lnTo>
                <a:lnTo>
                  <a:pt x="50800" y="1005586"/>
                </a:lnTo>
                <a:lnTo>
                  <a:pt x="38874" y="980846"/>
                </a:lnTo>
                <a:lnTo>
                  <a:pt x="50800" y="975106"/>
                </a:lnTo>
                <a:close/>
              </a:path>
              <a:path w="6784340" h="1067435">
                <a:moveTo>
                  <a:pt x="84328" y="1038098"/>
                </a:moveTo>
                <a:lnTo>
                  <a:pt x="69342" y="1003046"/>
                </a:lnTo>
                <a:lnTo>
                  <a:pt x="34290" y="1018032"/>
                </a:lnTo>
                <a:lnTo>
                  <a:pt x="49276" y="1053084"/>
                </a:lnTo>
                <a:lnTo>
                  <a:pt x="84328" y="1038098"/>
                </a:lnTo>
                <a:close/>
              </a:path>
              <a:path w="6784340" h="1067435">
                <a:moveTo>
                  <a:pt x="119507" y="942086"/>
                </a:moveTo>
                <a:lnTo>
                  <a:pt x="102997" y="907796"/>
                </a:lnTo>
                <a:lnTo>
                  <a:pt x="68707" y="924306"/>
                </a:lnTo>
                <a:lnTo>
                  <a:pt x="80619" y="949058"/>
                </a:lnTo>
                <a:lnTo>
                  <a:pt x="68707" y="954786"/>
                </a:lnTo>
                <a:lnTo>
                  <a:pt x="85217" y="989076"/>
                </a:lnTo>
                <a:lnTo>
                  <a:pt x="119507" y="972566"/>
                </a:lnTo>
                <a:lnTo>
                  <a:pt x="107581" y="947826"/>
                </a:lnTo>
                <a:lnTo>
                  <a:pt x="119507" y="942086"/>
                </a:lnTo>
                <a:close/>
              </a:path>
              <a:path w="6784340" h="1067435">
                <a:moveTo>
                  <a:pt x="154432" y="1008380"/>
                </a:moveTo>
                <a:lnTo>
                  <a:pt x="139573" y="973328"/>
                </a:lnTo>
                <a:lnTo>
                  <a:pt x="104521" y="988187"/>
                </a:lnTo>
                <a:lnTo>
                  <a:pt x="119380" y="1023239"/>
                </a:lnTo>
                <a:lnTo>
                  <a:pt x="154432" y="1008380"/>
                </a:lnTo>
                <a:close/>
              </a:path>
              <a:path w="6784340" h="1067435">
                <a:moveTo>
                  <a:pt x="188214" y="909193"/>
                </a:moveTo>
                <a:lnTo>
                  <a:pt x="171704" y="874776"/>
                </a:lnTo>
                <a:lnTo>
                  <a:pt x="137414" y="891286"/>
                </a:lnTo>
                <a:lnTo>
                  <a:pt x="149288" y="916051"/>
                </a:lnTo>
                <a:lnTo>
                  <a:pt x="137414" y="921766"/>
                </a:lnTo>
                <a:lnTo>
                  <a:pt x="153924" y="956056"/>
                </a:lnTo>
                <a:lnTo>
                  <a:pt x="188214" y="939546"/>
                </a:lnTo>
                <a:lnTo>
                  <a:pt x="176339" y="914908"/>
                </a:lnTo>
                <a:lnTo>
                  <a:pt x="188214" y="909193"/>
                </a:lnTo>
                <a:close/>
              </a:path>
              <a:path w="6784340" h="1067435">
                <a:moveTo>
                  <a:pt x="224536" y="979043"/>
                </a:moveTo>
                <a:lnTo>
                  <a:pt x="209931" y="943864"/>
                </a:lnTo>
                <a:lnTo>
                  <a:pt x="174752" y="958469"/>
                </a:lnTo>
                <a:lnTo>
                  <a:pt x="189357" y="993648"/>
                </a:lnTo>
                <a:lnTo>
                  <a:pt x="224536" y="979043"/>
                </a:lnTo>
                <a:close/>
              </a:path>
              <a:path w="6784340" h="1067435">
                <a:moveTo>
                  <a:pt x="256921" y="876173"/>
                </a:moveTo>
                <a:lnTo>
                  <a:pt x="240411" y="841756"/>
                </a:lnTo>
                <a:lnTo>
                  <a:pt x="206121" y="858266"/>
                </a:lnTo>
                <a:lnTo>
                  <a:pt x="217906" y="883031"/>
                </a:lnTo>
                <a:lnTo>
                  <a:pt x="205994" y="888746"/>
                </a:lnTo>
                <a:lnTo>
                  <a:pt x="222504" y="923163"/>
                </a:lnTo>
                <a:lnTo>
                  <a:pt x="256921" y="906653"/>
                </a:lnTo>
                <a:lnTo>
                  <a:pt x="245033" y="881875"/>
                </a:lnTo>
                <a:lnTo>
                  <a:pt x="256921" y="876173"/>
                </a:lnTo>
                <a:close/>
              </a:path>
              <a:path w="6784340" h="1067435">
                <a:moveTo>
                  <a:pt x="295021" y="950341"/>
                </a:moveTo>
                <a:lnTo>
                  <a:pt x="280670" y="915035"/>
                </a:lnTo>
                <a:lnTo>
                  <a:pt x="245364" y="929386"/>
                </a:lnTo>
                <a:lnTo>
                  <a:pt x="259715" y="964692"/>
                </a:lnTo>
                <a:lnTo>
                  <a:pt x="295021" y="950341"/>
                </a:lnTo>
                <a:close/>
              </a:path>
              <a:path w="6784340" h="1067435">
                <a:moveTo>
                  <a:pt x="325628" y="843153"/>
                </a:moveTo>
                <a:lnTo>
                  <a:pt x="309118" y="808863"/>
                </a:lnTo>
                <a:lnTo>
                  <a:pt x="274701" y="825373"/>
                </a:lnTo>
                <a:lnTo>
                  <a:pt x="286727" y="850366"/>
                </a:lnTo>
                <a:lnTo>
                  <a:pt x="274955" y="855853"/>
                </a:lnTo>
                <a:lnTo>
                  <a:pt x="291211" y="890397"/>
                </a:lnTo>
                <a:lnTo>
                  <a:pt x="325628" y="874141"/>
                </a:lnTo>
                <a:lnTo>
                  <a:pt x="313766" y="848842"/>
                </a:lnTo>
                <a:lnTo>
                  <a:pt x="325628" y="843153"/>
                </a:lnTo>
                <a:close/>
              </a:path>
              <a:path w="6784340" h="1067435">
                <a:moveTo>
                  <a:pt x="365747" y="922655"/>
                </a:moveTo>
                <a:lnTo>
                  <a:pt x="351917" y="887222"/>
                </a:lnTo>
                <a:lnTo>
                  <a:pt x="316357" y="901065"/>
                </a:lnTo>
                <a:lnTo>
                  <a:pt x="330200" y="936498"/>
                </a:lnTo>
                <a:lnTo>
                  <a:pt x="365747" y="922655"/>
                </a:lnTo>
                <a:close/>
              </a:path>
              <a:path w="6784340" h="1067435">
                <a:moveTo>
                  <a:pt x="394462" y="841883"/>
                </a:moveTo>
                <a:lnTo>
                  <a:pt x="382511" y="815809"/>
                </a:lnTo>
                <a:lnTo>
                  <a:pt x="390652" y="811911"/>
                </a:lnTo>
                <a:lnTo>
                  <a:pt x="390525" y="812038"/>
                </a:lnTo>
                <a:lnTo>
                  <a:pt x="390766" y="811911"/>
                </a:lnTo>
                <a:lnTo>
                  <a:pt x="394081" y="810260"/>
                </a:lnTo>
                <a:lnTo>
                  <a:pt x="377952" y="775716"/>
                </a:lnTo>
                <a:lnTo>
                  <a:pt x="343408" y="792353"/>
                </a:lnTo>
                <a:lnTo>
                  <a:pt x="355727" y="817943"/>
                </a:lnTo>
                <a:lnTo>
                  <a:pt x="343916" y="823468"/>
                </a:lnTo>
                <a:lnTo>
                  <a:pt x="360172" y="858012"/>
                </a:lnTo>
                <a:lnTo>
                  <a:pt x="391528" y="843153"/>
                </a:lnTo>
                <a:lnTo>
                  <a:pt x="391414" y="843280"/>
                </a:lnTo>
                <a:lnTo>
                  <a:pt x="391680" y="843153"/>
                </a:lnTo>
                <a:lnTo>
                  <a:pt x="394462" y="841883"/>
                </a:lnTo>
                <a:close/>
              </a:path>
              <a:path w="6784340" h="1067435">
                <a:moveTo>
                  <a:pt x="436626" y="896620"/>
                </a:moveTo>
                <a:lnTo>
                  <a:pt x="424053" y="860552"/>
                </a:lnTo>
                <a:lnTo>
                  <a:pt x="420116" y="861949"/>
                </a:lnTo>
                <a:lnTo>
                  <a:pt x="387972" y="873887"/>
                </a:lnTo>
                <a:lnTo>
                  <a:pt x="401193" y="909574"/>
                </a:lnTo>
                <a:lnTo>
                  <a:pt x="432841" y="897890"/>
                </a:lnTo>
                <a:lnTo>
                  <a:pt x="436626" y="896620"/>
                </a:lnTo>
                <a:close/>
              </a:path>
              <a:path w="6784340" h="1067435">
                <a:moveTo>
                  <a:pt x="463804" y="810260"/>
                </a:moveTo>
                <a:lnTo>
                  <a:pt x="451472" y="783336"/>
                </a:lnTo>
                <a:lnTo>
                  <a:pt x="463169" y="777875"/>
                </a:lnTo>
                <a:lnTo>
                  <a:pt x="446913" y="743331"/>
                </a:lnTo>
                <a:lnTo>
                  <a:pt x="412369" y="759587"/>
                </a:lnTo>
                <a:lnTo>
                  <a:pt x="424903" y="786142"/>
                </a:lnTo>
                <a:lnTo>
                  <a:pt x="413258" y="791464"/>
                </a:lnTo>
                <a:lnTo>
                  <a:pt x="429133" y="826008"/>
                </a:lnTo>
                <a:lnTo>
                  <a:pt x="463804" y="810260"/>
                </a:lnTo>
                <a:close/>
              </a:path>
              <a:path w="6784340" h="1067435">
                <a:moveTo>
                  <a:pt x="508254" y="871982"/>
                </a:moveTo>
                <a:lnTo>
                  <a:pt x="496570" y="835660"/>
                </a:lnTo>
                <a:lnTo>
                  <a:pt x="485648" y="839089"/>
                </a:lnTo>
                <a:lnTo>
                  <a:pt x="459994" y="848106"/>
                </a:lnTo>
                <a:lnTo>
                  <a:pt x="472567" y="884047"/>
                </a:lnTo>
                <a:lnTo>
                  <a:pt x="497967" y="875157"/>
                </a:lnTo>
                <a:lnTo>
                  <a:pt x="497586" y="875411"/>
                </a:lnTo>
                <a:lnTo>
                  <a:pt x="498373" y="875157"/>
                </a:lnTo>
                <a:lnTo>
                  <a:pt x="508254" y="871982"/>
                </a:lnTo>
                <a:close/>
              </a:path>
              <a:path w="6784340" h="1067435">
                <a:moveTo>
                  <a:pt x="532892" y="778891"/>
                </a:moveTo>
                <a:lnTo>
                  <a:pt x="520560" y="750887"/>
                </a:lnTo>
                <a:lnTo>
                  <a:pt x="532130" y="745490"/>
                </a:lnTo>
                <a:lnTo>
                  <a:pt x="515874" y="710946"/>
                </a:lnTo>
                <a:lnTo>
                  <a:pt x="481330" y="727202"/>
                </a:lnTo>
                <a:lnTo>
                  <a:pt x="494207" y="754481"/>
                </a:lnTo>
                <a:lnTo>
                  <a:pt x="482600" y="759714"/>
                </a:lnTo>
                <a:lnTo>
                  <a:pt x="498475" y="794385"/>
                </a:lnTo>
                <a:lnTo>
                  <a:pt x="516890" y="786003"/>
                </a:lnTo>
                <a:lnTo>
                  <a:pt x="517169" y="785876"/>
                </a:lnTo>
                <a:lnTo>
                  <a:pt x="532892" y="778891"/>
                </a:lnTo>
                <a:close/>
              </a:path>
              <a:path w="6784340" h="1067435">
                <a:moveTo>
                  <a:pt x="580390" y="849122"/>
                </a:moveTo>
                <a:lnTo>
                  <a:pt x="569722" y="812546"/>
                </a:lnTo>
                <a:lnTo>
                  <a:pt x="551815" y="817880"/>
                </a:lnTo>
                <a:lnTo>
                  <a:pt x="532765" y="823976"/>
                </a:lnTo>
                <a:lnTo>
                  <a:pt x="544449" y="860298"/>
                </a:lnTo>
                <a:lnTo>
                  <a:pt x="562851" y="854329"/>
                </a:lnTo>
                <a:lnTo>
                  <a:pt x="563245" y="854202"/>
                </a:lnTo>
                <a:lnTo>
                  <a:pt x="562737" y="854329"/>
                </a:lnTo>
                <a:lnTo>
                  <a:pt x="580390" y="849122"/>
                </a:lnTo>
                <a:close/>
              </a:path>
              <a:path w="6784340" h="1067435">
                <a:moveTo>
                  <a:pt x="602615" y="748157"/>
                </a:moveTo>
                <a:lnTo>
                  <a:pt x="589635" y="718527"/>
                </a:lnTo>
                <a:lnTo>
                  <a:pt x="600964" y="713359"/>
                </a:lnTo>
                <a:lnTo>
                  <a:pt x="585089" y="678688"/>
                </a:lnTo>
                <a:lnTo>
                  <a:pt x="561975" y="689356"/>
                </a:lnTo>
                <a:lnTo>
                  <a:pt x="550418" y="694817"/>
                </a:lnTo>
                <a:lnTo>
                  <a:pt x="563930" y="723671"/>
                </a:lnTo>
                <a:lnTo>
                  <a:pt x="552450" y="728726"/>
                </a:lnTo>
                <a:lnTo>
                  <a:pt x="567817" y="763524"/>
                </a:lnTo>
                <a:lnTo>
                  <a:pt x="602615" y="748157"/>
                </a:lnTo>
                <a:close/>
              </a:path>
              <a:path w="6784340" h="1067435">
                <a:moveTo>
                  <a:pt x="653161" y="828548"/>
                </a:moveTo>
                <a:lnTo>
                  <a:pt x="643509" y="791718"/>
                </a:lnTo>
                <a:lnTo>
                  <a:pt x="618363" y="798322"/>
                </a:lnTo>
                <a:lnTo>
                  <a:pt x="606171" y="801878"/>
                </a:lnTo>
                <a:lnTo>
                  <a:pt x="616966" y="838454"/>
                </a:lnTo>
                <a:lnTo>
                  <a:pt x="628472" y="835025"/>
                </a:lnTo>
                <a:lnTo>
                  <a:pt x="628904" y="834898"/>
                </a:lnTo>
                <a:lnTo>
                  <a:pt x="628269" y="835025"/>
                </a:lnTo>
                <a:lnTo>
                  <a:pt x="653161" y="828548"/>
                </a:lnTo>
                <a:close/>
              </a:path>
              <a:path w="6784340" h="1067435">
                <a:moveTo>
                  <a:pt x="672338" y="718185"/>
                </a:moveTo>
                <a:lnTo>
                  <a:pt x="659193" y="686828"/>
                </a:lnTo>
                <a:lnTo>
                  <a:pt x="670306" y="681736"/>
                </a:lnTo>
                <a:lnTo>
                  <a:pt x="654431" y="647065"/>
                </a:lnTo>
                <a:lnTo>
                  <a:pt x="619760" y="662940"/>
                </a:lnTo>
                <a:lnTo>
                  <a:pt x="633539" y="693051"/>
                </a:lnTo>
                <a:lnTo>
                  <a:pt x="627761" y="695452"/>
                </a:lnTo>
                <a:lnTo>
                  <a:pt x="622173" y="697992"/>
                </a:lnTo>
                <a:lnTo>
                  <a:pt x="637540" y="732790"/>
                </a:lnTo>
                <a:lnTo>
                  <a:pt x="642696" y="730631"/>
                </a:lnTo>
                <a:lnTo>
                  <a:pt x="643001" y="730504"/>
                </a:lnTo>
                <a:lnTo>
                  <a:pt x="642620" y="730631"/>
                </a:lnTo>
                <a:lnTo>
                  <a:pt x="672338" y="718185"/>
                </a:lnTo>
                <a:close/>
              </a:path>
              <a:path w="6784340" h="1067435">
                <a:moveTo>
                  <a:pt x="726694" y="810260"/>
                </a:moveTo>
                <a:lnTo>
                  <a:pt x="717931" y="773176"/>
                </a:lnTo>
                <a:lnTo>
                  <a:pt x="685673" y="780669"/>
                </a:lnTo>
                <a:lnTo>
                  <a:pt x="680466" y="782066"/>
                </a:lnTo>
                <a:lnTo>
                  <a:pt x="689991" y="818896"/>
                </a:lnTo>
                <a:lnTo>
                  <a:pt x="695071" y="817626"/>
                </a:lnTo>
                <a:lnTo>
                  <a:pt x="726694" y="810260"/>
                </a:lnTo>
                <a:close/>
              </a:path>
              <a:path w="6784340" h="1067435">
                <a:moveTo>
                  <a:pt x="742569" y="688721"/>
                </a:moveTo>
                <a:lnTo>
                  <a:pt x="728573" y="655142"/>
                </a:lnTo>
                <a:lnTo>
                  <a:pt x="739648" y="650113"/>
                </a:lnTo>
                <a:lnTo>
                  <a:pt x="723773" y="615442"/>
                </a:lnTo>
                <a:lnTo>
                  <a:pt x="689102" y="631317"/>
                </a:lnTo>
                <a:lnTo>
                  <a:pt x="703948" y="663638"/>
                </a:lnTo>
                <a:lnTo>
                  <a:pt x="692785" y="668274"/>
                </a:lnTo>
                <a:lnTo>
                  <a:pt x="707517" y="703453"/>
                </a:lnTo>
                <a:lnTo>
                  <a:pt x="742569" y="688721"/>
                </a:lnTo>
                <a:close/>
              </a:path>
              <a:path w="6784340" h="1067435">
                <a:moveTo>
                  <a:pt x="800227" y="794893"/>
                </a:moveTo>
                <a:lnTo>
                  <a:pt x="793496" y="757428"/>
                </a:lnTo>
                <a:lnTo>
                  <a:pt x="788035" y="758444"/>
                </a:lnTo>
                <a:lnTo>
                  <a:pt x="755777" y="764794"/>
                </a:lnTo>
                <a:lnTo>
                  <a:pt x="763143" y="802132"/>
                </a:lnTo>
                <a:lnTo>
                  <a:pt x="795274" y="795782"/>
                </a:lnTo>
                <a:lnTo>
                  <a:pt x="794893" y="795909"/>
                </a:lnTo>
                <a:lnTo>
                  <a:pt x="795553" y="795782"/>
                </a:lnTo>
                <a:lnTo>
                  <a:pt x="800227" y="794893"/>
                </a:lnTo>
                <a:close/>
              </a:path>
              <a:path w="6784340" h="1067435">
                <a:moveTo>
                  <a:pt x="808990" y="619125"/>
                </a:moveTo>
                <a:lnTo>
                  <a:pt x="793623" y="584327"/>
                </a:lnTo>
                <a:lnTo>
                  <a:pt x="758698" y="599567"/>
                </a:lnTo>
                <a:lnTo>
                  <a:pt x="774065" y="634492"/>
                </a:lnTo>
                <a:lnTo>
                  <a:pt x="808990" y="619125"/>
                </a:lnTo>
                <a:close/>
              </a:path>
              <a:path w="6784340" h="1067435">
                <a:moveTo>
                  <a:pt x="812927" y="660400"/>
                </a:moveTo>
                <a:lnTo>
                  <a:pt x="798957" y="624967"/>
                </a:lnTo>
                <a:lnTo>
                  <a:pt x="763524" y="638937"/>
                </a:lnTo>
                <a:lnTo>
                  <a:pt x="777494" y="674370"/>
                </a:lnTo>
                <a:lnTo>
                  <a:pt x="812927" y="660400"/>
                </a:lnTo>
                <a:close/>
              </a:path>
              <a:path w="6784340" h="1067435">
                <a:moveTo>
                  <a:pt x="874649" y="782701"/>
                </a:moveTo>
                <a:lnTo>
                  <a:pt x="869442" y="744982"/>
                </a:lnTo>
                <a:lnTo>
                  <a:pt x="857250" y="746633"/>
                </a:lnTo>
                <a:lnTo>
                  <a:pt x="831342" y="750824"/>
                </a:lnTo>
                <a:lnTo>
                  <a:pt x="837438" y="788416"/>
                </a:lnTo>
                <a:lnTo>
                  <a:pt x="863092" y="784352"/>
                </a:lnTo>
                <a:lnTo>
                  <a:pt x="862711" y="784352"/>
                </a:lnTo>
                <a:lnTo>
                  <a:pt x="874649" y="782701"/>
                </a:lnTo>
                <a:close/>
              </a:path>
              <a:path w="6784340" h="1067435">
                <a:moveTo>
                  <a:pt x="878713" y="588518"/>
                </a:moveTo>
                <a:lnTo>
                  <a:pt x="863346" y="553593"/>
                </a:lnTo>
                <a:lnTo>
                  <a:pt x="828421" y="568960"/>
                </a:lnTo>
                <a:lnTo>
                  <a:pt x="843788" y="603758"/>
                </a:lnTo>
                <a:lnTo>
                  <a:pt x="878713" y="588518"/>
                </a:lnTo>
                <a:close/>
              </a:path>
              <a:path w="6784340" h="1067435">
                <a:moveTo>
                  <a:pt x="883793" y="632587"/>
                </a:moveTo>
                <a:lnTo>
                  <a:pt x="869950" y="597154"/>
                </a:lnTo>
                <a:lnTo>
                  <a:pt x="834390" y="610997"/>
                </a:lnTo>
                <a:lnTo>
                  <a:pt x="848360" y="646557"/>
                </a:lnTo>
                <a:lnTo>
                  <a:pt x="883793" y="632587"/>
                </a:lnTo>
                <a:close/>
              </a:path>
              <a:path w="6784340" h="1067435">
                <a:moveTo>
                  <a:pt x="948436" y="557784"/>
                </a:moveTo>
                <a:lnTo>
                  <a:pt x="933069" y="522986"/>
                </a:lnTo>
                <a:lnTo>
                  <a:pt x="898271" y="538226"/>
                </a:lnTo>
                <a:lnTo>
                  <a:pt x="913511" y="573151"/>
                </a:lnTo>
                <a:lnTo>
                  <a:pt x="948436" y="557784"/>
                </a:lnTo>
                <a:close/>
              </a:path>
              <a:path w="6784340" h="1067435">
                <a:moveTo>
                  <a:pt x="949579" y="773811"/>
                </a:moveTo>
                <a:lnTo>
                  <a:pt x="945896" y="735838"/>
                </a:lnTo>
                <a:lnTo>
                  <a:pt x="927354" y="737616"/>
                </a:lnTo>
                <a:lnTo>
                  <a:pt x="907542" y="739902"/>
                </a:lnTo>
                <a:lnTo>
                  <a:pt x="912114" y="777748"/>
                </a:lnTo>
                <a:lnTo>
                  <a:pt x="931672" y="775462"/>
                </a:lnTo>
                <a:lnTo>
                  <a:pt x="931164" y="775462"/>
                </a:lnTo>
                <a:lnTo>
                  <a:pt x="949579" y="773811"/>
                </a:lnTo>
                <a:close/>
              </a:path>
              <a:path w="6784340" h="1067435">
                <a:moveTo>
                  <a:pt x="954913" y="606298"/>
                </a:moveTo>
                <a:lnTo>
                  <a:pt x="941832" y="570484"/>
                </a:lnTo>
                <a:lnTo>
                  <a:pt x="906018" y="583565"/>
                </a:lnTo>
                <a:lnTo>
                  <a:pt x="919099" y="619379"/>
                </a:lnTo>
                <a:lnTo>
                  <a:pt x="954913" y="606298"/>
                </a:lnTo>
                <a:close/>
              </a:path>
              <a:path w="6784340" h="1067435">
                <a:moveTo>
                  <a:pt x="1018413" y="528447"/>
                </a:moveTo>
                <a:lnTo>
                  <a:pt x="1003681" y="493268"/>
                </a:lnTo>
                <a:lnTo>
                  <a:pt x="968502" y="508000"/>
                </a:lnTo>
                <a:lnTo>
                  <a:pt x="983234" y="543179"/>
                </a:lnTo>
                <a:lnTo>
                  <a:pt x="1018413" y="528447"/>
                </a:lnTo>
                <a:close/>
              </a:path>
              <a:path w="6784340" h="1067435">
                <a:moveTo>
                  <a:pt x="1024636" y="768350"/>
                </a:moveTo>
                <a:lnTo>
                  <a:pt x="1022731" y="730250"/>
                </a:lnTo>
                <a:lnTo>
                  <a:pt x="998474" y="731520"/>
                </a:lnTo>
                <a:lnTo>
                  <a:pt x="984250" y="732536"/>
                </a:lnTo>
                <a:lnTo>
                  <a:pt x="987171" y="770636"/>
                </a:lnTo>
                <a:lnTo>
                  <a:pt x="1001014" y="769493"/>
                </a:lnTo>
                <a:lnTo>
                  <a:pt x="1000633" y="769620"/>
                </a:lnTo>
                <a:lnTo>
                  <a:pt x="1003020" y="769493"/>
                </a:lnTo>
                <a:lnTo>
                  <a:pt x="1024636" y="768350"/>
                </a:lnTo>
                <a:close/>
              </a:path>
              <a:path w="6784340" h="1067435">
                <a:moveTo>
                  <a:pt x="1025906" y="580390"/>
                </a:moveTo>
                <a:lnTo>
                  <a:pt x="1013968" y="544322"/>
                </a:lnTo>
                <a:lnTo>
                  <a:pt x="1012063" y="544957"/>
                </a:lnTo>
                <a:lnTo>
                  <a:pt x="977646" y="557403"/>
                </a:lnTo>
                <a:lnTo>
                  <a:pt x="990600" y="593217"/>
                </a:lnTo>
                <a:lnTo>
                  <a:pt x="1024763" y="580771"/>
                </a:lnTo>
                <a:lnTo>
                  <a:pt x="1024255" y="581025"/>
                </a:lnTo>
                <a:lnTo>
                  <a:pt x="1024902" y="580771"/>
                </a:lnTo>
                <a:lnTo>
                  <a:pt x="1025906" y="580390"/>
                </a:lnTo>
                <a:close/>
              </a:path>
              <a:path w="6784340" h="1067435">
                <a:moveTo>
                  <a:pt x="1088644" y="498983"/>
                </a:moveTo>
                <a:lnTo>
                  <a:pt x="1074039" y="463931"/>
                </a:lnTo>
                <a:lnTo>
                  <a:pt x="1038860" y="478536"/>
                </a:lnTo>
                <a:lnTo>
                  <a:pt x="1053592" y="513715"/>
                </a:lnTo>
                <a:lnTo>
                  <a:pt x="1088644" y="498983"/>
                </a:lnTo>
                <a:close/>
              </a:path>
              <a:path w="6784340" h="1067435">
                <a:moveTo>
                  <a:pt x="1098296" y="556387"/>
                </a:moveTo>
                <a:lnTo>
                  <a:pt x="1086231" y="520192"/>
                </a:lnTo>
                <a:lnTo>
                  <a:pt x="1050036" y="532257"/>
                </a:lnTo>
                <a:lnTo>
                  <a:pt x="1062101" y="568452"/>
                </a:lnTo>
                <a:lnTo>
                  <a:pt x="1098296" y="556387"/>
                </a:lnTo>
                <a:close/>
              </a:path>
              <a:path w="6784340" h="1067435">
                <a:moveTo>
                  <a:pt x="1099947" y="766572"/>
                </a:moveTo>
                <a:lnTo>
                  <a:pt x="1099820" y="728472"/>
                </a:lnTo>
                <a:lnTo>
                  <a:pt x="1070483" y="728599"/>
                </a:lnTo>
                <a:lnTo>
                  <a:pt x="1061212" y="728853"/>
                </a:lnTo>
                <a:lnTo>
                  <a:pt x="1062355" y="766953"/>
                </a:lnTo>
                <a:lnTo>
                  <a:pt x="1071372" y="766699"/>
                </a:lnTo>
                <a:lnTo>
                  <a:pt x="1099947" y="766572"/>
                </a:lnTo>
                <a:close/>
              </a:path>
              <a:path w="6784340" h="1067435">
                <a:moveTo>
                  <a:pt x="1158748" y="470027"/>
                </a:moveTo>
                <a:lnTo>
                  <a:pt x="1144778" y="434594"/>
                </a:lnTo>
                <a:lnTo>
                  <a:pt x="1129665" y="440563"/>
                </a:lnTo>
                <a:lnTo>
                  <a:pt x="1109091" y="449199"/>
                </a:lnTo>
                <a:lnTo>
                  <a:pt x="1123823" y="484378"/>
                </a:lnTo>
                <a:lnTo>
                  <a:pt x="1144270" y="475742"/>
                </a:lnTo>
                <a:lnTo>
                  <a:pt x="1143889" y="475996"/>
                </a:lnTo>
                <a:lnTo>
                  <a:pt x="1144511" y="475742"/>
                </a:lnTo>
                <a:lnTo>
                  <a:pt x="1158748" y="470027"/>
                </a:lnTo>
                <a:close/>
              </a:path>
              <a:path w="6784340" h="1067435">
                <a:moveTo>
                  <a:pt x="1170178" y="533146"/>
                </a:moveTo>
                <a:lnTo>
                  <a:pt x="1159256" y="496570"/>
                </a:lnTo>
                <a:lnTo>
                  <a:pt x="1142111" y="501650"/>
                </a:lnTo>
                <a:lnTo>
                  <a:pt x="1122426" y="508254"/>
                </a:lnTo>
                <a:lnTo>
                  <a:pt x="1134364" y="544322"/>
                </a:lnTo>
                <a:lnTo>
                  <a:pt x="1153401" y="538099"/>
                </a:lnTo>
                <a:lnTo>
                  <a:pt x="1153795" y="537972"/>
                </a:lnTo>
                <a:lnTo>
                  <a:pt x="1153287" y="538099"/>
                </a:lnTo>
                <a:lnTo>
                  <a:pt x="1170178" y="533146"/>
                </a:lnTo>
                <a:close/>
              </a:path>
              <a:path w="6784340" h="1067435">
                <a:moveTo>
                  <a:pt x="1176782" y="730504"/>
                </a:moveTo>
                <a:lnTo>
                  <a:pt x="1143508" y="729107"/>
                </a:lnTo>
                <a:lnTo>
                  <a:pt x="1138301" y="728980"/>
                </a:lnTo>
                <a:lnTo>
                  <a:pt x="1137666" y="767080"/>
                </a:lnTo>
                <a:lnTo>
                  <a:pt x="1142619" y="767207"/>
                </a:lnTo>
                <a:lnTo>
                  <a:pt x="1142111" y="767207"/>
                </a:lnTo>
                <a:lnTo>
                  <a:pt x="1175258" y="768604"/>
                </a:lnTo>
                <a:lnTo>
                  <a:pt x="1176782" y="730504"/>
                </a:lnTo>
                <a:close/>
              </a:path>
              <a:path w="6784340" h="1067435">
                <a:moveTo>
                  <a:pt x="1229614" y="442214"/>
                </a:moveTo>
                <a:lnTo>
                  <a:pt x="1215644" y="406781"/>
                </a:lnTo>
                <a:lnTo>
                  <a:pt x="1180211" y="420624"/>
                </a:lnTo>
                <a:lnTo>
                  <a:pt x="1194181" y="456184"/>
                </a:lnTo>
                <a:lnTo>
                  <a:pt x="1229614" y="442214"/>
                </a:lnTo>
                <a:close/>
              </a:path>
              <a:path w="6784340" h="1067435">
                <a:moveTo>
                  <a:pt x="1243203" y="511429"/>
                </a:moveTo>
                <a:lnTo>
                  <a:pt x="1232408" y="474853"/>
                </a:lnTo>
                <a:lnTo>
                  <a:pt x="1195832" y="485775"/>
                </a:lnTo>
                <a:lnTo>
                  <a:pt x="1206627" y="522224"/>
                </a:lnTo>
                <a:lnTo>
                  <a:pt x="1243203" y="511429"/>
                </a:lnTo>
                <a:close/>
              </a:path>
              <a:path w="6784340" h="1067435">
                <a:moveTo>
                  <a:pt x="1253617" y="736092"/>
                </a:moveTo>
                <a:lnTo>
                  <a:pt x="1217676" y="732917"/>
                </a:lnTo>
                <a:lnTo>
                  <a:pt x="1215263" y="732790"/>
                </a:lnTo>
                <a:lnTo>
                  <a:pt x="1212850" y="770890"/>
                </a:lnTo>
                <a:lnTo>
                  <a:pt x="1215009" y="771017"/>
                </a:lnTo>
                <a:lnTo>
                  <a:pt x="1214628" y="770890"/>
                </a:lnTo>
                <a:lnTo>
                  <a:pt x="1250442" y="773938"/>
                </a:lnTo>
                <a:lnTo>
                  <a:pt x="1250696" y="770890"/>
                </a:lnTo>
                <a:lnTo>
                  <a:pt x="1253617" y="736092"/>
                </a:lnTo>
                <a:close/>
              </a:path>
              <a:path w="6784340" h="1067435">
                <a:moveTo>
                  <a:pt x="1300607" y="414274"/>
                </a:moveTo>
                <a:lnTo>
                  <a:pt x="1286637" y="378841"/>
                </a:lnTo>
                <a:lnTo>
                  <a:pt x="1251204" y="392811"/>
                </a:lnTo>
                <a:lnTo>
                  <a:pt x="1265047" y="428244"/>
                </a:lnTo>
                <a:lnTo>
                  <a:pt x="1300607" y="414274"/>
                </a:lnTo>
                <a:close/>
              </a:path>
              <a:path w="6784340" h="1067435">
                <a:moveTo>
                  <a:pt x="1315847" y="491236"/>
                </a:moveTo>
                <a:lnTo>
                  <a:pt x="1306449" y="454279"/>
                </a:lnTo>
                <a:lnTo>
                  <a:pt x="1273556" y="462661"/>
                </a:lnTo>
                <a:lnTo>
                  <a:pt x="1268857" y="464058"/>
                </a:lnTo>
                <a:lnTo>
                  <a:pt x="1279779" y="500634"/>
                </a:lnTo>
                <a:lnTo>
                  <a:pt x="1283538" y="499491"/>
                </a:lnTo>
                <a:lnTo>
                  <a:pt x="1283970" y="499364"/>
                </a:lnTo>
                <a:lnTo>
                  <a:pt x="1283335" y="499491"/>
                </a:lnTo>
                <a:lnTo>
                  <a:pt x="1315847" y="491236"/>
                </a:lnTo>
                <a:close/>
              </a:path>
              <a:path w="6784340" h="1067435">
                <a:moveTo>
                  <a:pt x="1330071" y="744601"/>
                </a:moveTo>
                <a:lnTo>
                  <a:pt x="1292479" y="740029"/>
                </a:lnTo>
                <a:lnTo>
                  <a:pt x="1291844" y="739902"/>
                </a:lnTo>
                <a:lnTo>
                  <a:pt x="1288034" y="777875"/>
                </a:lnTo>
                <a:lnTo>
                  <a:pt x="1288161" y="777875"/>
                </a:lnTo>
                <a:lnTo>
                  <a:pt x="1325499" y="782447"/>
                </a:lnTo>
                <a:lnTo>
                  <a:pt x="1330071" y="744601"/>
                </a:lnTo>
                <a:close/>
              </a:path>
              <a:path w="6784340" h="1067435">
                <a:moveTo>
                  <a:pt x="1371346" y="387477"/>
                </a:moveTo>
                <a:lnTo>
                  <a:pt x="1358265" y="351663"/>
                </a:lnTo>
                <a:lnTo>
                  <a:pt x="1322451" y="364744"/>
                </a:lnTo>
                <a:lnTo>
                  <a:pt x="1335532" y="400558"/>
                </a:lnTo>
                <a:lnTo>
                  <a:pt x="1371346" y="387477"/>
                </a:lnTo>
                <a:close/>
              </a:path>
              <a:path w="6784340" h="1067435">
                <a:moveTo>
                  <a:pt x="1389761" y="472313"/>
                </a:moveTo>
                <a:lnTo>
                  <a:pt x="1380236" y="435356"/>
                </a:lnTo>
                <a:lnTo>
                  <a:pt x="1343406" y="444881"/>
                </a:lnTo>
                <a:lnTo>
                  <a:pt x="1352804" y="481711"/>
                </a:lnTo>
                <a:lnTo>
                  <a:pt x="1389761" y="472313"/>
                </a:lnTo>
                <a:close/>
              </a:path>
              <a:path w="6784340" h="1067435">
                <a:moveTo>
                  <a:pt x="1406017" y="755904"/>
                </a:moveTo>
                <a:lnTo>
                  <a:pt x="1368425" y="750062"/>
                </a:lnTo>
                <a:lnTo>
                  <a:pt x="1362583" y="787654"/>
                </a:lnTo>
                <a:lnTo>
                  <a:pt x="1400175" y="793496"/>
                </a:lnTo>
                <a:lnTo>
                  <a:pt x="1406017" y="755904"/>
                </a:lnTo>
                <a:close/>
              </a:path>
              <a:path w="6784340" h="1067435">
                <a:moveTo>
                  <a:pt x="1442974" y="361442"/>
                </a:moveTo>
                <a:lnTo>
                  <a:pt x="1429893" y="325628"/>
                </a:lnTo>
                <a:lnTo>
                  <a:pt x="1394079" y="338582"/>
                </a:lnTo>
                <a:lnTo>
                  <a:pt x="1407160" y="374396"/>
                </a:lnTo>
                <a:lnTo>
                  <a:pt x="1442974" y="361442"/>
                </a:lnTo>
                <a:close/>
              </a:path>
              <a:path w="6784340" h="1067435">
                <a:moveTo>
                  <a:pt x="1463294" y="455422"/>
                </a:moveTo>
                <a:lnTo>
                  <a:pt x="1455293" y="418211"/>
                </a:lnTo>
                <a:lnTo>
                  <a:pt x="1417955" y="426212"/>
                </a:lnTo>
                <a:lnTo>
                  <a:pt x="1425956" y="463423"/>
                </a:lnTo>
                <a:lnTo>
                  <a:pt x="1463294" y="455422"/>
                </a:lnTo>
                <a:close/>
              </a:path>
              <a:path w="6784340" h="1067435">
                <a:moveTo>
                  <a:pt x="1481582" y="769620"/>
                </a:moveTo>
                <a:lnTo>
                  <a:pt x="1444752" y="762635"/>
                </a:lnTo>
                <a:lnTo>
                  <a:pt x="1443990" y="762508"/>
                </a:lnTo>
                <a:lnTo>
                  <a:pt x="1437386" y="799973"/>
                </a:lnTo>
                <a:lnTo>
                  <a:pt x="1438148" y="800100"/>
                </a:lnTo>
                <a:lnTo>
                  <a:pt x="1437894" y="800100"/>
                </a:lnTo>
                <a:lnTo>
                  <a:pt x="1474597" y="807085"/>
                </a:lnTo>
                <a:lnTo>
                  <a:pt x="1481582" y="769620"/>
                </a:lnTo>
                <a:close/>
              </a:path>
              <a:path w="6784340" h="1067435">
                <a:moveTo>
                  <a:pt x="1514602" y="335280"/>
                </a:moveTo>
                <a:lnTo>
                  <a:pt x="1501521" y="299466"/>
                </a:lnTo>
                <a:lnTo>
                  <a:pt x="1465707" y="312547"/>
                </a:lnTo>
                <a:lnTo>
                  <a:pt x="1478788" y="348361"/>
                </a:lnTo>
                <a:lnTo>
                  <a:pt x="1514602" y="335280"/>
                </a:lnTo>
                <a:close/>
              </a:path>
              <a:path w="6784340" h="1067435">
                <a:moveTo>
                  <a:pt x="1537716" y="439420"/>
                </a:moveTo>
                <a:lnTo>
                  <a:pt x="1529715" y="402209"/>
                </a:lnTo>
                <a:lnTo>
                  <a:pt x="1492504" y="410210"/>
                </a:lnTo>
                <a:lnTo>
                  <a:pt x="1500505" y="447421"/>
                </a:lnTo>
                <a:lnTo>
                  <a:pt x="1537716" y="439420"/>
                </a:lnTo>
                <a:close/>
              </a:path>
              <a:path w="6784340" h="1067435">
                <a:moveTo>
                  <a:pt x="1556766" y="785368"/>
                </a:moveTo>
                <a:lnTo>
                  <a:pt x="1521968" y="777748"/>
                </a:lnTo>
                <a:lnTo>
                  <a:pt x="1519174" y="777240"/>
                </a:lnTo>
                <a:lnTo>
                  <a:pt x="1511681" y="814578"/>
                </a:lnTo>
                <a:lnTo>
                  <a:pt x="1514221" y="815086"/>
                </a:lnTo>
                <a:lnTo>
                  <a:pt x="1513967" y="815086"/>
                </a:lnTo>
                <a:lnTo>
                  <a:pt x="1548638" y="822579"/>
                </a:lnTo>
                <a:lnTo>
                  <a:pt x="1556766" y="785368"/>
                </a:lnTo>
                <a:close/>
              </a:path>
              <a:path w="6784340" h="1067435">
                <a:moveTo>
                  <a:pt x="1586230" y="310642"/>
                </a:moveTo>
                <a:lnTo>
                  <a:pt x="1573911" y="274574"/>
                </a:lnTo>
                <a:lnTo>
                  <a:pt x="1537843" y="286893"/>
                </a:lnTo>
                <a:lnTo>
                  <a:pt x="1550162" y="322961"/>
                </a:lnTo>
                <a:lnTo>
                  <a:pt x="1586230" y="310642"/>
                </a:lnTo>
                <a:close/>
              </a:path>
              <a:path w="6784340" h="1067435">
                <a:moveTo>
                  <a:pt x="1612011" y="425577"/>
                </a:moveTo>
                <a:lnTo>
                  <a:pt x="1605280" y="388112"/>
                </a:lnTo>
                <a:lnTo>
                  <a:pt x="1567815" y="394970"/>
                </a:lnTo>
                <a:lnTo>
                  <a:pt x="1574546" y="432435"/>
                </a:lnTo>
                <a:lnTo>
                  <a:pt x="1612011" y="425577"/>
                </a:lnTo>
                <a:close/>
              </a:path>
              <a:path w="6784340" h="1067435">
                <a:moveTo>
                  <a:pt x="1631188" y="803021"/>
                </a:moveTo>
                <a:lnTo>
                  <a:pt x="1594104" y="794131"/>
                </a:lnTo>
                <a:lnTo>
                  <a:pt x="1585341" y="831215"/>
                </a:lnTo>
                <a:lnTo>
                  <a:pt x="1622425" y="840105"/>
                </a:lnTo>
                <a:lnTo>
                  <a:pt x="1631188" y="803021"/>
                </a:lnTo>
                <a:close/>
              </a:path>
              <a:path w="6784340" h="1067435">
                <a:moveTo>
                  <a:pt x="1658239" y="286639"/>
                </a:moveTo>
                <a:lnTo>
                  <a:pt x="1646555" y="250444"/>
                </a:lnTo>
                <a:lnTo>
                  <a:pt x="1610995" y="261874"/>
                </a:lnTo>
                <a:lnTo>
                  <a:pt x="1609979" y="262255"/>
                </a:lnTo>
                <a:lnTo>
                  <a:pt x="1622298" y="298323"/>
                </a:lnTo>
                <a:lnTo>
                  <a:pt x="1623187" y="298069"/>
                </a:lnTo>
                <a:lnTo>
                  <a:pt x="1622933" y="298069"/>
                </a:lnTo>
                <a:lnTo>
                  <a:pt x="1658239" y="286639"/>
                </a:lnTo>
                <a:close/>
              </a:path>
              <a:path w="6784340" h="1067435">
                <a:moveTo>
                  <a:pt x="1686433" y="413893"/>
                </a:moveTo>
                <a:lnTo>
                  <a:pt x="1681480" y="376174"/>
                </a:lnTo>
                <a:lnTo>
                  <a:pt x="1643380" y="382016"/>
                </a:lnTo>
                <a:lnTo>
                  <a:pt x="1649222" y="419735"/>
                </a:lnTo>
                <a:lnTo>
                  <a:pt x="1681988" y="414528"/>
                </a:lnTo>
                <a:lnTo>
                  <a:pt x="1681607" y="414655"/>
                </a:lnTo>
                <a:lnTo>
                  <a:pt x="1682407" y="414528"/>
                </a:lnTo>
                <a:lnTo>
                  <a:pt x="1686433" y="413893"/>
                </a:lnTo>
                <a:close/>
              </a:path>
              <a:path w="6784340" h="1067435">
                <a:moveTo>
                  <a:pt x="1705356" y="822071"/>
                </a:moveTo>
                <a:lnTo>
                  <a:pt x="1668526" y="812546"/>
                </a:lnTo>
                <a:lnTo>
                  <a:pt x="1659001" y="849376"/>
                </a:lnTo>
                <a:lnTo>
                  <a:pt x="1695831" y="858901"/>
                </a:lnTo>
                <a:lnTo>
                  <a:pt x="1705356" y="822071"/>
                </a:lnTo>
                <a:close/>
              </a:path>
              <a:path w="6784340" h="1067435">
                <a:moveTo>
                  <a:pt x="1730502" y="263525"/>
                </a:moveTo>
                <a:lnTo>
                  <a:pt x="1719326" y="227076"/>
                </a:lnTo>
                <a:lnTo>
                  <a:pt x="1708404" y="230378"/>
                </a:lnTo>
                <a:lnTo>
                  <a:pt x="1682750" y="238760"/>
                </a:lnTo>
                <a:lnTo>
                  <a:pt x="1694434" y="274955"/>
                </a:lnTo>
                <a:lnTo>
                  <a:pt x="1720088" y="266700"/>
                </a:lnTo>
                <a:lnTo>
                  <a:pt x="1730502" y="263525"/>
                </a:lnTo>
                <a:close/>
              </a:path>
              <a:path w="6784340" h="1067435">
                <a:moveTo>
                  <a:pt x="1761617" y="404114"/>
                </a:moveTo>
                <a:lnTo>
                  <a:pt x="1757426" y="366268"/>
                </a:lnTo>
                <a:lnTo>
                  <a:pt x="1744853" y="367665"/>
                </a:lnTo>
                <a:lnTo>
                  <a:pt x="1719199" y="371094"/>
                </a:lnTo>
                <a:lnTo>
                  <a:pt x="1724279" y="408940"/>
                </a:lnTo>
                <a:lnTo>
                  <a:pt x="1749679" y="405511"/>
                </a:lnTo>
                <a:lnTo>
                  <a:pt x="1749171" y="405511"/>
                </a:lnTo>
                <a:lnTo>
                  <a:pt x="1761617" y="404114"/>
                </a:lnTo>
                <a:close/>
              </a:path>
              <a:path w="6784340" h="1067435">
                <a:moveTo>
                  <a:pt x="1779143" y="842518"/>
                </a:moveTo>
                <a:lnTo>
                  <a:pt x="1742567" y="832231"/>
                </a:lnTo>
                <a:lnTo>
                  <a:pt x="1732280" y="868934"/>
                </a:lnTo>
                <a:lnTo>
                  <a:pt x="1768856" y="879221"/>
                </a:lnTo>
                <a:lnTo>
                  <a:pt x="1779143" y="842518"/>
                </a:lnTo>
                <a:close/>
              </a:path>
              <a:path w="6784340" h="1067435">
                <a:moveTo>
                  <a:pt x="1803400" y="241300"/>
                </a:moveTo>
                <a:lnTo>
                  <a:pt x="1792224" y="204863"/>
                </a:lnTo>
                <a:lnTo>
                  <a:pt x="1755775" y="215900"/>
                </a:lnTo>
                <a:lnTo>
                  <a:pt x="1766951" y="252349"/>
                </a:lnTo>
                <a:lnTo>
                  <a:pt x="1803400" y="241300"/>
                </a:lnTo>
                <a:close/>
              </a:path>
              <a:path w="6784340" h="1067435">
                <a:moveTo>
                  <a:pt x="1836928" y="396367"/>
                </a:moveTo>
                <a:lnTo>
                  <a:pt x="1833753" y="358394"/>
                </a:lnTo>
                <a:lnTo>
                  <a:pt x="1813941" y="360045"/>
                </a:lnTo>
                <a:lnTo>
                  <a:pt x="1795272" y="362077"/>
                </a:lnTo>
                <a:lnTo>
                  <a:pt x="1799463" y="400050"/>
                </a:lnTo>
                <a:lnTo>
                  <a:pt x="1817751" y="398018"/>
                </a:lnTo>
                <a:lnTo>
                  <a:pt x="1817370" y="398018"/>
                </a:lnTo>
                <a:lnTo>
                  <a:pt x="1836928" y="396367"/>
                </a:lnTo>
                <a:close/>
              </a:path>
              <a:path w="6784340" h="1067435">
                <a:moveTo>
                  <a:pt x="1852549" y="864108"/>
                </a:moveTo>
                <a:lnTo>
                  <a:pt x="1816100" y="853186"/>
                </a:lnTo>
                <a:lnTo>
                  <a:pt x="1805178" y="889762"/>
                </a:lnTo>
                <a:lnTo>
                  <a:pt x="1841754" y="900557"/>
                </a:lnTo>
                <a:lnTo>
                  <a:pt x="1852549" y="864108"/>
                </a:lnTo>
                <a:close/>
              </a:path>
              <a:path w="6784340" h="1067435">
                <a:moveTo>
                  <a:pt x="1876298" y="220091"/>
                </a:moveTo>
                <a:lnTo>
                  <a:pt x="1865757" y="183515"/>
                </a:lnTo>
                <a:lnTo>
                  <a:pt x="1829181" y="193929"/>
                </a:lnTo>
                <a:lnTo>
                  <a:pt x="1839595" y="230632"/>
                </a:lnTo>
                <a:lnTo>
                  <a:pt x="1876298" y="220091"/>
                </a:lnTo>
                <a:close/>
              </a:path>
              <a:path w="6784340" h="1067435">
                <a:moveTo>
                  <a:pt x="1912366" y="390652"/>
                </a:moveTo>
                <a:lnTo>
                  <a:pt x="1910207" y="352679"/>
                </a:lnTo>
                <a:lnTo>
                  <a:pt x="1883283" y="354203"/>
                </a:lnTo>
                <a:lnTo>
                  <a:pt x="1871726" y="355219"/>
                </a:lnTo>
                <a:lnTo>
                  <a:pt x="1874901" y="393192"/>
                </a:lnTo>
                <a:lnTo>
                  <a:pt x="1886331" y="392176"/>
                </a:lnTo>
                <a:lnTo>
                  <a:pt x="1885823" y="392303"/>
                </a:lnTo>
                <a:lnTo>
                  <a:pt x="1887855" y="392176"/>
                </a:lnTo>
                <a:lnTo>
                  <a:pt x="1912366" y="390652"/>
                </a:lnTo>
                <a:close/>
              </a:path>
              <a:path w="6784340" h="1067435">
                <a:moveTo>
                  <a:pt x="1925701" y="886587"/>
                </a:moveTo>
                <a:lnTo>
                  <a:pt x="1889252" y="875157"/>
                </a:lnTo>
                <a:lnTo>
                  <a:pt x="1877949" y="911606"/>
                </a:lnTo>
                <a:lnTo>
                  <a:pt x="1914271" y="922909"/>
                </a:lnTo>
                <a:lnTo>
                  <a:pt x="1925701" y="886587"/>
                </a:lnTo>
                <a:close/>
              </a:path>
              <a:path w="6784340" h="1067435">
                <a:moveTo>
                  <a:pt x="1949323" y="199898"/>
                </a:moveTo>
                <a:lnTo>
                  <a:pt x="1939544" y="163068"/>
                </a:lnTo>
                <a:lnTo>
                  <a:pt x="1904873" y="172351"/>
                </a:lnTo>
                <a:lnTo>
                  <a:pt x="1902333" y="172986"/>
                </a:lnTo>
                <a:lnTo>
                  <a:pt x="1912874" y="209677"/>
                </a:lnTo>
                <a:lnTo>
                  <a:pt x="1914779" y="209042"/>
                </a:lnTo>
                <a:lnTo>
                  <a:pt x="1915248" y="208915"/>
                </a:lnTo>
                <a:lnTo>
                  <a:pt x="1949323" y="199898"/>
                </a:lnTo>
                <a:close/>
              </a:path>
              <a:path w="6784340" h="1067435">
                <a:moveTo>
                  <a:pt x="1988058" y="387096"/>
                </a:moveTo>
                <a:lnTo>
                  <a:pt x="1986775" y="348996"/>
                </a:lnTo>
                <a:lnTo>
                  <a:pt x="1953387" y="350139"/>
                </a:lnTo>
                <a:lnTo>
                  <a:pt x="1948180" y="350393"/>
                </a:lnTo>
                <a:lnTo>
                  <a:pt x="1950466" y="388493"/>
                </a:lnTo>
                <a:lnTo>
                  <a:pt x="1955292" y="388112"/>
                </a:lnTo>
                <a:lnTo>
                  <a:pt x="1954784" y="388239"/>
                </a:lnTo>
                <a:lnTo>
                  <a:pt x="1958479" y="388112"/>
                </a:lnTo>
                <a:lnTo>
                  <a:pt x="1988058" y="387096"/>
                </a:lnTo>
                <a:close/>
              </a:path>
              <a:path w="6784340" h="1067435">
                <a:moveTo>
                  <a:pt x="1998472" y="909955"/>
                </a:moveTo>
                <a:lnTo>
                  <a:pt x="1962150" y="898144"/>
                </a:lnTo>
                <a:lnTo>
                  <a:pt x="1950466" y="934339"/>
                </a:lnTo>
                <a:lnTo>
                  <a:pt x="1986661" y="946150"/>
                </a:lnTo>
                <a:lnTo>
                  <a:pt x="1998472" y="909955"/>
                </a:lnTo>
                <a:close/>
              </a:path>
              <a:path w="6784340" h="1067435">
                <a:moveTo>
                  <a:pt x="2022602" y="180467"/>
                </a:moveTo>
                <a:lnTo>
                  <a:pt x="2013585" y="143510"/>
                </a:lnTo>
                <a:lnTo>
                  <a:pt x="2003679" y="145923"/>
                </a:lnTo>
                <a:lnTo>
                  <a:pt x="1976374" y="153174"/>
                </a:lnTo>
                <a:lnTo>
                  <a:pt x="1986153" y="189992"/>
                </a:lnTo>
                <a:lnTo>
                  <a:pt x="2013331" y="182753"/>
                </a:lnTo>
                <a:lnTo>
                  <a:pt x="2012937" y="182880"/>
                </a:lnTo>
                <a:lnTo>
                  <a:pt x="2013445" y="182753"/>
                </a:lnTo>
                <a:lnTo>
                  <a:pt x="2022602" y="180467"/>
                </a:lnTo>
                <a:close/>
              </a:path>
              <a:path w="6784340" h="1067435">
                <a:moveTo>
                  <a:pt x="2063623" y="385699"/>
                </a:moveTo>
                <a:lnTo>
                  <a:pt x="2063496" y="347599"/>
                </a:lnTo>
                <a:lnTo>
                  <a:pt x="2025396" y="347853"/>
                </a:lnTo>
                <a:lnTo>
                  <a:pt x="2025523" y="385953"/>
                </a:lnTo>
                <a:lnTo>
                  <a:pt x="2063623" y="385699"/>
                </a:lnTo>
                <a:close/>
              </a:path>
              <a:path w="6784340" h="1067435">
                <a:moveTo>
                  <a:pt x="2070989" y="933831"/>
                </a:moveTo>
                <a:lnTo>
                  <a:pt x="2034667" y="921639"/>
                </a:lnTo>
                <a:lnTo>
                  <a:pt x="2022856" y="957961"/>
                </a:lnTo>
                <a:lnTo>
                  <a:pt x="2024380" y="958342"/>
                </a:lnTo>
                <a:lnTo>
                  <a:pt x="2024113" y="958342"/>
                </a:lnTo>
                <a:lnTo>
                  <a:pt x="2058924" y="969899"/>
                </a:lnTo>
                <a:lnTo>
                  <a:pt x="2070989" y="933831"/>
                </a:lnTo>
                <a:close/>
              </a:path>
              <a:path w="6784340" h="1067435">
                <a:moveTo>
                  <a:pt x="2096643" y="162179"/>
                </a:moveTo>
                <a:lnTo>
                  <a:pt x="2087499" y="125222"/>
                </a:lnTo>
                <a:lnTo>
                  <a:pt x="2050542" y="134366"/>
                </a:lnTo>
                <a:lnTo>
                  <a:pt x="2059686" y="171323"/>
                </a:lnTo>
                <a:lnTo>
                  <a:pt x="2096643" y="162179"/>
                </a:lnTo>
                <a:close/>
              </a:path>
              <a:path w="6784340" h="1067435">
                <a:moveTo>
                  <a:pt x="2140204" y="348361"/>
                </a:moveTo>
                <a:lnTo>
                  <a:pt x="2102104" y="347599"/>
                </a:lnTo>
                <a:lnTo>
                  <a:pt x="2101215" y="385699"/>
                </a:lnTo>
                <a:lnTo>
                  <a:pt x="2139315" y="386461"/>
                </a:lnTo>
                <a:lnTo>
                  <a:pt x="2140204" y="348361"/>
                </a:lnTo>
                <a:close/>
              </a:path>
              <a:path w="6784340" h="1067435">
                <a:moveTo>
                  <a:pt x="2143252" y="958215"/>
                </a:moveTo>
                <a:lnTo>
                  <a:pt x="2107057" y="945896"/>
                </a:lnTo>
                <a:lnTo>
                  <a:pt x="2094992" y="982091"/>
                </a:lnTo>
                <a:lnTo>
                  <a:pt x="2104517" y="985139"/>
                </a:lnTo>
                <a:lnTo>
                  <a:pt x="2104390" y="985139"/>
                </a:lnTo>
                <a:lnTo>
                  <a:pt x="2130933" y="994283"/>
                </a:lnTo>
                <a:lnTo>
                  <a:pt x="2143252" y="958215"/>
                </a:lnTo>
                <a:close/>
              </a:path>
              <a:path w="6784340" h="1067435">
                <a:moveTo>
                  <a:pt x="2170557" y="145300"/>
                </a:moveTo>
                <a:lnTo>
                  <a:pt x="2162175" y="108077"/>
                </a:lnTo>
                <a:lnTo>
                  <a:pt x="2124964" y="116459"/>
                </a:lnTo>
                <a:lnTo>
                  <a:pt x="2133346" y="153670"/>
                </a:lnTo>
                <a:lnTo>
                  <a:pt x="2170557" y="145300"/>
                </a:lnTo>
                <a:close/>
              </a:path>
              <a:path w="6784340" h="1067435">
                <a:moveTo>
                  <a:pt x="2215515" y="982980"/>
                </a:moveTo>
                <a:lnTo>
                  <a:pt x="2197100" y="976503"/>
                </a:lnTo>
                <a:lnTo>
                  <a:pt x="2179320" y="970534"/>
                </a:lnTo>
                <a:lnTo>
                  <a:pt x="2167001" y="1006602"/>
                </a:lnTo>
                <a:lnTo>
                  <a:pt x="2184781" y="1012571"/>
                </a:lnTo>
                <a:lnTo>
                  <a:pt x="2184654" y="1012571"/>
                </a:lnTo>
                <a:lnTo>
                  <a:pt x="2202942" y="1018921"/>
                </a:lnTo>
                <a:lnTo>
                  <a:pt x="2215515" y="982980"/>
                </a:lnTo>
                <a:close/>
              </a:path>
              <a:path w="6784340" h="1067435">
                <a:moveTo>
                  <a:pt x="2216785" y="351282"/>
                </a:moveTo>
                <a:lnTo>
                  <a:pt x="2178685" y="349504"/>
                </a:lnTo>
                <a:lnTo>
                  <a:pt x="2176907" y="387604"/>
                </a:lnTo>
                <a:lnTo>
                  <a:pt x="2215007" y="389382"/>
                </a:lnTo>
                <a:lnTo>
                  <a:pt x="2216785" y="351282"/>
                </a:lnTo>
                <a:close/>
              </a:path>
              <a:path w="6784340" h="1067435">
                <a:moveTo>
                  <a:pt x="2244598" y="129286"/>
                </a:moveTo>
                <a:lnTo>
                  <a:pt x="2236978" y="91948"/>
                </a:lnTo>
                <a:lnTo>
                  <a:pt x="2199386" y="99695"/>
                </a:lnTo>
                <a:lnTo>
                  <a:pt x="2207641" y="136906"/>
                </a:lnTo>
                <a:lnTo>
                  <a:pt x="2211324" y="136144"/>
                </a:lnTo>
                <a:lnTo>
                  <a:pt x="2210943" y="136144"/>
                </a:lnTo>
                <a:lnTo>
                  <a:pt x="2244598" y="129286"/>
                </a:lnTo>
                <a:close/>
              </a:path>
              <a:path w="6784340" h="1067435">
                <a:moveTo>
                  <a:pt x="2293239" y="356235"/>
                </a:moveTo>
                <a:lnTo>
                  <a:pt x="2255266" y="353568"/>
                </a:lnTo>
                <a:lnTo>
                  <a:pt x="2252599" y="391541"/>
                </a:lnTo>
                <a:lnTo>
                  <a:pt x="2290572" y="394208"/>
                </a:lnTo>
                <a:lnTo>
                  <a:pt x="2293239" y="356235"/>
                </a:lnTo>
                <a:close/>
              </a:path>
              <a:path w="6784340" h="1067435">
                <a:moveTo>
                  <a:pt x="2318893" y="114427"/>
                </a:moveTo>
                <a:lnTo>
                  <a:pt x="2312162" y="76835"/>
                </a:lnTo>
                <a:lnTo>
                  <a:pt x="2303653" y="78359"/>
                </a:lnTo>
                <a:lnTo>
                  <a:pt x="2274316" y="84328"/>
                </a:lnTo>
                <a:lnTo>
                  <a:pt x="2281936" y="121666"/>
                </a:lnTo>
                <a:lnTo>
                  <a:pt x="2311146" y="115824"/>
                </a:lnTo>
                <a:lnTo>
                  <a:pt x="2310765" y="115824"/>
                </a:lnTo>
                <a:lnTo>
                  <a:pt x="2318893" y="114427"/>
                </a:lnTo>
                <a:close/>
              </a:path>
              <a:path w="6784340" h="1067435">
                <a:moveTo>
                  <a:pt x="2352167" y="1050671"/>
                </a:moveTo>
                <a:lnTo>
                  <a:pt x="2339175" y="1037336"/>
                </a:lnTo>
                <a:lnTo>
                  <a:pt x="2298369" y="995426"/>
                </a:lnTo>
                <a:lnTo>
                  <a:pt x="2263013" y="959104"/>
                </a:lnTo>
                <a:lnTo>
                  <a:pt x="2225421" y="1067054"/>
                </a:lnTo>
                <a:lnTo>
                  <a:pt x="2352167" y="1050671"/>
                </a:lnTo>
                <a:close/>
              </a:path>
              <a:path w="6784340" h="1067435">
                <a:moveTo>
                  <a:pt x="2369693" y="363093"/>
                </a:moveTo>
                <a:lnTo>
                  <a:pt x="2331720" y="359410"/>
                </a:lnTo>
                <a:lnTo>
                  <a:pt x="2328037" y="397383"/>
                </a:lnTo>
                <a:lnTo>
                  <a:pt x="2366010" y="400939"/>
                </a:lnTo>
                <a:lnTo>
                  <a:pt x="2369693" y="363093"/>
                </a:lnTo>
                <a:close/>
              </a:path>
              <a:path w="6784340" h="1067435">
                <a:moveTo>
                  <a:pt x="2393950" y="100711"/>
                </a:moveTo>
                <a:lnTo>
                  <a:pt x="2387092" y="63246"/>
                </a:lnTo>
                <a:lnTo>
                  <a:pt x="2349627" y="70104"/>
                </a:lnTo>
                <a:lnTo>
                  <a:pt x="2356358" y="107569"/>
                </a:lnTo>
                <a:lnTo>
                  <a:pt x="2393950" y="100711"/>
                </a:lnTo>
                <a:close/>
              </a:path>
              <a:path w="6784340" h="1067435">
                <a:moveTo>
                  <a:pt x="2445766" y="371602"/>
                </a:moveTo>
                <a:lnTo>
                  <a:pt x="2407920" y="367284"/>
                </a:lnTo>
                <a:lnTo>
                  <a:pt x="2403475" y="405130"/>
                </a:lnTo>
                <a:lnTo>
                  <a:pt x="2441321" y="409448"/>
                </a:lnTo>
                <a:lnTo>
                  <a:pt x="2445766" y="371602"/>
                </a:lnTo>
                <a:close/>
              </a:path>
              <a:path w="6784340" h="1067435">
                <a:moveTo>
                  <a:pt x="2468626" y="88519"/>
                </a:moveTo>
                <a:lnTo>
                  <a:pt x="2462784" y="50927"/>
                </a:lnTo>
                <a:lnTo>
                  <a:pt x="2425065" y="56896"/>
                </a:lnTo>
                <a:lnTo>
                  <a:pt x="2431034" y="94488"/>
                </a:lnTo>
                <a:lnTo>
                  <a:pt x="2468626" y="88519"/>
                </a:lnTo>
                <a:close/>
              </a:path>
              <a:path w="6784340" h="1067435">
                <a:moveTo>
                  <a:pt x="2521712" y="381889"/>
                </a:moveTo>
                <a:lnTo>
                  <a:pt x="2483993" y="376682"/>
                </a:lnTo>
                <a:lnTo>
                  <a:pt x="2478659" y="414401"/>
                </a:lnTo>
                <a:lnTo>
                  <a:pt x="2516378" y="419735"/>
                </a:lnTo>
                <a:lnTo>
                  <a:pt x="2521712" y="381889"/>
                </a:lnTo>
                <a:close/>
              </a:path>
              <a:path w="6784340" h="1067435">
                <a:moveTo>
                  <a:pt x="2543556" y="77470"/>
                </a:moveTo>
                <a:lnTo>
                  <a:pt x="2538603" y="39751"/>
                </a:lnTo>
                <a:lnTo>
                  <a:pt x="2506599" y="43942"/>
                </a:lnTo>
                <a:lnTo>
                  <a:pt x="2500376" y="44958"/>
                </a:lnTo>
                <a:lnTo>
                  <a:pt x="2506345" y="82550"/>
                </a:lnTo>
                <a:lnTo>
                  <a:pt x="2512314" y="81661"/>
                </a:lnTo>
                <a:lnTo>
                  <a:pt x="2511806" y="81661"/>
                </a:lnTo>
                <a:lnTo>
                  <a:pt x="2543556" y="77470"/>
                </a:lnTo>
                <a:close/>
              </a:path>
              <a:path w="6784340" h="1067435">
                <a:moveTo>
                  <a:pt x="2597277" y="393827"/>
                </a:moveTo>
                <a:lnTo>
                  <a:pt x="2559685" y="387858"/>
                </a:lnTo>
                <a:lnTo>
                  <a:pt x="2553716" y="425450"/>
                </a:lnTo>
                <a:lnTo>
                  <a:pt x="2591308" y="431419"/>
                </a:lnTo>
                <a:lnTo>
                  <a:pt x="2597277" y="393827"/>
                </a:lnTo>
                <a:close/>
              </a:path>
              <a:path w="6784340" h="1067435">
                <a:moveTo>
                  <a:pt x="2618740" y="67564"/>
                </a:moveTo>
                <a:lnTo>
                  <a:pt x="2614549" y="29718"/>
                </a:lnTo>
                <a:lnTo>
                  <a:pt x="2609088" y="30353"/>
                </a:lnTo>
                <a:lnTo>
                  <a:pt x="2576322" y="34671"/>
                </a:lnTo>
                <a:lnTo>
                  <a:pt x="2581402" y="72390"/>
                </a:lnTo>
                <a:lnTo>
                  <a:pt x="2613914" y="68072"/>
                </a:lnTo>
                <a:lnTo>
                  <a:pt x="2613406" y="68199"/>
                </a:lnTo>
                <a:lnTo>
                  <a:pt x="2614472" y="68072"/>
                </a:lnTo>
                <a:lnTo>
                  <a:pt x="2618740" y="67564"/>
                </a:lnTo>
                <a:close/>
              </a:path>
              <a:path w="6784340" h="1067435">
                <a:moveTo>
                  <a:pt x="2672715" y="407162"/>
                </a:moveTo>
                <a:lnTo>
                  <a:pt x="2635250" y="400431"/>
                </a:lnTo>
                <a:lnTo>
                  <a:pt x="2628519" y="437896"/>
                </a:lnTo>
                <a:lnTo>
                  <a:pt x="2665984" y="444627"/>
                </a:lnTo>
                <a:lnTo>
                  <a:pt x="2672715" y="407162"/>
                </a:lnTo>
                <a:close/>
              </a:path>
              <a:path w="6784340" h="1067435">
                <a:moveTo>
                  <a:pt x="2694432" y="59309"/>
                </a:moveTo>
                <a:lnTo>
                  <a:pt x="2690241" y="21336"/>
                </a:lnTo>
                <a:lnTo>
                  <a:pt x="2652395" y="25527"/>
                </a:lnTo>
                <a:lnTo>
                  <a:pt x="2656586" y="63373"/>
                </a:lnTo>
                <a:lnTo>
                  <a:pt x="2694432" y="59309"/>
                </a:lnTo>
                <a:close/>
              </a:path>
              <a:path w="6784340" h="1067435">
                <a:moveTo>
                  <a:pt x="2747899" y="422402"/>
                </a:moveTo>
                <a:lnTo>
                  <a:pt x="2710561" y="414655"/>
                </a:lnTo>
                <a:lnTo>
                  <a:pt x="2702941" y="451993"/>
                </a:lnTo>
                <a:lnTo>
                  <a:pt x="2740152" y="459740"/>
                </a:lnTo>
                <a:lnTo>
                  <a:pt x="2747899" y="422402"/>
                </a:lnTo>
                <a:close/>
              </a:path>
              <a:path w="6784340" h="1067435">
                <a:moveTo>
                  <a:pt x="2769870" y="52451"/>
                </a:moveTo>
                <a:lnTo>
                  <a:pt x="2766695" y="14478"/>
                </a:lnTo>
                <a:lnTo>
                  <a:pt x="2728722" y="17653"/>
                </a:lnTo>
                <a:lnTo>
                  <a:pt x="2731897" y="55626"/>
                </a:lnTo>
                <a:lnTo>
                  <a:pt x="2769870" y="52451"/>
                </a:lnTo>
                <a:close/>
              </a:path>
              <a:path w="6784340" h="1067435">
                <a:moveTo>
                  <a:pt x="2822575" y="437769"/>
                </a:moveTo>
                <a:lnTo>
                  <a:pt x="2785237" y="430022"/>
                </a:lnTo>
                <a:lnTo>
                  <a:pt x="2777490" y="467360"/>
                </a:lnTo>
                <a:lnTo>
                  <a:pt x="2814828" y="475107"/>
                </a:lnTo>
                <a:lnTo>
                  <a:pt x="2822575" y="437769"/>
                </a:lnTo>
                <a:close/>
              </a:path>
              <a:path w="6784340" h="1067435">
                <a:moveTo>
                  <a:pt x="2845308" y="46736"/>
                </a:moveTo>
                <a:lnTo>
                  <a:pt x="2843149" y="8763"/>
                </a:lnTo>
                <a:lnTo>
                  <a:pt x="2815971" y="10287"/>
                </a:lnTo>
                <a:lnTo>
                  <a:pt x="2804668" y="11303"/>
                </a:lnTo>
                <a:lnTo>
                  <a:pt x="2807843" y="49276"/>
                </a:lnTo>
                <a:lnTo>
                  <a:pt x="2818892" y="48260"/>
                </a:lnTo>
                <a:lnTo>
                  <a:pt x="2818384" y="48260"/>
                </a:lnTo>
                <a:lnTo>
                  <a:pt x="2845308" y="46736"/>
                </a:lnTo>
                <a:close/>
              </a:path>
              <a:path w="6784340" h="1067435">
                <a:moveTo>
                  <a:pt x="2897251" y="455422"/>
                </a:moveTo>
                <a:lnTo>
                  <a:pt x="2860167" y="446532"/>
                </a:lnTo>
                <a:lnTo>
                  <a:pt x="2851404" y="483616"/>
                </a:lnTo>
                <a:lnTo>
                  <a:pt x="2888361" y="492379"/>
                </a:lnTo>
                <a:lnTo>
                  <a:pt x="2897251" y="455422"/>
                </a:lnTo>
                <a:close/>
              </a:path>
              <a:path w="6784340" h="1067435">
                <a:moveTo>
                  <a:pt x="2921381" y="42291"/>
                </a:moveTo>
                <a:lnTo>
                  <a:pt x="2919222" y="4191"/>
                </a:lnTo>
                <a:lnTo>
                  <a:pt x="2881122" y="6477"/>
                </a:lnTo>
                <a:lnTo>
                  <a:pt x="2883408" y="44450"/>
                </a:lnTo>
                <a:lnTo>
                  <a:pt x="2921381" y="42291"/>
                </a:lnTo>
                <a:close/>
              </a:path>
              <a:path w="6784340" h="1067435">
                <a:moveTo>
                  <a:pt x="2971419" y="473075"/>
                </a:moveTo>
                <a:lnTo>
                  <a:pt x="2934335" y="464185"/>
                </a:lnTo>
                <a:lnTo>
                  <a:pt x="2925445" y="501269"/>
                </a:lnTo>
                <a:lnTo>
                  <a:pt x="2962529" y="510159"/>
                </a:lnTo>
                <a:lnTo>
                  <a:pt x="2971419" y="473075"/>
                </a:lnTo>
                <a:close/>
              </a:path>
              <a:path w="6784340" h="1067435">
                <a:moveTo>
                  <a:pt x="2997073" y="39751"/>
                </a:moveTo>
                <a:lnTo>
                  <a:pt x="2995803" y="1651"/>
                </a:lnTo>
                <a:lnTo>
                  <a:pt x="2957703" y="2921"/>
                </a:lnTo>
                <a:lnTo>
                  <a:pt x="2958973" y="41021"/>
                </a:lnTo>
                <a:lnTo>
                  <a:pt x="2997073" y="39751"/>
                </a:lnTo>
                <a:close/>
              </a:path>
              <a:path w="6784340" h="1067435">
                <a:moveTo>
                  <a:pt x="3045587" y="492633"/>
                </a:moveTo>
                <a:lnTo>
                  <a:pt x="3008757" y="482854"/>
                </a:lnTo>
                <a:lnTo>
                  <a:pt x="2998851" y="519557"/>
                </a:lnTo>
                <a:lnTo>
                  <a:pt x="3035681" y="529463"/>
                </a:lnTo>
                <a:lnTo>
                  <a:pt x="3045587" y="492633"/>
                </a:lnTo>
                <a:close/>
              </a:path>
              <a:path w="6784340" h="1067435">
                <a:moveTo>
                  <a:pt x="3072765" y="38481"/>
                </a:moveTo>
                <a:lnTo>
                  <a:pt x="3072511" y="381"/>
                </a:lnTo>
                <a:lnTo>
                  <a:pt x="3034411" y="635"/>
                </a:lnTo>
                <a:lnTo>
                  <a:pt x="3034665" y="38735"/>
                </a:lnTo>
                <a:lnTo>
                  <a:pt x="3072765" y="38481"/>
                </a:lnTo>
                <a:close/>
              </a:path>
              <a:path w="6784340" h="1067435">
                <a:moveTo>
                  <a:pt x="3119120" y="512445"/>
                </a:moveTo>
                <a:lnTo>
                  <a:pt x="3082290" y="502539"/>
                </a:lnTo>
                <a:lnTo>
                  <a:pt x="3072511" y="539369"/>
                </a:lnTo>
                <a:lnTo>
                  <a:pt x="3109341" y="549148"/>
                </a:lnTo>
                <a:lnTo>
                  <a:pt x="3119120" y="512445"/>
                </a:lnTo>
                <a:close/>
              </a:path>
              <a:path w="6784340" h="1067435">
                <a:moveTo>
                  <a:pt x="3148457" y="38100"/>
                </a:moveTo>
                <a:lnTo>
                  <a:pt x="3131235" y="38112"/>
                </a:lnTo>
                <a:lnTo>
                  <a:pt x="3148457" y="38481"/>
                </a:lnTo>
                <a:lnTo>
                  <a:pt x="3148457" y="38100"/>
                </a:lnTo>
                <a:close/>
              </a:path>
              <a:path w="6784340" h="1067435">
                <a:moveTo>
                  <a:pt x="3149219" y="381"/>
                </a:moveTo>
                <a:lnTo>
                  <a:pt x="3131693" y="0"/>
                </a:lnTo>
                <a:lnTo>
                  <a:pt x="3110611" y="254"/>
                </a:lnTo>
                <a:lnTo>
                  <a:pt x="3110865" y="38354"/>
                </a:lnTo>
                <a:lnTo>
                  <a:pt x="3131235" y="38112"/>
                </a:lnTo>
                <a:lnTo>
                  <a:pt x="3131058" y="38100"/>
                </a:lnTo>
                <a:lnTo>
                  <a:pt x="3148457" y="38100"/>
                </a:lnTo>
                <a:lnTo>
                  <a:pt x="3149219" y="381"/>
                </a:lnTo>
                <a:close/>
              </a:path>
              <a:path w="6784340" h="1067435">
                <a:moveTo>
                  <a:pt x="3192780" y="533654"/>
                </a:moveTo>
                <a:lnTo>
                  <a:pt x="3156204" y="522986"/>
                </a:lnTo>
                <a:lnTo>
                  <a:pt x="3145536" y="559435"/>
                </a:lnTo>
                <a:lnTo>
                  <a:pt x="3181985" y="570230"/>
                </a:lnTo>
                <a:lnTo>
                  <a:pt x="3192780" y="533654"/>
                </a:lnTo>
                <a:close/>
              </a:path>
              <a:path w="6784340" h="1067435">
                <a:moveTo>
                  <a:pt x="3225419" y="2032"/>
                </a:moveTo>
                <a:lnTo>
                  <a:pt x="3187319" y="1270"/>
                </a:lnTo>
                <a:lnTo>
                  <a:pt x="3186557" y="39243"/>
                </a:lnTo>
                <a:lnTo>
                  <a:pt x="3224657" y="40132"/>
                </a:lnTo>
                <a:lnTo>
                  <a:pt x="3225419" y="2032"/>
                </a:lnTo>
                <a:close/>
              </a:path>
              <a:path w="6784340" h="1067435">
                <a:moveTo>
                  <a:pt x="3265932" y="555244"/>
                </a:moveTo>
                <a:lnTo>
                  <a:pt x="3229356" y="544449"/>
                </a:lnTo>
                <a:lnTo>
                  <a:pt x="3218561" y="581025"/>
                </a:lnTo>
                <a:lnTo>
                  <a:pt x="3255137" y="591820"/>
                </a:lnTo>
                <a:lnTo>
                  <a:pt x="3265932" y="555244"/>
                </a:lnTo>
                <a:close/>
              </a:path>
              <a:path w="6784340" h="1067435">
                <a:moveTo>
                  <a:pt x="3302000" y="5207"/>
                </a:moveTo>
                <a:lnTo>
                  <a:pt x="3264027" y="3429"/>
                </a:lnTo>
                <a:lnTo>
                  <a:pt x="3262249" y="41529"/>
                </a:lnTo>
                <a:lnTo>
                  <a:pt x="3300222" y="43307"/>
                </a:lnTo>
                <a:lnTo>
                  <a:pt x="3302000" y="5207"/>
                </a:lnTo>
                <a:close/>
              </a:path>
              <a:path w="6784340" h="1067435">
                <a:moveTo>
                  <a:pt x="3339084" y="577977"/>
                </a:moveTo>
                <a:lnTo>
                  <a:pt x="3302762" y="566420"/>
                </a:lnTo>
                <a:lnTo>
                  <a:pt x="3291205" y="602742"/>
                </a:lnTo>
                <a:lnTo>
                  <a:pt x="3327527" y="614299"/>
                </a:lnTo>
                <a:lnTo>
                  <a:pt x="3339084" y="577977"/>
                </a:lnTo>
                <a:close/>
              </a:path>
              <a:path w="6784340" h="1067435">
                <a:moveTo>
                  <a:pt x="3378581" y="9652"/>
                </a:moveTo>
                <a:lnTo>
                  <a:pt x="3345942" y="7366"/>
                </a:lnTo>
                <a:lnTo>
                  <a:pt x="3340100" y="7112"/>
                </a:lnTo>
                <a:lnTo>
                  <a:pt x="3338322" y="45085"/>
                </a:lnTo>
                <a:lnTo>
                  <a:pt x="3343910" y="45339"/>
                </a:lnTo>
                <a:lnTo>
                  <a:pt x="3343402" y="45339"/>
                </a:lnTo>
                <a:lnTo>
                  <a:pt x="3375914" y="47625"/>
                </a:lnTo>
                <a:lnTo>
                  <a:pt x="3378581" y="9652"/>
                </a:lnTo>
                <a:close/>
              </a:path>
              <a:path w="6784340" h="1067435">
                <a:moveTo>
                  <a:pt x="3411728" y="600964"/>
                </a:moveTo>
                <a:lnTo>
                  <a:pt x="3375406" y="589407"/>
                </a:lnTo>
                <a:lnTo>
                  <a:pt x="3363849" y="625729"/>
                </a:lnTo>
                <a:lnTo>
                  <a:pt x="3400171" y="637286"/>
                </a:lnTo>
                <a:lnTo>
                  <a:pt x="3411728" y="600964"/>
                </a:lnTo>
                <a:close/>
              </a:path>
              <a:path w="6784340" h="1067435">
                <a:moveTo>
                  <a:pt x="3455035" y="15113"/>
                </a:moveTo>
                <a:lnTo>
                  <a:pt x="3454019" y="14986"/>
                </a:lnTo>
                <a:lnTo>
                  <a:pt x="3416554" y="12319"/>
                </a:lnTo>
                <a:lnTo>
                  <a:pt x="3413887" y="50292"/>
                </a:lnTo>
                <a:lnTo>
                  <a:pt x="3451098" y="52959"/>
                </a:lnTo>
                <a:lnTo>
                  <a:pt x="3451479" y="52959"/>
                </a:lnTo>
                <a:lnTo>
                  <a:pt x="3455035" y="15113"/>
                </a:lnTo>
                <a:close/>
              </a:path>
              <a:path w="6784340" h="1067435">
                <a:moveTo>
                  <a:pt x="3484372" y="624840"/>
                </a:moveTo>
                <a:lnTo>
                  <a:pt x="3448304" y="612648"/>
                </a:lnTo>
                <a:lnTo>
                  <a:pt x="3436112" y="648843"/>
                </a:lnTo>
                <a:lnTo>
                  <a:pt x="3472180" y="661035"/>
                </a:lnTo>
                <a:lnTo>
                  <a:pt x="3484372" y="624840"/>
                </a:lnTo>
                <a:close/>
              </a:path>
              <a:path w="6784340" h="1067435">
                <a:moveTo>
                  <a:pt x="3530854" y="22225"/>
                </a:moveTo>
                <a:lnTo>
                  <a:pt x="3493008" y="18669"/>
                </a:lnTo>
                <a:lnTo>
                  <a:pt x="3489325" y="56642"/>
                </a:lnTo>
                <a:lnTo>
                  <a:pt x="3527298" y="60198"/>
                </a:lnTo>
                <a:lnTo>
                  <a:pt x="3530854" y="22225"/>
                </a:lnTo>
                <a:close/>
              </a:path>
              <a:path w="6784340" h="1067435">
                <a:moveTo>
                  <a:pt x="3556635" y="649224"/>
                </a:moveTo>
                <a:lnTo>
                  <a:pt x="3520440" y="637032"/>
                </a:lnTo>
                <a:lnTo>
                  <a:pt x="3508375" y="673100"/>
                </a:lnTo>
                <a:lnTo>
                  <a:pt x="3544443" y="685292"/>
                </a:lnTo>
                <a:lnTo>
                  <a:pt x="3556635" y="649224"/>
                </a:lnTo>
                <a:close/>
              </a:path>
              <a:path w="6784340" h="1067435">
                <a:moveTo>
                  <a:pt x="3607054" y="30480"/>
                </a:moveTo>
                <a:lnTo>
                  <a:pt x="3569208" y="26035"/>
                </a:lnTo>
                <a:lnTo>
                  <a:pt x="3564763" y="63881"/>
                </a:lnTo>
                <a:lnTo>
                  <a:pt x="3602609" y="68326"/>
                </a:lnTo>
                <a:lnTo>
                  <a:pt x="3607054" y="30480"/>
                </a:lnTo>
                <a:close/>
              </a:path>
              <a:path w="6784340" h="1067435">
                <a:moveTo>
                  <a:pt x="3628898" y="674116"/>
                </a:moveTo>
                <a:lnTo>
                  <a:pt x="3597275" y="662940"/>
                </a:lnTo>
                <a:lnTo>
                  <a:pt x="3592703" y="661416"/>
                </a:lnTo>
                <a:lnTo>
                  <a:pt x="3580511" y="697484"/>
                </a:lnTo>
                <a:lnTo>
                  <a:pt x="3584956" y="699008"/>
                </a:lnTo>
                <a:lnTo>
                  <a:pt x="3584702" y="698881"/>
                </a:lnTo>
                <a:lnTo>
                  <a:pt x="3616198" y="710057"/>
                </a:lnTo>
                <a:lnTo>
                  <a:pt x="3620135" y="698881"/>
                </a:lnTo>
                <a:lnTo>
                  <a:pt x="3628898" y="674116"/>
                </a:lnTo>
                <a:close/>
              </a:path>
              <a:path w="6784340" h="1067435">
                <a:moveTo>
                  <a:pt x="3683127" y="39751"/>
                </a:moveTo>
                <a:lnTo>
                  <a:pt x="3672459" y="38227"/>
                </a:lnTo>
                <a:lnTo>
                  <a:pt x="3644900" y="34925"/>
                </a:lnTo>
                <a:lnTo>
                  <a:pt x="3640455" y="72771"/>
                </a:lnTo>
                <a:lnTo>
                  <a:pt x="3667760" y="76073"/>
                </a:lnTo>
                <a:lnTo>
                  <a:pt x="3667379" y="75946"/>
                </a:lnTo>
                <a:lnTo>
                  <a:pt x="3677920" y="77470"/>
                </a:lnTo>
                <a:lnTo>
                  <a:pt x="3678123" y="75946"/>
                </a:lnTo>
                <a:lnTo>
                  <a:pt x="3683127" y="39751"/>
                </a:lnTo>
                <a:close/>
              </a:path>
              <a:path w="6784340" h="1067435">
                <a:moveTo>
                  <a:pt x="3700780" y="699516"/>
                </a:moveTo>
                <a:lnTo>
                  <a:pt x="3664839" y="686816"/>
                </a:lnTo>
                <a:lnTo>
                  <a:pt x="3652139" y="722757"/>
                </a:lnTo>
                <a:lnTo>
                  <a:pt x="3688080" y="735457"/>
                </a:lnTo>
                <a:lnTo>
                  <a:pt x="3700780" y="699516"/>
                </a:lnTo>
                <a:close/>
              </a:path>
              <a:path w="6784340" h="1067435">
                <a:moveTo>
                  <a:pt x="3758565" y="50165"/>
                </a:moveTo>
                <a:lnTo>
                  <a:pt x="3720846" y="44958"/>
                </a:lnTo>
                <a:lnTo>
                  <a:pt x="3715639" y="82677"/>
                </a:lnTo>
                <a:lnTo>
                  <a:pt x="3753358" y="87884"/>
                </a:lnTo>
                <a:lnTo>
                  <a:pt x="3758565" y="50165"/>
                </a:lnTo>
                <a:close/>
              </a:path>
              <a:path w="6784340" h="1067435">
                <a:moveTo>
                  <a:pt x="3772662" y="725297"/>
                </a:moveTo>
                <a:lnTo>
                  <a:pt x="3753612" y="718185"/>
                </a:lnTo>
                <a:lnTo>
                  <a:pt x="3736721" y="712216"/>
                </a:lnTo>
                <a:lnTo>
                  <a:pt x="3723894" y="748157"/>
                </a:lnTo>
                <a:lnTo>
                  <a:pt x="3740785" y="754126"/>
                </a:lnTo>
                <a:lnTo>
                  <a:pt x="3740531" y="753999"/>
                </a:lnTo>
                <a:lnTo>
                  <a:pt x="3759581" y="760984"/>
                </a:lnTo>
                <a:lnTo>
                  <a:pt x="3762133" y="753999"/>
                </a:lnTo>
                <a:lnTo>
                  <a:pt x="3772662" y="725297"/>
                </a:lnTo>
                <a:close/>
              </a:path>
              <a:path w="6784340" h="1067435">
                <a:moveTo>
                  <a:pt x="3834257" y="61722"/>
                </a:moveTo>
                <a:lnTo>
                  <a:pt x="3796665" y="55626"/>
                </a:lnTo>
                <a:lnTo>
                  <a:pt x="3790696" y="93345"/>
                </a:lnTo>
                <a:lnTo>
                  <a:pt x="3828288" y="99314"/>
                </a:lnTo>
                <a:lnTo>
                  <a:pt x="3834257" y="61722"/>
                </a:lnTo>
                <a:close/>
              </a:path>
              <a:path w="6784340" h="1067435">
                <a:moveTo>
                  <a:pt x="3844290" y="751459"/>
                </a:moveTo>
                <a:lnTo>
                  <a:pt x="3808476" y="738378"/>
                </a:lnTo>
                <a:lnTo>
                  <a:pt x="3795395" y="774192"/>
                </a:lnTo>
                <a:lnTo>
                  <a:pt x="3831082" y="787273"/>
                </a:lnTo>
                <a:lnTo>
                  <a:pt x="3844290" y="751459"/>
                </a:lnTo>
                <a:close/>
              </a:path>
              <a:path w="6784340" h="1067435">
                <a:moveTo>
                  <a:pt x="3909822" y="74041"/>
                </a:moveTo>
                <a:lnTo>
                  <a:pt x="3893312" y="71120"/>
                </a:lnTo>
                <a:lnTo>
                  <a:pt x="3871976" y="67691"/>
                </a:lnTo>
                <a:lnTo>
                  <a:pt x="3865880" y="105283"/>
                </a:lnTo>
                <a:lnTo>
                  <a:pt x="3887216" y="108712"/>
                </a:lnTo>
                <a:lnTo>
                  <a:pt x="3886835" y="108585"/>
                </a:lnTo>
                <a:lnTo>
                  <a:pt x="3903091" y="111506"/>
                </a:lnTo>
                <a:lnTo>
                  <a:pt x="3903611" y="108585"/>
                </a:lnTo>
                <a:lnTo>
                  <a:pt x="3909822" y="74041"/>
                </a:lnTo>
                <a:close/>
              </a:path>
              <a:path w="6784340" h="1067435">
                <a:moveTo>
                  <a:pt x="3915918" y="777875"/>
                </a:moveTo>
                <a:lnTo>
                  <a:pt x="3910584" y="775843"/>
                </a:lnTo>
                <a:lnTo>
                  <a:pt x="3879977" y="764667"/>
                </a:lnTo>
                <a:lnTo>
                  <a:pt x="3866896" y="800354"/>
                </a:lnTo>
                <a:lnTo>
                  <a:pt x="3897376" y="811530"/>
                </a:lnTo>
                <a:lnTo>
                  <a:pt x="3897122" y="811530"/>
                </a:lnTo>
                <a:lnTo>
                  <a:pt x="3902456" y="813562"/>
                </a:lnTo>
                <a:lnTo>
                  <a:pt x="3915918" y="777875"/>
                </a:lnTo>
                <a:close/>
              </a:path>
              <a:path w="6784340" h="1067435">
                <a:moveTo>
                  <a:pt x="3984879" y="87376"/>
                </a:moveTo>
                <a:lnTo>
                  <a:pt x="3947287" y="80772"/>
                </a:lnTo>
                <a:lnTo>
                  <a:pt x="3940683" y="118237"/>
                </a:lnTo>
                <a:lnTo>
                  <a:pt x="3978148" y="124968"/>
                </a:lnTo>
                <a:lnTo>
                  <a:pt x="3984879" y="87376"/>
                </a:lnTo>
                <a:close/>
              </a:path>
              <a:path w="6784340" h="1067435">
                <a:moveTo>
                  <a:pt x="3987165" y="804926"/>
                </a:moveTo>
                <a:lnTo>
                  <a:pt x="3951605" y="791337"/>
                </a:lnTo>
                <a:lnTo>
                  <a:pt x="3938016" y="827024"/>
                </a:lnTo>
                <a:lnTo>
                  <a:pt x="3973703" y="840486"/>
                </a:lnTo>
                <a:lnTo>
                  <a:pt x="3987165" y="804926"/>
                </a:lnTo>
                <a:close/>
              </a:path>
              <a:path w="6784340" h="1067435">
                <a:moveTo>
                  <a:pt x="4058412" y="831850"/>
                </a:moveTo>
                <a:lnTo>
                  <a:pt x="4022852" y="818388"/>
                </a:lnTo>
                <a:lnTo>
                  <a:pt x="4009390" y="853948"/>
                </a:lnTo>
                <a:lnTo>
                  <a:pt x="4044950" y="867537"/>
                </a:lnTo>
                <a:lnTo>
                  <a:pt x="4058412" y="831850"/>
                </a:lnTo>
                <a:close/>
              </a:path>
              <a:path w="6784340" h="1067435">
                <a:moveTo>
                  <a:pt x="4060063" y="101854"/>
                </a:moveTo>
                <a:lnTo>
                  <a:pt x="4022598" y="94488"/>
                </a:lnTo>
                <a:lnTo>
                  <a:pt x="4015232" y="131838"/>
                </a:lnTo>
                <a:lnTo>
                  <a:pt x="4052697" y="139192"/>
                </a:lnTo>
                <a:lnTo>
                  <a:pt x="4060063" y="101854"/>
                </a:lnTo>
                <a:close/>
              </a:path>
              <a:path w="6784340" h="1067435">
                <a:moveTo>
                  <a:pt x="4129659" y="859282"/>
                </a:moveTo>
                <a:lnTo>
                  <a:pt x="4094099" y="845566"/>
                </a:lnTo>
                <a:lnTo>
                  <a:pt x="4080383" y="881126"/>
                </a:lnTo>
                <a:lnTo>
                  <a:pt x="4115943" y="894842"/>
                </a:lnTo>
                <a:lnTo>
                  <a:pt x="4129659" y="859282"/>
                </a:lnTo>
                <a:close/>
              </a:path>
              <a:path w="6784340" h="1067435">
                <a:moveTo>
                  <a:pt x="4134993" y="116840"/>
                </a:moveTo>
                <a:lnTo>
                  <a:pt x="4116578" y="112903"/>
                </a:lnTo>
                <a:lnTo>
                  <a:pt x="4097401" y="109220"/>
                </a:lnTo>
                <a:lnTo>
                  <a:pt x="4090035" y="146558"/>
                </a:lnTo>
                <a:lnTo>
                  <a:pt x="4109085" y="150241"/>
                </a:lnTo>
                <a:lnTo>
                  <a:pt x="4108831" y="150241"/>
                </a:lnTo>
                <a:lnTo>
                  <a:pt x="4127119" y="154178"/>
                </a:lnTo>
                <a:lnTo>
                  <a:pt x="4134993" y="116840"/>
                </a:lnTo>
                <a:close/>
              </a:path>
              <a:path w="6784340" h="1067435">
                <a:moveTo>
                  <a:pt x="4200779" y="886841"/>
                </a:moveTo>
                <a:lnTo>
                  <a:pt x="4165219" y="873125"/>
                </a:lnTo>
                <a:lnTo>
                  <a:pt x="4151503" y="908558"/>
                </a:lnTo>
                <a:lnTo>
                  <a:pt x="4187063" y="922401"/>
                </a:lnTo>
                <a:lnTo>
                  <a:pt x="4200779" y="886841"/>
                </a:lnTo>
                <a:close/>
              </a:path>
              <a:path w="6784340" h="1067435">
                <a:moveTo>
                  <a:pt x="4209542" y="132842"/>
                </a:moveTo>
                <a:lnTo>
                  <a:pt x="4172331" y="124841"/>
                </a:lnTo>
                <a:lnTo>
                  <a:pt x="4164330" y="162052"/>
                </a:lnTo>
                <a:lnTo>
                  <a:pt x="4201541" y="170053"/>
                </a:lnTo>
                <a:lnTo>
                  <a:pt x="4209542" y="132842"/>
                </a:lnTo>
                <a:close/>
              </a:path>
              <a:path w="6784340" h="1067435">
                <a:moveTo>
                  <a:pt x="4271772" y="914654"/>
                </a:moveTo>
                <a:lnTo>
                  <a:pt x="4236339" y="900684"/>
                </a:lnTo>
                <a:lnTo>
                  <a:pt x="4222369" y="936117"/>
                </a:lnTo>
                <a:lnTo>
                  <a:pt x="4257929" y="950087"/>
                </a:lnTo>
                <a:lnTo>
                  <a:pt x="4271772" y="914654"/>
                </a:lnTo>
                <a:close/>
              </a:path>
              <a:path w="6784340" h="1067435">
                <a:moveTo>
                  <a:pt x="4284218" y="149733"/>
                </a:moveTo>
                <a:lnTo>
                  <a:pt x="4247007" y="141097"/>
                </a:lnTo>
                <a:lnTo>
                  <a:pt x="4238498" y="178308"/>
                </a:lnTo>
                <a:lnTo>
                  <a:pt x="4275582" y="186817"/>
                </a:lnTo>
                <a:lnTo>
                  <a:pt x="4284218" y="149733"/>
                </a:lnTo>
                <a:close/>
              </a:path>
              <a:path w="6784340" h="1067435">
                <a:moveTo>
                  <a:pt x="4342765" y="942467"/>
                </a:moveTo>
                <a:lnTo>
                  <a:pt x="4307332" y="928624"/>
                </a:lnTo>
                <a:lnTo>
                  <a:pt x="4293362" y="964057"/>
                </a:lnTo>
                <a:lnTo>
                  <a:pt x="4328795" y="978027"/>
                </a:lnTo>
                <a:lnTo>
                  <a:pt x="4342765" y="942467"/>
                </a:lnTo>
                <a:close/>
              </a:path>
              <a:path w="6784340" h="1067435">
                <a:moveTo>
                  <a:pt x="4358640" y="167132"/>
                </a:moveTo>
                <a:lnTo>
                  <a:pt x="4342003" y="163068"/>
                </a:lnTo>
                <a:lnTo>
                  <a:pt x="4321302" y="158242"/>
                </a:lnTo>
                <a:lnTo>
                  <a:pt x="4312666" y="195453"/>
                </a:lnTo>
                <a:lnTo>
                  <a:pt x="4333240" y="200152"/>
                </a:lnTo>
                <a:lnTo>
                  <a:pt x="4332986" y="200152"/>
                </a:lnTo>
                <a:lnTo>
                  <a:pt x="4349496" y="204216"/>
                </a:lnTo>
                <a:lnTo>
                  <a:pt x="4358640" y="167132"/>
                </a:lnTo>
                <a:close/>
              </a:path>
              <a:path w="6784340" h="1067435">
                <a:moveTo>
                  <a:pt x="4413631" y="970407"/>
                </a:moveTo>
                <a:lnTo>
                  <a:pt x="4378198" y="956437"/>
                </a:lnTo>
                <a:lnTo>
                  <a:pt x="4364228" y="991870"/>
                </a:lnTo>
                <a:lnTo>
                  <a:pt x="4399661" y="1005840"/>
                </a:lnTo>
                <a:lnTo>
                  <a:pt x="4413631" y="970407"/>
                </a:lnTo>
                <a:close/>
              </a:path>
              <a:path w="6784340" h="1067435">
                <a:moveTo>
                  <a:pt x="4432554" y="185420"/>
                </a:moveTo>
                <a:lnTo>
                  <a:pt x="4395597" y="176288"/>
                </a:lnTo>
                <a:lnTo>
                  <a:pt x="4386453" y="213233"/>
                </a:lnTo>
                <a:lnTo>
                  <a:pt x="4423537" y="222377"/>
                </a:lnTo>
                <a:lnTo>
                  <a:pt x="4432554" y="185420"/>
                </a:lnTo>
                <a:close/>
              </a:path>
              <a:path w="6784340" h="1067435">
                <a:moveTo>
                  <a:pt x="4506722" y="204470"/>
                </a:moveTo>
                <a:lnTo>
                  <a:pt x="4469765" y="194818"/>
                </a:lnTo>
                <a:lnTo>
                  <a:pt x="4460240" y="231648"/>
                </a:lnTo>
                <a:lnTo>
                  <a:pt x="4497070" y="241300"/>
                </a:lnTo>
                <a:lnTo>
                  <a:pt x="4506722" y="204470"/>
                </a:lnTo>
                <a:close/>
              </a:path>
              <a:path w="6784340" h="1067435">
                <a:moveTo>
                  <a:pt x="4534535" y="1038479"/>
                </a:moveTo>
                <a:lnTo>
                  <a:pt x="4519104" y="1021334"/>
                </a:lnTo>
                <a:lnTo>
                  <a:pt x="4485856" y="984377"/>
                </a:lnTo>
                <a:lnTo>
                  <a:pt x="4449064" y="943483"/>
                </a:lnTo>
                <a:lnTo>
                  <a:pt x="4407281" y="1049782"/>
                </a:lnTo>
                <a:lnTo>
                  <a:pt x="4534535" y="1038479"/>
                </a:lnTo>
                <a:close/>
              </a:path>
              <a:path w="6784340" h="1067435">
                <a:moveTo>
                  <a:pt x="4580636" y="223901"/>
                </a:moveTo>
                <a:lnTo>
                  <a:pt x="4543552" y="214122"/>
                </a:lnTo>
                <a:lnTo>
                  <a:pt x="4533900" y="250952"/>
                </a:lnTo>
                <a:lnTo>
                  <a:pt x="4559681" y="257683"/>
                </a:lnTo>
                <a:lnTo>
                  <a:pt x="4559427" y="257556"/>
                </a:lnTo>
                <a:lnTo>
                  <a:pt x="4570476" y="260604"/>
                </a:lnTo>
                <a:lnTo>
                  <a:pt x="4571314" y="257556"/>
                </a:lnTo>
                <a:lnTo>
                  <a:pt x="4580636" y="223901"/>
                </a:lnTo>
                <a:close/>
              </a:path>
              <a:path w="6784340" h="1067435">
                <a:moveTo>
                  <a:pt x="4654042" y="244094"/>
                </a:moveTo>
                <a:lnTo>
                  <a:pt x="4617339" y="234061"/>
                </a:lnTo>
                <a:lnTo>
                  <a:pt x="4607179" y="270764"/>
                </a:lnTo>
                <a:lnTo>
                  <a:pt x="4644009" y="280797"/>
                </a:lnTo>
                <a:lnTo>
                  <a:pt x="4654042" y="244094"/>
                </a:lnTo>
                <a:close/>
              </a:path>
              <a:path w="6784340" h="1067435">
                <a:moveTo>
                  <a:pt x="4727575" y="264922"/>
                </a:moveTo>
                <a:lnTo>
                  <a:pt x="4690999" y="254381"/>
                </a:lnTo>
                <a:lnTo>
                  <a:pt x="4680458" y="290957"/>
                </a:lnTo>
                <a:lnTo>
                  <a:pt x="4717034" y="301498"/>
                </a:lnTo>
                <a:lnTo>
                  <a:pt x="4727575" y="264922"/>
                </a:lnTo>
                <a:close/>
              </a:path>
              <a:path w="6784340" h="1067435">
                <a:moveTo>
                  <a:pt x="4801108" y="286004"/>
                </a:moveTo>
                <a:lnTo>
                  <a:pt x="4798568" y="285242"/>
                </a:lnTo>
                <a:lnTo>
                  <a:pt x="4764278" y="275336"/>
                </a:lnTo>
                <a:lnTo>
                  <a:pt x="4753737" y="312039"/>
                </a:lnTo>
                <a:lnTo>
                  <a:pt x="4787900" y="321818"/>
                </a:lnTo>
                <a:lnTo>
                  <a:pt x="4787646" y="321818"/>
                </a:lnTo>
                <a:lnTo>
                  <a:pt x="4790059" y="322453"/>
                </a:lnTo>
                <a:lnTo>
                  <a:pt x="4801108" y="286004"/>
                </a:lnTo>
                <a:close/>
              </a:path>
              <a:path w="6784340" h="1067435">
                <a:moveTo>
                  <a:pt x="4874006" y="307975"/>
                </a:moveTo>
                <a:lnTo>
                  <a:pt x="4837557" y="297053"/>
                </a:lnTo>
                <a:lnTo>
                  <a:pt x="4826635" y="333502"/>
                </a:lnTo>
                <a:lnTo>
                  <a:pt x="4863084" y="344424"/>
                </a:lnTo>
                <a:lnTo>
                  <a:pt x="4874006" y="307975"/>
                </a:lnTo>
                <a:close/>
              </a:path>
              <a:path w="6784340" h="1067435">
                <a:moveTo>
                  <a:pt x="4947158" y="330454"/>
                </a:moveTo>
                <a:lnTo>
                  <a:pt x="4910582" y="318897"/>
                </a:lnTo>
                <a:lnTo>
                  <a:pt x="4899533" y="355473"/>
                </a:lnTo>
                <a:lnTo>
                  <a:pt x="4902581" y="356362"/>
                </a:lnTo>
                <a:lnTo>
                  <a:pt x="4902327" y="356235"/>
                </a:lnTo>
                <a:lnTo>
                  <a:pt x="4935601" y="366776"/>
                </a:lnTo>
                <a:lnTo>
                  <a:pt x="4938954" y="356235"/>
                </a:lnTo>
                <a:lnTo>
                  <a:pt x="4947158" y="330454"/>
                </a:lnTo>
                <a:close/>
              </a:path>
              <a:path w="6784340" h="1067435">
                <a:moveTo>
                  <a:pt x="5019802" y="353568"/>
                </a:moveTo>
                <a:lnTo>
                  <a:pt x="4983480" y="342011"/>
                </a:lnTo>
                <a:lnTo>
                  <a:pt x="4971923" y="378333"/>
                </a:lnTo>
                <a:lnTo>
                  <a:pt x="5008245" y="389890"/>
                </a:lnTo>
                <a:lnTo>
                  <a:pt x="5019802" y="353568"/>
                </a:lnTo>
                <a:close/>
              </a:path>
              <a:path w="6784340" h="1067435">
                <a:moveTo>
                  <a:pt x="5092446" y="376555"/>
                </a:moveTo>
                <a:lnTo>
                  <a:pt x="5056124" y="364998"/>
                </a:lnTo>
                <a:lnTo>
                  <a:pt x="5044567" y="401320"/>
                </a:lnTo>
                <a:lnTo>
                  <a:pt x="5080889" y="412877"/>
                </a:lnTo>
                <a:lnTo>
                  <a:pt x="5092446" y="376555"/>
                </a:lnTo>
                <a:close/>
              </a:path>
              <a:path w="6784340" h="1067435">
                <a:moveTo>
                  <a:pt x="5165217" y="400050"/>
                </a:moveTo>
                <a:lnTo>
                  <a:pt x="5145151" y="393192"/>
                </a:lnTo>
                <a:lnTo>
                  <a:pt x="5128768" y="388112"/>
                </a:lnTo>
                <a:lnTo>
                  <a:pt x="5117211" y="424434"/>
                </a:lnTo>
                <a:lnTo>
                  <a:pt x="5133391" y="429501"/>
                </a:lnTo>
                <a:lnTo>
                  <a:pt x="5153025" y="436118"/>
                </a:lnTo>
                <a:lnTo>
                  <a:pt x="5155298" y="429387"/>
                </a:lnTo>
                <a:lnTo>
                  <a:pt x="5165217" y="400050"/>
                </a:lnTo>
                <a:close/>
              </a:path>
              <a:path w="6784340" h="1067435">
                <a:moveTo>
                  <a:pt x="5237480" y="424307"/>
                </a:moveTo>
                <a:lnTo>
                  <a:pt x="5201412" y="412242"/>
                </a:lnTo>
                <a:lnTo>
                  <a:pt x="5189220" y="448310"/>
                </a:lnTo>
                <a:lnTo>
                  <a:pt x="5225288" y="460502"/>
                </a:lnTo>
                <a:lnTo>
                  <a:pt x="5237480" y="424307"/>
                </a:lnTo>
                <a:close/>
              </a:path>
              <a:path w="6784340" h="1067435">
                <a:moveTo>
                  <a:pt x="5309603" y="448691"/>
                </a:moveTo>
                <a:lnTo>
                  <a:pt x="5273548" y="436499"/>
                </a:lnTo>
                <a:lnTo>
                  <a:pt x="5261356" y="472567"/>
                </a:lnTo>
                <a:lnTo>
                  <a:pt x="5297551" y="484759"/>
                </a:lnTo>
                <a:lnTo>
                  <a:pt x="5309603" y="448691"/>
                </a:lnTo>
                <a:close/>
              </a:path>
              <a:path w="6784340" h="1067435">
                <a:moveTo>
                  <a:pt x="5382133" y="473202"/>
                </a:moveTo>
                <a:lnTo>
                  <a:pt x="5377929" y="471678"/>
                </a:lnTo>
                <a:lnTo>
                  <a:pt x="5345811" y="460883"/>
                </a:lnTo>
                <a:lnTo>
                  <a:pt x="5333606" y="496951"/>
                </a:lnTo>
                <a:lnTo>
                  <a:pt x="5365623" y="507746"/>
                </a:lnTo>
                <a:lnTo>
                  <a:pt x="5365356" y="507619"/>
                </a:lnTo>
                <a:lnTo>
                  <a:pt x="5369433" y="509016"/>
                </a:lnTo>
                <a:lnTo>
                  <a:pt x="5369928" y="507619"/>
                </a:lnTo>
                <a:lnTo>
                  <a:pt x="5382133" y="473202"/>
                </a:lnTo>
                <a:close/>
              </a:path>
              <a:path w="6784340" h="1067435">
                <a:moveTo>
                  <a:pt x="5454015" y="498602"/>
                </a:moveTo>
                <a:lnTo>
                  <a:pt x="5418074" y="485902"/>
                </a:lnTo>
                <a:lnTo>
                  <a:pt x="5405374" y="521716"/>
                </a:lnTo>
                <a:lnTo>
                  <a:pt x="5441315" y="534416"/>
                </a:lnTo>
                <a:lnTo>
                  <a:pt x="5454015" y="498602"/>
                </a:lnTo>
                <a:close/>
              </a:path>
              <a:path w="6784340" h="1067435">
                <a:moveTo>
                  <a:pt x="5525770" y="524002"/>
                </a:moveTo>
                <a:lnTo>
                  <a:pt x="5489956" y="511302"/>
                </a:lnTo>
                <a:lnTo>
                  <a:pt x="5477256" y="547116"/>
                </a:lnTo>
                <a:lnTo>
                  <a:pt x="5513070" y="559816"/>
                </a:lnTo>
                <a:lnTo>
                  <a:pt x="5525770" y="524002"/>
                </a:lnTo>
                <a:close/>
              </a:path>
              <a:path w="6784340" h="1067435">
                <a:moveTo>
                  <a:pt x="5597652" y="549402"/>
                </a:moveTo>
                <a:lnTo>
                  <a:pt x="5561711" y="536702"/>
                </a:lnTo>
                <a:lnTo>
                  <a:pt x="5549011" y="572516"/>
                </a:lnTo>
                <a:lnTo>
                  <a:pt x="5584952" y="585216"/>
                </a:lnTo>
                <a:lnTo>
                  <a:pt x="5597652" y="549402"/>
                </a:lnTo>
                <a:close/>
              </a:path>
              <a:path w="6784340" h="1067435">
                <a:moveTo>
                  <a:pt x="5669407" y="575564"/>
                </a:moveTo>
                <a:lnTo>
                  <a:pt x="5633720" y="562356"/>
                </a:lnTo>
                <a:lnTo>
                  <a:pt x="5620512" y="598170"/>
                </a:lnTo>
                <a:lnTo>
                  <a:pt x="5656326" y="611251"/>
                </a:lnTo>
                <a:lnTo>
                  <a:pt x="5669407" y="575564"/>
                </a:lnTo>
                <a:close/>
              </a:path>
              <a:path w="6784340" h="1067435">
                <a:moveTo>
                  <a:pt x="5741035" y="601853"/>
                </a:moveTo>
                <a:lnTo>
                  <a:pt x="5705221" y="588645"/>
                </a:lnTo>
                <a:lnTo>
                  <a:pt x="5692140" y="624459"/>
                </a:lnTo>
                <a:lnTo>
                  <a:pt x="5727827" y="637540"/>
                </a:lnTo>
                <a:lnTo>
                  <a:pt x="5741035" y="601853"/>
                </a:lnTo>
                <a:close/>
              </a:path>
              <a:path w="6784340" h="1067435">
                <a:moveTo>
                  <a:pt x="5812536" y="628142"/>
                </a:moveTo>
                <a:lnTo>
                  <a:pt x="5776722" y="614934"/>
                </a:lnTo>
                <a:lnTo>
                  <a:pt x="5763641" y="650748"/>
                </a:lnTo>
                <a:lnTo>
                  <a:pt x="5799328" y="663829"/>
                </a:lnTo>
                <a:lnTo>
                  <a:pt x="5812536" y="628142"/>
                </a:lnTo>
                <a:close/>
              </a:path>
              <a:path w="6784340" h="1067435">
                <a:moveTo>
                  <a:pt x="5884037" y="654812"/>
                </a:moveTo>
                <a:lnTo>
                  <a:pt x="5848477" y="641350"/>
                </a:lnTo>
                <a:lnTo>
                  <a:pt x="5835015" y="676910"/>
                </a:lnTo>
                <a:lnTo>
                  <a:pt x="5870575" y="690499"/>
                </a:lnTo>
                <a:lnTo>
                  <a:pt x="5884037" y="654812"/>
                </a:lnTo>
                <a:close/>
              </a:path>
              <a:path w="6784340" h="1067435">
                <a:moveTo>
                  <a:pt x="5955284" y="681736"/>
                </a:moveTo>
                <a:lnTo>
                  <a:pt x="5919724" y="668274"/>
                </a:lnTo>
                <a:lnTo>
                  <a:pt x="5906262" y="703961"/>
                </a:lnTo>
                <a:lnTo>
                  <a:pt x="5941822" y="717423"/>
                </a:lnTo>
                <a:lnTo>
                  <a:pt x="5955284" y="681736"/>
                </a:lnTo>
                <a:close/>
              </a:path>
              <a:path w="6784340" h="1067435">
                <a:moveTo>
                  <a:pt x="6026658" y="708787"/>
                </a:moveTo>
                <a:lnTo>
                  <a:pt x="5990971" y="695198"/>
                </a:lnTo>
                <a:lnTo>
                  <a:pt x="5977509" y="730885"/>
                </a:lnTo>
                <a:lnTo>
                  <a:pt x="6013196" y="744347"/>
                </a:lnTo>
                <a:lnTo>
                  <a:pt x="6026658" y="708787"/>
                </a:lnTo>
                <a:close/>
              </a:path>
              <a:path w="6784340" h="1067435">
                <a:moveTo>
                  <a:pt x="6098032" y="735838"/>
                </a:moveTo>
                <a:lnTo>
                  <a:pt x="6062218" y="722249"/>
                </a:lnTo>
                <a:lnTo>
                  <a:pt x="6048756" y="757809"/>
                </a:lnTo>
                <a:lnTo>
                  <a:pt x="6068441" y="765302"/>
                </a:lnTo>
                <a:lnTo>
                  <a:pt x="6068314" y="765302"/>
                </a:lnTo>
                <a:lnTo>
                  <a:pt x="6084189" y="771398"/>
                </a:lnTo>
                <a:lnTo>
                  <a:pt x="6098032" y="735838"/>
                </a:lnTo>
                <a:close/>
              </a:path>
              <a:path w="6784340" h="1067435">
                <a:moveTo>
                  <a:pt x="6169025" y="763397"/>
                </a:moveTo>
                <a:lnTo>
                  <a:pt x="6133465" y="749554"/>
                </a:lnTo>
                <a:lnTo>
                  <a:pt x="6119749" y="785114"/>
                </a:lnTo>
                <a:lnTo>
                  <a:pt x="6155309" y="798830"/>
                </a:lnTo>
                <a:lnTo>
                  <a:pt x="6169025" y="763397"/>
                </a:lnTo>
                <a:close/>
              </a:path>
              <a:path w="6784340" h="1067435">
                <a:moveTo>
                  <a:pt x="6240145" y="790829"/>
                </a:moveTo>
                <a:lnTo>
                  <a:pt x="6204585" y="777113"/>
                </a:lnTo>
                <a:lnTo>
                  <a:pt x="6190869" y="812673"/>
                </a:lnTo>
                <a:lnTo>
                  <a:pt x="6226429" y="826389"/>
                </a:lnTo>
                <a:lnTo>
                  <a:pt x="6240145" y="790829"/>
                </a:lnTo>
                <a:close/>
              </a:path>
              <a:path w="6784340" h="1067435">
                <a:moveTo>
                  <a:pt x="6311138" y="818388"/>
                </a:moveTo>
                <a:lnTo>
                  <a:pt x="6275705" y="804545"/>
                </a:lnTo>
                <a:lnTo>
                  <a:pt x="6261862" y="840105"/>
                </a:lnTo>
                <a:lnTo>
                  <a:pt x="6297422" y="853821"/>
                </a:lnTo>
                <a:lnTo>
                  <a:pt x="6311138" y="818388"/>
                </a:lnTo>
                <a:close/>
              </a:path>
              <a:path w="6784340" h="1067435">
                <a:moveTo>
                  <a:pt x="6382258" y="846201"/>
                </a:moveTo>
                <a:lnTo>
                  <a:pt x="6346698" y="832231"/>
                </a:lnTo>
                <a:lnTo>
                  <a:pt x="6332855" y="867791"/>
                </a:lnTo>
                <a:lnTo>
                  <a:pt x="6368288" y="881634"/>
                </a:lnTo>
                <a:lnTo>
                  <a:pt x="6382258" y="846201"/>
                </a:lnTo>
                <a:close/>
              </a:path>
              <a:path w="6784340" h="1067435">
                <a:moveTo>
                  <a:pt x="6453124" y="874141"/>
                </a:moveTo>
                <a:lnTo>
                  <a:pt x="6417691" y="860171"/>
                </a:lnTo>
                <a:lnTo>
                  <a:pt x="6403721" y="895604"/>
                </a:lnTo>
                <a:lnTo>
                  <a:pt x="6439154" y="909574"/>
                </a:lnTo>
                <a:lnTo>
                  <a:pt x="6453124" y="874141"/>
                </a:lnTo>
                <a:close/>
              </a:path>
              <a:path w="6784340" h="1067435">
                <a:moveTo>
                  <a:pt x="6523990" y="902081"/>
                </a:moveTo>
                <a:lnTo>
                  <a:pt x="6488557" y="888111"/>
                </a:lnTo>
                <a:lnTo>
                  <a:pt x="6474587" y="923544"/>
                </a:lnTo>
                <a:lnTo>
                  <a:pt x="6510020" y="937514"/>
                </a:lnTo>
                <a:lnTo>
                  <a:pt x="6523990" y="902081"/>
                </a:lnTo>
                <a:close/>
              </a:path>
              <a:path w="6784340" h="1067435">
                <a:moveTo>
                  <a:pt x="6594983" y="929894"/>
                </a:moveTo>
                <a:lnTo>
                  <a:pt x="6559423" y="915924"/>
                </a:lnTo>
                <a:lnTo>
                  <a:pt x="6545580" y="951484"/>
                </a:lnTo>
                <a:lnTo>
                  <a:pt x="6581013" y="965327"/>
                </a:lnTo>
                <a:lnTo>
                  <a:pt x="6594983" y="929894"/>
                </a:lnTo>
                <a:close/>
              </a:path>
              <a:path w="6784340" h="1067435">
                <a:moveTo>
                  <a:pt x="6665849" y="957834"/>
                </a:moveTo>
                <a:lnTo>
                  <a:pt x="6630416" y="943864"/>
                </a:lnTo>
                <a:lnTo>
                  <a:pt x="6616446" y="979297"/>
                </a:lnTo>
                <a:lnTo>
                  <a:pt x="6651879" y="993267"/>
                </a:lnTo>
                <a:lnTo>
                  <a:pt x="6665849" y="957834"/>
                </a:lnTo>
                <a:close/>
              </a:path>
              <a:path w="6784340" h="1067435">
                <a:moveTo>
                  <a:pt x="6783959" y="1024763"/>
                </a:moveTo>
                <a:lnTo>
                  <a:pt x="6768528" y="1007618"/>
                </a:lnTo>
                <a:lnTo>
                  <a:pt x="6736308" y="971804"/>
                </a:lnTo>
                <a:lnTo>
                  <a:pt x="6698488" y="929767"/>
                </a:lnTo>
                <a:lnTo>
                  <a:pt x="6656705" y="1036066"/>
                </a:lnTo>
                <a:lnTo>
                  <a:pt x="6783959" y="1024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7"/>
              <p:cNvSpPr txBox="1"/>
              <p:nvPr/>
            </p:nvSpPr>
            <p:spPr>
              <a:xfrm>
                <a:off x="6013131" y="2967095"/>
                <a:ext cx="336423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31" y="2967095"/>
                <a:ext cx="336423" cy="382156"/>
              </a:xfrm>
              <a:prstGeom prst="rect">
                <a:avLst/>
              </a:prstGeom>
              <a:blipFill>
                <a:blip r:embed="rId6"/>
                <a:stretch>
                  <a:fillRect l="-17857" r="-16071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object 18"/>
          <p:cNvGrpSpPr/>
          <p:nvPr/>
        </p:nvGrpSpPr>
        <p:grpSpPr>
          <a:xfrm>
            <a:off x="2517648" y="1028701"/>
            <a:ext cx="7378065" cy="4598035"/>
            <a:chOff x="993647" y="1028700"/>
            <a:chExt cx="7378065" cy="4598035"/>
          </a:xfrm>
        </p:grpSpPr>
        <p:sp>
          <p:nvSpPr>
            <p:cNvPr id="19" name="object 19"/>
            <p:cNvSpPr/>
            <p:nvPr/>
          </p:nvSpPr>
          <p:spPr>
            <a:xfrm>
              <a:off x="4371594" y="2914650"/>
              <a:ext cx="483234" cy="533400"/>
            </a:xfrm>
            <a:custGeom>
              <a:avLst/>
              <a:gdLst/>
              <a:ahLst/>
              <a:cxnLst/>
              <a:rect l="l" t="t" r="r" b="b"/>
              <a:pathLst>
                <a:path w="483235" h="533400">
                  <a:moveTo>
                    <a:pt x="0" y="80517"/>
                  </a:moveTo>
                  <a:lnTo>
                    <a:pt x="6330" y="49184"/>
                  </a:lnTo>
                  <a:lnTo>
                    <a:pt x="23590" y="23590"/>
                  </a:lnTo>
                  <a:lnTo>
                    <a:pt x="49184" y="6330"/>
                  </a:lnTo>
                  <a:lnTo>
                    <a:pt x="80517" y="0"/>
                  </a:lnTo>
                  <a:lnTo>
                    <a:pt x="402589" y="0"/>
                  </a:lnTo>
                  <a:lnTo>
                    <a:pt x="433923" y="6330"/>
                  </a:lnTo>
                  <a:lnTo>
                    <a:pt x="459517" y="23590"/>
                  </a:lnTo>
                  <a:lnTo>
                    <a:pt x="476777" y="49184"/>
                  </a:lnTo>
                  <a:lnTo>
                    <a:pt x="483107" y="80517"/>
                  </a:lnTo>
                  <a:lnTo>
                    <a:pt x="483107" y="452882"/>
                  </a:lnTo>
                  <a:lnTo>
                    <a:pt x="476777" y="484215"/>
                  </a:lnTo>
                  <a:lnTo>
                    <a:pt x="459517" y="509809"/>
                  </a:lnTo>
                  <a:lnTo>
                    <a:pt x="433923" y="527069"/>
                  </a:lnTo>
                  <a:lnTo>
                    <a:pt x="402589" y="533400"/>
                  </a:lnTo>
                  <a:lnTo>
                    <a:pt x="80517" y="533400"/>
                  </a:lnTo>
                  <a:lnTo>
                    <a:pt x="49184" y="527069"/>
                  </a:lnTo>
                  <a:lnTo>
                    <a:pt x="23590" y="509809"/>
                  </a:lnTo>
                  <a:lnTo>
                    <a:pt x="6330" y="484215"/>
                  </a:lnTo>
                  <a:lnTo>
                    <a:pt x="0" y="452882"/>
                  </a:lnTo>
                  <a:lnTo>
                    <a:pt x="0" y="805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1204" y="4470653"/>
              <a:ext cx="6863080" cy="436245"/>
            </a:xfrm>
            <a:custGeom>
              <a:avLst/>
              <a:gdLst/>
              <a:ahLst/>
              <a:cxnLst/>
              <a:rect l="l" t="t" r="r" b="b"/>
              <a:pathLst>
                <a:path w="6863080" h="436245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382905"/>
                  </a:lnTo>
                  <a:lnTo>
                    <a:pt x="76200" y="382905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6863080" h="436245">
                  <a:moveTo>
                    <a:pt x="2414016" y="114300"/>
                  </a:moveTo>
                  <a:lnTo>
                    <a:pt x="2404491" y="95250"/>
                  </a:lnTo>
                  <a:lnTo>
                    <a:pt x="2356866" y="0"/>
                  </a:lnTo>
                  <a:lnTo>
                    <a:pt x="2299716" y="114300"/>
                  </a:lnTo>
                  <a:lnTo>
                    <a:pt x="2337816" y="114300"/>
                  </a:lnTo>
                  <a:lnTo>
                    <a:pt x="2337816" y="382905"/>
                  </a:lnTo>
                  <a:lnTo>
                    <a:pt x="2375916" y="382905"/>
                  </a:lnTo>
                  <a:lnTo>
                    <a:pt x="2375916" y="114300"/>
                  </a:lnTo>
                  <a:lnTo>
                    <a:pt x="2414016" y="114300"/>
                  </a:lnTo>
                  <a:close/>
                </a:path>
                <a:path w="6863080" h="436245">
                  <a:moveTo>
                    <a:pt x="4631436" y="167640"/>
                  </a:moveTo>
                  <a:lnTo>
                    <a:pt x="4621911" y="148590"/>
                  </a:lnTo>
                  <a:lnTo>
                    <a:pt x="4574286" y="53340"/>
                  </a:lnTo>
                  <a:lnTo>
                    <a:pt x="4517136" y="167640"/>
                  </a:lnTo>
                  <a:lnTo>
                    <a:pt x="4555236" y="167640"/>
                  </a:lnTo>
                  <a:lnTo>
                    <a:pt x="4555236" y="436245"/>
                  </a:lnTo>
                  <a:lnTo>
                    <a:pt x="4593336" y="436245"/>
                  </a:lnTo>
                  <a:lnTo>
                    <a:pt x="4593336" y="167640"/>
                  </a:lnTo>
                  <a:lnTo>
                    <a:pt x="4631436" y="167640"/>
                  </a:lnTo>
                  <a:close/>
                </a:path>
                <a:path w="6863080" h="436245">
                  <a:moveTo>
                    <a:pt x="6862572" y="167640"/>
                  </a:moveTo>
                  <a:lnTo>
                    <a:pt x="6853047" y="148590"/>
                  </a:lnTo>
                  <a:lnTo>
                    <a:pt x="6805422" y="53340"/>
                  </a:lnTo>
                  <a:lnTo>
                    <a:pt x="6748272" y="167640"/>
                  </a:lnTo>
                  <a:lnTo>
                    <a:pt x="6786372" y="167640"/>
                  </a:lnTo>
                  <a:lnTo>
                    <a:pt x="6786372" y="436245"/>
                  </a:lnTo>
                  <a:lnTo>
                    <a:pt x="6824472" y="436245"/>
                  </a:lnTo>
                  <a:lnTo>
                    <a:pt x="6824472" y="167640"/>
                  </a:lnTo>
                  <a:lnTo>
                    <a:pt x="6862572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2697" y="4789170"/>
              <a:ext cx="7339965" cy="818515"/>
            </a:xfrm>
            <a:custGeom>
              <a:avLst/>
              <a:gdLst/>
              <a:ahLst/>
              <a:cxnLst/>
              <a:rect l="l" t="t" r="r" b="b"/>
              <a:pathLst>
                <a:path w="7339965" h="818514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492760" y="0"/>
                  </a:lnTo>
                  <a:lnTo>
                    <a:pt x="531143" y="7737"/>
                  </a:lnTo>
                  <a:lnTo>
                    <a:pt x="562467" y="28844"/>
                  </a:lnTo>
                  <a:lnTo>
                    <a:pt x="583574" y="60168"/>
                  </a:lnTo>
                  <a:lnTo>
                    <a:pt x="591312" y="98551"/>
                  </a:lnTo>
                  <a:lnTo>
                    <a:pt x="591312" y="695451"/>
                  </a:lnTo>
                  <a:lnTo>
                    <a:pt x="583574" y="733835"/>
                  </a:lnTo>
                  <a:lnTo>
                    <a:pt x="562467" y="765159"/>
                  </a:lnTo>
                  <a:lnTo>
                    <a:pt x="531143" y="786266"/>
                  </a:lnTo>
                  <a:lnTo>
                    <a:pt x="492760" y="794003"/>
                  </a:lnTo>
                  <a:lnTo>
                    <a:pt x="98552" y="794003"/>
                  </a:lnTo>
                  <a:lnTo>
                    <a:pt x="60189" y="786266"/>
                  </a:lnTo>
                  <a:lnTo>
                    <a:pt x="28863" y="765159"/>
                  </a:lnTo>
                  <a:lnTo>
                    <a:pt x="7744" y="733835"/>
                  </a:lnTo>
                  <a:lnTo>
                    <a:pt x="0" y="695451"/>
                  </a:lnTo>
                  <a:lnTo>
                    <a:pt x="0" y="98551"/>
                  </a:lnTo>
                  <a:close/>
                </a:path>
                <a:path w="7339965" h="818514">
                  <a:moveTo>
                    <a:pt x="6746748" y="121665"/>
                  </a:moveTo>
                  <a:lnTo>
                    <a:pt x="6754506" y="83188"/>
                  </a:lnTo>
                  <a:lnTo>
                    <a:pt x="6775672" y="51784"/>
                  </a:lnTo>
                  <a:lnTo>
                    <a:pt x="6807076" y="30618"/>
                  </a:lnTo>
                  <a:lnTo>
                    <a:pt x="6845554" y="22859"/>
                  </a:lnTo>
                  <a:lnTo>
                    <a:pt x="7240778" y="22859"/>
                  </a:lnTo>
                  <a:lnTo>
                    <a:pt x="7279255" y="30618"/>
                  </a:lnTo>
                  <a:lnTo>
                    <a:pt x="7310659" y="51784"/>
                  </a:lnTo>
                  <a:lnTo>
                    <a:pt x="7331825" y="83188"/>
                  </a:lnTo>
                  <a:lnTo>
                    <a:pt x="7339583" y="121665"/>
                  </a:lnTo>
                  <a:lnTo>
                    <a:pt x="7339583" y="719581"/>
                  </a:lnTo>
                  <a:lnTo>
                    <a:pt x="7331825" y="758059"/>
                  </a:lnTo>
                  <a:lnTo>
                    <a:pt x="7310659" y="789463"/>
                  </a:lnTo>
                  <a:lnTo>
                    <a:pt x="7279255" y="810629"/>
                  </a:lnTo>
                  <a:lnTo>
                    <a:pt x="7240778" y="818387"/>
                  </a:lnTo>
                  <a:lnTo>
                    <a:pt x="6845554" y="818387"/>
                  </a:lnTo>
                  <a:lnTo>
                    <a:pt x="6807076" y="810629"/>
                  </a:lnTo>
                  <a:lnTo>
                    <a:pt x="6775672" y="789463"/>
                  </a:lnTo>
                  <a:lnTo>
                    <a:pt x="6754506" y="758059"/>
                  </a:lnTo>
                  <a:lnTo>
                    <a:pt x="6746748" y="719581"/>
                  </a:lnTo>
                  <a:lnTo>
                    <a:pt x="6746748" y="12166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559" y="1028700"/>
              <a:ext cx="461772" cy="60655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23"/>
              <p:cNvSpPr txBox="1"/>
              <p:nvPr/>
            </p:nvSpPr>
            <p:spPr>
              <a:xfrm>
                <a:off x="3440049" y="5767527"/>
                <a:ext cx="565086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zh-TW" altLang="en-US" sz="2800" dirty="0">
                    <a:latin typeface="Calibri"/>
                    <a:cs typeface="Calibri"/>
                  </a:rPr>
                  <a:t>是字跟字之間的相關性</a:t>
                </a:r>
                <a:endParaRPr lang="en-US" sz="280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49" y="5767527"/>
                <a:ext cx="5650865" cy="443070"/>
              </a:xfrm>
              <a:prstGeom prst="rect">
                <a:avLst/>
              </a:prstGeom>
              <a:blipFill>
                <a:blip r:embed="rId8"/>
                <a:stretch>
                  <a:fillRect t="-23288" b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230234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2575560" y="1028701"/>
            <a:ext cx="46228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ts val="283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𝒃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17EC5711-C9CF-48AE-B1C1-F0DF2FE36AFD}"/>
                  </a:ext>
                </a:extLst>
              </p:cNvPr>
              <p:cNvSpPr txBox="1"/>
              <p:nvPr/>
            </p:nvSpPr>
            <p:spPr>
              <a:xfrm>
                <a:off x="3817968" y="3569318"/>
                <a:ext cx="4777423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17EC5711-C9CF-48AE-B1C1-F0DF2FE3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8" y="3569318"/>
                <a:ext cx="4777423" cy="382156"/>
              </a:xfrm>
              <a:prstGeom prst="rect">
                <a:avLst/>
              </a:prstGeom>
              <a:blipFill>
                <a:blip r:embed="rId9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A5206C67-CAAC-4CAE-8A5C-838208C0DBBE}"/>
                  </a:ext>
                </a:extLst>
              </p:cNvPr>
              <p:cNvSpPr txBox="1"/>
              <p:nvPr/>
            </p:nvSpPr>
            <p:spPr>
              <a:xfrm>
                <a:off x="2270249" y="3823935"/>
                <a:ext cx="4777423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A5206C67-CAAC-4CAE-8A5C-838208C0D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49" y="3823935"/>
                <a:ext cx="4777423" cy="382156"/>
              </a:xfrm>
              <a:prstGeom prst="rect">
                <a:avLst/>
              </a:prstGeom>
              <a:blipFill>
                <a:blip r:embed="rId10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5172" y="187783"/>
            <a:ext cx="30816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Self-attention</a:t>
            </a:r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34690000-5A2E-4A8C-92F5-48DD659486EF}"/>
              </a:ext>
            </a:extLst>
          </p:cNvPr>
          <p:cNvGrpSpPr/>
          <p:nvPr/>
        </p:nvGrpSpPr>
        <p:grpSpPr>
          <a:xfrm>
            <a:off x="6709726" y="1120432"/>
            <a:ext cx="4263073" cy="5082248"/>
            <a:chOff x="2673096" y="1760932"/>
            <a:chExt cx="3075940" cy="4739055"/>
          </a:xfrm>
        </p:grpSpPr>
        <p:grpSp>
          <p:nvGrpSpPr>
            <p:cNvPr id="2" name="object 2"/>
            <p:cNvGrpSpPr/>
            <p:nvPr/>
          </p:nvGrpSpPr>
          <p:grpSpPr>
            <a:xfrm>
              <a:off x="2974721" y="2718054"/>
              <a:ext cx="1297940" cy="2425700"/>
              <a:chOff x="1450721" y="2718054"/>
              <a:chExt cx="1297940" cy="24257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662936" y="2718054"/>
                <a:ext cx="85725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19150">
                    <a:moveTo>
                      <a:pt x="28701" y="71374"/>
                    </a:moveTo>
                    <a:lnTo>
                      <a:pt x="28575" y="819023"/>
                    </a:lnTo>
                    <a:lnTo>
                      <a:pt x="57150" y="819023"/>
                    </a:lnTo>
                    <a:lnTo>
                      <a:pt x="57150" y="71500"/>
                    </a:lnTo>
                    <a:lnTo>
                      <a:pt x="28701" y="71374"/>
                    </a:lnTo>
                    <a:close/>
                  </a:path>
                  <a:path w="85725" h="819150">
                    <a:moveTo>
                      <a:pt x="42925" y="0"/>
                    </a:moveTo>
                    <a:lnTo>
                      <a:pt x="0" y="85725"/>
                    </a:lnTo>
                    <a:lnTo>
                      <a:pt x="28699" y="85725"/>
                    </a:lnTo>
                    <a:lnTo>
                      <a:pt x="28701" y="71374"/>
                    </a:lnTo>
                    <a:lnTo>
                      <a:pt x="78560" y="71374"/>
                    </a:lnTo>
                    <a:lnTo>
                      <a:pt x="42925" y="0"/>
                    </a:lnTo>
                    <a:close/>
                  </a:path>
                  <a:path w="85725" h="819150">
                    <a:moveTo>
                      <a:pt x="78560" y="71374"/>
                    </a:moveTo>
                    <a:lnTo>
                      <a:pt x="28701" y="71374"/>
                    </a:lnTo>
                    <a:lnTo>
                      <a:pt x="57150" y="71500"/>
                    </a:lnTo>
                    <a:lnTo>
                      <a:pt x="57150" y="85725"/>
                    </a:lnTo>
                    <a:lnTo>
                      <a:pt x="85725" y="85725"/>
                    </a:lnTo>
                    <a:lnTo>
                      <a:pt x="78560" y="713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53896" y="4395216"/>
                <a:ext cx="1048512" cy="745236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1453896" y="4395216"/>
                <a:ext cx="1049020" cy="745490"/>
              </a:xfrm>
              <a:custGeom>
                <a:avLst/>
                <a:gdLst/>
                <a:ahLst/>
                <a:cxnLst/>
                <a:rect l="l" t="t" r="r" b="b"/>
                <a:pathLst>
                  <a:path w="1049020" h="745489">
                    <a:moveTo>
                      <a:pt x="0" y="745236"/>
                    </a:moveTo>
                    <a:lnTo>
                      <a:pt x="1048512" y="745236"/>
                    </a:lnTo>
                    <a:lnTo>
                      <a:pt x="1048512" y="0"/>
                    </a:lnTo>
                    <a:lnTo>
                      <a:pt x="0" y="0"/>
                    </a:lnTo>
                    <a:lnTo>
                      <a:pt x="0" y="745236"/>
                    </a:lnTo>
                    <a:close/>
                  </a:path>
                </a:pathLst>
              </a:custGeom>
              <a:ln w="6350">
                <a:solidFill>
                  <a:srgbClr val="A4A4A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3213736" y="4444110"/>
              <a:ext cx="50609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400">
                <a:spcBef>
                  <a:spcPts val="100"/>
                </a:spcBef>
              </a:pPr>
              <a:r>
                <a:rPr sz="3600" spc="195" baseline="-20833" dirty="0">
                  <a:latin typeface="Cambria Math"/>
                  <a:cs typeface="Cambria Math"/>
                </a:rPr>
                <a:t>𝑊</a:t>
              </a:r>
              <a:r>
                <a:rPr sz="1750" spc="130" dirty="0">
                  <a:latin typeface="Cambria Math"/>
                  <a:cs typeface="Cambria Math"/>
                </a:rPr>
                <a:t>𝑞</a:t>
              </a:r>
              <a:endParaRPr sz="1750">
                <a:latin typeface="Cambria Math"/>
                <a:cs typeface="Cambria Math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448429" y="4390516"/>
              <a:ext cx="1055370" cy="750570"/>
              <a:chOff x="2924429" y="4390516"/>
              <a:chExt cx="1055370" cy="750570"/>
            </a:xfrm>
          </p:grpSpPr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27604" y="4393691"/>
                <a:ext cx="1048512" cy="743712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2927604" y="4393691"/>
                <a:ext cx="1049020" cy="744220"/>
              </a:xfrm>
              <a:custGeom>
                <a:avLst/>
                <a:gdLst/>
                <a:ahLst/>
                <a:cxnLst/>
                <a:rect l="l" t="t" r="r" b="b"/>
                <a:pathLst>
                  <a:path w="1049020" h="744220">
                    <a:moveTo>
                      <a:pt x="0" y="743711"/>
                    </a:moveTo>
                    <a:lnTo>
                      <a:pt x="1048512" y="743711"/>
                    </a:lnTo>
                    <a:lnTo>
                      <a:pt x="1048512" y="0"/>
                    </a:lnTo>
                    <a:lnTo>
                      <a:pt x="0" y="0"/>
                    </a:lnTo>
                    <a:lnTo>
                      <a:pt x="0" y="743711"/>
                    </a:lnTo>
                    <a:close/>
                  </a:path>
                </a:pathLst>
              </a:custGeom>
              <a:ln w="6350">
                <a:solidFill>
                  <a:srgbClr val="A4A4A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684648" y="4445634"/>
              <a:ext cx="508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400">
                <a:spcBef>
                  <a:spcPts val="100"/>
                </a:spcBef>
              </a:pPr>
              <a:r>
                <a:rPr sz="3600" spc="179" baseline="-20833" dirty="0">
                  <a:latin typeface="Cambria Math"/>
                  <a:cs typeface="Cambria Math"/>
                </a:rPr>
                <a:t>𝑊</a:t>
              </a:r>
              <a:r>
                <a:rPr sz="1750" spc="120" dirty="0">
                  <a:latin typeface="Cambria Math"/>
                  <a:cs typeface="Cambria Math"/>
                </a:rPr>
                <a:t>𝑘</a:t>
              </a:r>
              <a:endParaRPr sz="1750">
                <a:latin typeface="Cambria Math"/>
                <a:cs typeface="Cambria Math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64305" y="2149983"/>
              <a:ext cx="1530350" cy="9525"/>
            </a:xfrm>
            <a:custGeom>
              <a:avLst/>
              <a:gdLst/>
              <a:ahLst/>
              <a:cxnLst/>
              <a:rect l="l" t="t" r="r" b="b"/>
              <a:pathLst>
                <a:path w="1530350" h="9525">
                  <a:moveTo>
                    <a:pt x="1530095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530095" y="9143"/>
                  </a:lnTo>
                  <a:lnTo>
                    <a:pt x="1530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451986" y="1760932"/>
              <a:ext cx="1557020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b="1" i="1" spc="-5" dirty="0">
                  <a:latin typeface="Calibri"/>
                  <a:cs typeface="Calibri"/>
                </a:rPr>
                <a:t>D</a:t>
              </a:r>
              <a:r>
                <a:rPr sz="2400" b="1" i="1" spc="-10" dirty="0">
                  <a:latin typeface="Calibri"/>
                  <a:cs typeface="Calibri"/>
                </a:rPr>
                <a:t>ot</a:t>
              </a:r>
              <a:r>
                <a:rPr sz="2400" b="1" i="1" spc="-5" dirty="0">
                  <a:latin typeface="Calibri"/>
                  <a:cs typeface="Calibri"/>
                </a:rPr>
                <a:t>-</a:t>
              </a:r>
              <a:r>
                <a:rPr sz="2400" b="1" i="1" dirty="0">
                  <a:latin typeface="Calibri"/>
                  <a:cs typeface="Calibri"/>
                </a:rPr>
                <a:t>pr</a:t>
              </a:r>
              <a:r>
                <a:rPr sz="2400" b="1" i="1" spc="-10" dirty="0">
                  <a:latin typeface="Calibri"/>
                  <a:cs typeface="Calibri"/>
                </a:rPr>
                <a:t>o</a:t>
              </a:r>
              <a:r>
                <a:rPr sz="2400" b="1" i="1" dirty="0">
                  <a:latin typeface="Calibri"/>
                  <a:cs typeface="Calibri"/>
                </a:rPr>
                <a:t>du</a:t>
              </a:r>
              <a:r>
                <a:rPr sz="2400" b="1" i="1" spc="-10" dirty="0">
                  <a:latin typeface="Calibri"/>
                  <a:cs typeface="Calibri"/>
                </a:rPr>
                <a:t>c</a:t>
              </a:r>
              <a:r>
                <a:rPr sz="2400" b="1" i="1" dirty="0">
                  <a:latin typeface="Calibri"/>
                  <a:cs typeface="Calibri"/>
                </a:rPr>
                <a:t>t</a:t>
              </a:r>
              <a:endParaRPr sz="2400">
                <a:latin typeface="Calibri"/>
                <a:cs typeface="Calibri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2673096" y="3029711"/>
              <a:ext cx="3075940" cy="2858770"/>
              <a:chOff x="1149096" y="3029711"/>
              <a:chExt cx="3075940" cy="285877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1903984" y="4103369"/>
                <a:ext cx="1591945" cy="1784985"/>
              </a:xfrm>
              <a:custGeom>
                <a:avLst/>
                <a:gdLst/>
                <a:ahLst/>
                <a:cxnLst/>
                <a:rect l="l" t="t" r="r" b="b"/>
                <a:pathLst>
                  <a:path w="1591945" h="1784985">
                    <a:moveTo>
                      <a:pt x="85725" y="1152525"/>
                    </a:moveTo>
                    <a:lnTo>
                      <a:pt x="78549" y="1138174"/>
                    </a:lnTo>
                    <a:lnTo>
                      <a:pt x="42926" y="1066800"/>
                    </a:lnTo>
                    <a:lnTo>
                      <a:pt x="0" y="1152525"/>
                    </a:lnTo>
                    <a:lnTo>
                      <a:pt x="28575" y="1152525"/>
                    </a:lnTo>
                    <a:lnTo>
                      <a:pt x="28575" y="1784629"/>
                    </a:lnTo>
                    <a:lnTo>
                      <a:pt x="57150" y="1784629"/>
                    </a:lnTo>
                    <a:lnTo>
                      <a:pt x="57150" y="1152525"/>
                    </a:lnTo>
                    <a:lnTo>
                      <a:pt x="85725" y="1152525"/>
                    </a:lnTo>
                    <a:close/>
                  </a:path>
                  <a:path w="1591945" h="1784985">
                    <a:moveTo>
                      <a:pt x="102616" y="85725"/>
                    </a:moveTo>
                    <a:lnTo>
                      <a:pt x="95427" y="71374"/>
                    </a:lnTo>
                    <a:lnTo>
                      <a:pt x="59690" y="0"/>
                    </a:lnTo>
                    <a:lnTo>
                      <a:pt x="16891" y="85725"/>
                    </a:lnTo>
                    <a:lnTo>
                      <a:pt x="45453" y="85725"/>
                    </a:lnTo>
                    <a:lnTo>
                      <a:pt x="45339" y="377063"/>
                    </a:lnTo>
                    <a:lnTo>
                      <a:pt x="73914" y="377063"/>
                    </a:lnTo>
                    <a:lnTo>
                      <a:pt x="74028" y="85725"/>
                    </a:lnTo>
                    <a:lnTo>
                      <a:pt x="102616" y="85725"/>
                    </a:lnTo>
                    <a:close/>
                  </a:path>
                  <a:path w="1591945" h="1784985">
                    <a:moveTo>
                      <a:pt x="1583817" y="105537"/>
                    </a:moveTo>
                    <a:lnTo>
                      <a:pt x="1576641" y="91186"/>
                    </a:lnTo>
                    <a:lnTo>
                      <a:pt x="1541018" y="19812"/>
                    </a:lnTo>
                    <a:lnTo>
                      <a:pt x="1498092" y="105537"/>
                    </a:lnTo>
                    <a:lnTo>
                      <a:pt x="1526667" y="105537"/>
                    </a:lnTo>
                    <a:lnTo>
                      <a:pt x="1526667" y="396875"/>
                    </a:lnTo>
                    <a:lnTo>
                      <a:pt x="1555242" y="396875"/>
                    </a:lnTo>
                    <a:lnTo>
                      <a:pt x="1555242" y="105537"/>
                    </a:lnTo>
                    <a:lnTo>
                      <a:pt x="1583817" y="105537"/>
                    </a:lnTo>
                    <a:close/>
                  </a:path>
                  <a:path w="1591945" h="1784985">
                    <a:moveTo>
                      <a:pt x="1591437" y="1152525"/>
                    </a:moveTo>
                    <a:lnTo>
                      <a:pt x="1584261" y="1138174"/>
                    </a:lnTo>
                    <a:lnTo>
                      <a:pt x="1548638" y="1066800"/>
                    </a:lnTo>
                    <a:lnTo>
                      <a:pt x="1505712" y="1152525"/>
                    </a:lnTo>
                    <a:lnTo>
                      <a:pt x="1534287" y="1152525"/>
                    </a:lnTo>
                    <a:lnTo>
                      <a:pt x="1534287" y="1784629"/>
                    </a:lnTo>
                    <a:lnTo>
                      <a:pt x="1562862" y="1784629"/>
                    </a:lnTo>
                    <a:lnTo>
                      <a:pt x="1562862" y="1152525"/>
                    </a:lnTo>
                    <a:lnTo>
                      <a:pt x="1591437" y="115252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47378" y="3694366"/>
                <a:ext cx="118490" cy="118490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2091690" y="3705351"/>
                <a:ext cx="118999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1189989" h="95250">
                    <a:moveTo>
                      <a:pt x="430530" y="52070"/>
                    </a:moveTo>
                    <a:lnTo>
                      <a:pt x="401866" y="37719"/>
                    </a:lnTo>
                    <a:lnTo>
                      <a:pt x="344805" y="9144"/>
                    </a:lnTo>
                    <a:lnTo>
                      <a:pt x="344805" y="37719"/>
                    </a:lnTo>
                    <a:lnTo>
                      <a:pt x="0" y="37719"/>
                    </a:lnTo>
                    <a:lnTo>
                      <a:pt x="0" y="66294"/>
                    </a:lnTo>
                    <a:lnTo>
                      <a:pt x="344805" y="66294"/>
                    </a:lnTo>
                    <a:lnTo>
                      <a:pt x="344805" y="94869"/>
                    </a:lnTo>
                    <a:lnTo>
                      <a:pt x="402031" y="66294"/>
                    </a:lnTo>
                    <a:lnTo>
                      <a:pt x="430530" y="52070"/>
                    </a:lnTo>
                    <a:close/>
                  </a:path>
                  <a:path w="1189989" h="95250">
                    <a:moveTo>
                      <a:pt x="1189482" y="28575"/>
                    </a:moveTo>
                    <a:lnTo>
                      <a:pt x="876681" y="28575"/>
                    </a:lnTo>
                    <a:lnTo>
                      <a:pt x="876681" y="0"/>
                    </a:lnTo>
                    <a:lnTo>
                      <a:pt x="790956" y="42926"/>
                    </a:lnTo>
                    <a:lnTo>
                      <a:pt x="876681" y="85725"/>
                    </a:lnTo>
                    <a:lnTo>
                      <a:pt x="876681" y="57150"/>
                    </a:lnTo>
                    <a:lnTo>
                      <a:pt x="1189482" y="57150"/>
                    </a:lnTo>
                    <a:lnTo>
                      <a:pt x="1189482" y="285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168146" y="3048761"/>
                <a:ext cx="3037840" cy="2501265"/>
              </a:xfrm>
              <a:custGeom>
                <a:avLst/>
                <a:gdLst/>
                <a:ahLst/>
                <a:cxnLst/>
                <a:rect l="l" t="t" r="r" b="b"/>
                <a:pathLst>
                  <a:path w="3037840" h="2501265">
                    <a:moveTo>
                      <a:pt x="0" y="2500884"/>
                    </a:moveTo>
                    <a:lnTo>
                      <a:pt x="3037331" y="2500884"/>
                    </a:lnTo>
                    <a:lnTo>
                      <a:pt x="3037331" y="0"/>
                    </a:lnTo>
                    <a:lnTo>
                      <a:pt x="0" y="0"/>
                    </a:lnTo>
                    <a:lnTo>
                      <a:pt x="0" y="2500884"/>
                    </a:lnTo>
                    <a:close/>
                  </a:path>
                </a:pathLst>
              </a:custGeom>
              <a:ln w="38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1180" y="3428999"/>
                <a:ext cx="251459" cy="669036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821180" y="3428999"/>
                <a:ext cx="25146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669289">
                    <a:moveTo>
                      <a:pt x="0" y="41910"/>
                    </a:moveTo>
                    <a:lnTo>
                      <a:pt x="3298" y="25610"/>
                    </a:lnTo>
                    <a:lnTo>
                      <a:pt x="12287" y="12287"/>
                    </a:lnTo>
                    <a:lnTo>
                      <a:pt x="25610" y="3298"/>
                    </a:lnTo>
                    <a:lnTo>
                      <a:pt x="41909" y="0"/>
                    </a:lnTo>
                    <a:lnTo>
                      <a:pt x="209550" y="0"/>
                    </a:lnTo>
                    <a:lnTo>
                      <a:pt x="225849" y="3298"/>
                    </a:lnTo>
                    <a:lnTo>
                      <a:pt x="239172" y="12287"/>
                    </a:lnTo>
                    <a:lnTo>
                      <a:pt x="248161" y="25610"/>
                    </a:lnTo>
                    <a:lnTo>
                      <a:pt x="251459" y="41910"/>
                    </a:lnTo>
                    <a:lnTo>
                      <a:pt x="251459" y="627126"/>
                    </a:lnTo>
                    <a:lnTo>
                      <a:pt x="248161" y="643425"/>
                    </a:lnTo>
                    <a:lnTo>
                      <a:pt x="239172" y="656748"/>
                    </a:lnTo>
                    <a:lnTo>
                      <a:pt x="225849" y="665737"/>
                    </a:lnTo>
                    <a:lnTo>
                      <a:pt x="209550" y="669036"/>
                    </a:lnTo>
                    <a:lnTo>
                      <a:pt x="41909" y="669036"/>
                    </a:lnTo>
                    <a:lnTo>
                      <a:pt x="25610" y="665737"/>
                    </a:lnTo>
                    <a:lnTo>
                      <a:pt x="12287" y="656748"/>
                    </a:lnTo>
                    <a:lnTo>
                      <a:pt x="3298" y="643425"/>
                    </a:lnTo>
                    <a:lnTo>
                      <a:pt x="0" y="627126"/>
                    </a:lnTo>
                    <a:lnTo>
                      <a:pt x="0" y="41910"/>
                    </a:lnTo>
                    <a:close/>
                  </a:path>
                </a:pathLst>
              </a:custGeom>
              <a:ln w="6350">
                <a:solidFill>
                  <a:srgbClr val="44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17747" y="3415283"/>
                <a:ext cx="251460" cy="669035"/>
              </a:xfrm>
              <a:prstGeom prst="rect">
                <a:avLst/>
              </a:prstGeom>
            </p:spPr>
          </p:pic>
          <p:sp>
            <p:nvSpPr>
              <p:cNvPr id="22" name="object 22"/>
              <p:cNvSpPr/>
              <p:nvPr/>
            </p:nvSpPr>
            <p:spPr>
              <a:xfrm>
                <a:off x="3317747" y="3415283"/>
                <a:ext cx="25146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669289">
                    <a:moveTo>
                      <a:pt x="0" y="41910"/>
                    </a:moveTo>
                    <a:lnTo>
                      <a:pt x="3298" y="25610"/>
                    </a:lnTo>
                    <a:lnTo>
                      <a:pt x="12287" y="12287"/>
                    </a:lnTo>
                    <a:lnTo>
                      <a:pt x="25610" y="3298"/>
                    </a:lnTo>
                    <a:lnTo>
                      <a:pt x="41910" y="0"/>
                    </a:lnTo>
                    <a:lnTo>
                      <a:pt x="209550" y="0"/>
                    </a:lnTo>
                    <a:lnTo>
                      <a:pt x="225849" y="3298"/>
                    </a:lnTo>
                    <a:lnTo>
                      <a:pt x="239172" y="12287"/>
                    </a:lnTo>
                    <a:lnTo>
                      <a:pt x="248161" y="25610"/>
                    </a:lnTo>
                    <a:lnTo>
                      <a:pt x="251460" y="41910"/>
                    </a:lnTo>
                    <a:lnTo>
                      <a:pt x="251460" y="627126"/>
                    </a:lnTo>
                    <a:lnTo>
                      <a:pt x="248161" y="643425"/>
                    </a:lnTo>
                    <a:lnTo>
                      <a:pt x="239172" y="656748"/>
                    </a:lnTo>
                    <a:lnTo>
                      <a:pt x="225849" y="665737"/>
                    </a:lnTo>
                    <a:lnTo>
                      <a:pt x="209550" y="669035"/>
                    </a:lnTo>
                    <a:lnTo>
                      <a:pt x="41910" y="669035"/>
                    </a:lnTo>
                    <a:lnTo>
                      <a:pt x="25610" y="665737"/>
                    </a:lnTo>
                    <a:lnTo>
                      <a:pt x="12287" y="656748"/>
                    </a:lnTo>
                    <a:lnTo>
                      <a:pt x="3298" y="643425"/>
                    </a:lnTo>
                    <a:lnTo>
                      <a:pt x="0" y="627126"/>
                    </a:lnTo>
                    <a:lnTo>
                      <a:pt x="0" y="41910"/>
                    </a:lnTo>
                    <a:close/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3384170" y="3517519"/>
              <a:ext cx="19748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spcBef>
                  <a:spcPts val="100"/>
                </a:spcBef>
              </a:pPr>
              <a:r>
                <a:rPr sz="2400" dirty="0">
                  <a:latin typeface="Cambria Math"/>
                  <a:cs typeface="Cambria Math"/>
                </a:rPr>
                <a:t>𝒒</a:t>
              </a:r>
              <a:endParaRPr sz="2400">
                <a:latin typeface="Cambria Math"/>
                <a:cs typeface="Cambria Math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875910" y="3551632"/>
              <a:ext cx="199390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spcBef>
                  <a:spcPts val="100"/>
                </a:spcBef>
              </a:pPr>
              <a:r>
                <a:rPr sz="2400" dirty="0">
                  <a:latin typeface="Cambria Math"/>
                  <a:cs typeface="Cambria Math"/>
                </a:rPr>
                <a:t>𝒌</a:t>
              </a:r>
              <a:endParaRPr sz="2400">
                <a:latin typeface="Cambria Math"/>
                <a:cs typeface="Cambria Math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138930" y="2335148"/>
              <a:ext cx="1245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328930" algn="l"/>
                </a:tabLst>
              </a:pPr>
              <a:r>
                <a:rPr sz="3600" baseline="5787" dirty="0">
                  <a:latin typeface="Cambria Math"/>
                  <a:cs typeface="Cambria Math"/>
                </a:rPr>
                <a:t>𝛼	</a:t>
              </a:r>
              <a:r>
                <a:rPr sz="2400" dirty="0">
                  <a:latin typeface="Cambria Math"/>
                  <a:cs typeface="Cambria Math"/>
                </a:rPr>
                <a:t>=</a:t>
              </a:r>
              <a:r>
                <a:rPr sz="2400" spc="90" dirty="0">
                  <a:latin typeface="Cambria Math"/>
                  <a:cs typeface="Cambria Math"/>
                </a:rPr>
                <a:t> </a:t>
              </a:r>
              <a:r>
                <a:rPr sz="2400" dirty="0">
                  <a:latin typeface="Cambria Math"/>
                  <a:cs typeface="Cambria Math"/>
                </a:rPr>
                <a:t>𝒒</a:t>
              </a:r>
              <a:r>
                <a:rPr sz="2400" spc="-30" dirty="0">
                  <a:latin typeface="Cambria Math"/>
                  <a:cs typeface="Cambria Math"/>
                </a:rPr>
                <a:t> </a:t>
              </a:r>
              <a:r>
                <a:rPr sz="2400" spc="80" dirty="0">
                  <a:latin typeface="Cambria Math"/>
                  <a:cs typeface="Cambria Math"/>
                </a:rPr>
                <a:t>∙</a:t>
              </a:r>
              <a:r>
                <a:rPr sz="2400" spc="-20" dirty="0">
                  <a:latin typeface="Cambria Math"/>
                  <a:cs typeface="Cambria Math"/>
                </a:rPr>
                <a:t> </a:t>
              </a:r>
              <a:r>
                <a:rPr sz="2400" dirty="0">
                  <a:latin typeface="Cambria Math"/>
                  <a:cs typeface="Cambria Math"/>
                </a:rPr>
                <a:t>𝒌</a:t>
              </a:r>
              <a:endParaRPr sz="2400">
                <a:latin typeface="Cambria Math"/>
                <a:cs typeface="Cambria Math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4972" y="5894832"/>
              <a:ext cx="461772" cy="60502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204972" y="5894832"/>
              <a:ext cx="462280" cy="605155"/>
            </a:xfrm>
            <a:custGeom>
              <a:avLst/>
              <a:gdLst/>
              <a:ahLst/>
              <a:cxnLst/>
              <a:rect l="l" t="t" r="r" b="b"/>
              <a:pathLst>
                <a:path w="462280" h="605154">
                  <a:moveTo>
                    <a:pt x="0" y="605028"/>
                  </a:moveTo>
                  <a:lnTo>
                    <a:pt x="461772" y="605028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0308" y="5890260"/>
              <a:ext cx="460247" cy="6065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750308" y="5890260"/>
              <a:ext cx="460375" cy="607060"/>
            </a:xfrm>
            <a:custGeom>
              <a:avLst/>
              <a:gdLst/>
              <a:ahLst/>
              <a:cxnLst/>
              <a:rect l="l" t="t" r="r" b="b"/>
              <a:pathLst>
                <a:path w="460375" h="607060">
                  <a:moveTo>
                    <a:pt x="0" y="606551"/>
                  </a:moveTo>
                  <a:lnTo>
                    <a:pt x="460247" y="606551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74E0481-D565-4535-9457-2EDDE21D94B4}"/>
                  </a:ext>
                </a:extLst>
              </p:cNvPr>
              <p:cNvSpPr txBox="1"/>
              <p:nvPr/>
            </p:nvSpPr>
            <p:spPr>
              <a:xfrm>
                <a:off x="703656" y="2265380"/>
                <a:ext cx="5672882" cy="83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zh-TW" altLang="en-US" sz="2400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是一個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matrix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，裡面係數由 </a:t>
                </a:r>
                <a:r>
                  <a:rPr lang="en-US" altLang="zh-TW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model train </a:t>
                </a:r>
                <a:r>
                  <a:rPr lang="zh-TW" altLang="en-US" sz="24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出來的</a:t>
                </a:r>
                <a:endParaRPr 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74E0481-D565-4535-9457-2EDDE21D9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6" y="2265380"/>
                <a:ext cx="5672882" cy="837537"/>
              </a:xfrm>
              <a:prstGeom prst="rect">
                <a:avLst/>
              </a:prstGeom>
              <a:blipFill>
                <a:blip r:embed="rId9"/>
                <a:stretch>
                  <a:fillRect l="-1611" t="-4380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3EA0D9A-03DC-4A95-9018-7010CC6B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40126"/>
            <a:ext cx="10728959" cy="62856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119D78-EA12-46D9-BEB0-160E13300C48}"/>
              </a:ext>
            </a:extLst>
          </p:cNvPr>
          <p:cNvSpPr/>
          <p:nvPr/>
        </p:nvSpPr>
        <p:spPr>
          <a:xfrm>
            <a:off x="10367682" y="6035467"/>
            <a:ext cx="579120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4516" y="3793109"/>
            <a:ext cx="294640" cy="546100"/>
            <a:chOff x="580516" y="3793109"/>
            <a:chExt cx="294640" cy="54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691" y="3796284"/>
              <a:ext cx="288036" cy="5394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3691" y="3796284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90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9955" y="3757421"/>
            <a:ext cx="39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-20833" dirty="0">
                <a:latin typeface="Cambria Math"/>
                <a:cs typeface="Cambria Math"/>
              </a:rPr>
              <a:t>𝒒</a:t>
            </a:r>
            <a:r>
              <a:rPr sz="1750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02941" y="3776345"/>
            <a:ext cx="3034030" cy="1085850"/>
            <a:chOff x="678941" y="3776345"/>
            <a:chExt cx="3034030" cy="1085850"/>
          </a:xfrm>
        </p:grpSpPr>
        <p:sp>
          <p:nvSpPr>
            <p:cNvPr id="7" name="object 7"/>
            <p:cNvSpPr/>
            <p:nvPr/>
          </p:nvSpPr>
          <p:spPr>
            <a:xfrm>
              <a:off x="717041" y="4603242"/>
              <a:ext cx="582295" cy="246379"/>
            </a:xfrm>
            <a:custGeom>
              <a:avLst/>
              <a:gdLst/>
              <a:ahLst/>
              <a:cxnLst/>
              <a:rect l="l" t="t" r="r" b="b"/>
              <a:pathLst>
                <a:path w="582294" h="246379">
                  <a:moveTo>
                    <a:pt x="582168" y="245998"/>
                  </a:moveTo>
                  <a:lnTo>
                    <a:pt x="582168" y="0"/>
                  </a:lnTo>
                </a:path>
                <a:path w="582294" h="246379">
                  <a:moveTo>
                    <a:pt x="0" y="16763"/>
                  </a:moveTo>
                  <a:lnTo>
                    <a:pt x="582041" y="16763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941" y="4338066"/>
              <a:ext cx="76200" cy="271780"/>
            </a:xfrm>
            <a:custGeom>
              <a:avLst/>
              <a:gdLst/>
              <a:ahLst/>
              <a:cxnLst/>
              <a:rect l="l" t="t" r="r" b="b"/>
              <a:pathLst>
                <a:path w="76200" h="271779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71525"/>
                  </a:lnTo>
                  <a:lnTo>
                    <a:pt x="50800" y="271525"/>
                  </a:lnTo>
                  <a:lnTo>
                    <a:pt x="50800" y="63499"/>
                  </a:lnTo>
                  <a:close/>
                </a:path>
                <a:path w="76200" h="271779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71779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1380" y="3779520"/>
              <a:ext cx="288036" cy="5394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1380" y="3779520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37" y="3740277"/>
            <a:ext cx="395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𝟐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90801" y="4324351"/>
            <a:ext cx="7223759" cy="1186815"/>
            <a:chOff x="1066800" y="4324350"/>
            <a:chExt cx="7223759" cy="11868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4873751"/>
              <a:ext cx="461772" cy="6065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36442" y="4324350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508888"/>
                  </a:lnTo>
                  <a:lnTo>
                    <a:pt x="50800" y="508888"/>
                  </a:lnTo>
                  <a:lnTo>
                    <a:pt x="50800" y="63500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132" y="4873751"/>
              <a:ext cx="464820" cy="606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4791" y="4888991"/>
              <a:ext cx="464820" cy="6050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5740" y="4905755"/>
              <a:ext cx="464820" cy="60502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67916" y="82677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Self-attention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49740" y="4905756"/>
            <a:ext cx="464820" cy="346249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273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𝟒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8791" y="4888992"/>
            <a:ext cx="46482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278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𝟑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6132" y="4873753"/>
            <a:ext cx="464820" cy="371897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5570">
              <a:spcBef>
                <a:spcPts val="2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𝟐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90800" y="4873753"/>
            <a:ext cx="462280" cy="359073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2840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𝒂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0435" y="5713882"/>
            <a:ext cx="158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𝒒</a:t>
            </a:r>
            <a:r>
              <a:rPr sz="2625" baseline="28571" dirty="0">
                <a:latin typeface="Cambria Math"/>
                <a:cs typeface="Cambria Math"/>
              </a:rPr>
              <a:t>𝟏</a:t>
            </a:r>
            <a:r>
              <a:rPr sz="2625" spc="502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spc="95" dirty="0">
                <a:latin typeface="Cambria Math"/>
                <a:cs typeface="Cambria Math"/>
              </a:rPr>
              <a:t>𝑊</a:t>
            </a:r>
            <a:r>
              <a:rPr sz="2625" spc="142" baseline="28571" dirty="0">
                <a:latin typeface="Cambria Math"/>
                <a:cs typeface="Cambria Math"/>
              </a:rPr>
              <a:t>𝑞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𝟏</a:t>
            </a:r>
            <a:endParaRPr sz="2625" baseline="28571">
              <a:latin typeface="Cambria Math"/>
              <a:cs typeface="Cambria Math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80960" y="3832733"/>
            <a:ext cx="294640" cy="546100"/>
            <a:chOff x="5656960" y="3832733"/>
            <a:chExt cx="294640" cy="54610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0135" y="3835908"/>
              <a:ext cx="288036" cy="5394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60135" y="3835908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89" h="539750">
                  <a:moveTo>
                    <a:pt x="0" y="539495"/>
                  </a:moveTo>
                  <a:lnTo>
                    <a:pt x="288036" y="539495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57974" y="3797554"/>
            <a:ext cx="395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𝟑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299197" y="3860166"/>
            <a:ext cx="2424430" cy="1029969"/>
            <a:chOff x="5775197" y="3860165"/>
            <a:chExt cx="2424430" cy="1029969"/>
          </a:xfrm>
        </p:grpSpPr>
        <p:sp>
          <p:nvSpPr>
            <p:cNvPr id="29" name="object 29"/>
            <p:cNvSpPr/>
            <p:nvPr/>
          </p:nvSpPr>
          <p:spPr>
            <a:xfrm>
              <a:off x="5775197" y="4380738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508888"/>
                  </a:lnTo>
                  <a:lnTo>
                    <a:pt x="50800" y="508888"/>
                  </a:lnTo>
                  <a:lnTo>
                    <a:pt x="50800" y="63500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08035" y="3863340"/>
              <a:ext cx="288035" cy="54101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908035" y="3863340"/>
              <a:ext cx="288290" cy="541020"/>
            </a:xfrm>
            <a:custGeom>
              <a:avLst/>
              <a:gdLst/>
              <a:ahLst/>
              <a:cxnLst/>
              <a:rect l="l" t="t" r="r" b="b"/>
              <a:pathLst>
                <a:path w="288290" h="541020">
                  <a:moveTo>
                    <a:pt x="0" y="541019"/>
                  </a:moveTo>
                  <a:lnTo>
                    <a:pt x="288035" y="541019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06129" y="3824985"/>
            <a:ext cx="395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𝟒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19778" y="2766823"/>
            <a:ext cx="4803775" cy="2150745"/>
            <a:chOff x="3295777" y="2766822"/>
            <a:chExt cx="4803775" cy="2150745"/>
          </a:xfrm>
        </p:grpSpPr>
        <p:sp>
          <p:nvSpPr>
            <p:cNvPr id="34" name="object 34"/>
            <p:cNvSpPr/>
            <p:nvPr/>
          </p:nvSpPr>
          <p:spPr>
            <a:xfrm>
              <a:off x="3295777" y="2766821"/>
              <a:ext cx="2540000" cy="1059815"/>
            </a:xfrm>
            <a:custGeom>
              <a:avLst/>
              <a:gdLst/>
              <a:ahLst/>
              <a:cxnLst/>
              <a:rect l="l" t="t" r="r" b="b"/>
              <a:pathLst>
                <a:path w="2540000" h="1059814">
                  <a:moveTo>
                    <a:pt x="317754" y="1052576"/>
                  </a:moveTo>
                  <a:lnTo>
                    <a:pt x="48945" y="70218"/>
                  </a:lnTo>
                  <a:lnTo>
                    <a:pt x="73533" y="63500"/>
                  </a:lnTo>
                  <a:lnTo>
                    <a:pt x="68516" y="57912"/>
                  </a:lnTo>
                  <a:lnTo>
                    <a:pt x="16637" y="0"/>
                  </a:lnTo>
                  <a:lnTo>
                    <a:pt x="0" y="83566"/>
                  </a:lnTo>
                  <a:lnTo>
                    <a:pt x="24434" y="76898"/>
                  </a:lnTo>
                  <a:lnTo>
                    <a:pt x="293370" y="1059307"/>
                  </a:lnTo>
                  <a:lnTo>
                    <a:pt x="317754" y="1052576"/>
                  </a:lnTo>
                  <a:close/>
                </a:path>
                <a:path w="2540000" h="1059814">
                  <a:moveTo>
                    <a:pt x="2539746" y="1052576"/>
                  </a:moveTo>
                  <a:lnTo>
                    <a:pt x="2270937" y="70218"/>
                  </a:lnTo>
                  <a:lnTo>
                    <a:pt x="2295525" y="63500"/>
                  </a:lnTo>
                  <a:lnTo>
                    <a:pt x="2290508" y="57912"/>
                  </a:lnTo>
                  <a:lnTo>
                    <a:pt x="2238629" y="0"/>
                  </a:lnTo>
                  <a:lnTo>
                    <a:pt x="2221992" y="83566"/>
                  </a:lnTo>
                  <a:lnTo>
                    <a:pt x="2246426" y="76898"/>
                  </a:lnTo>
                  <a:lnTo>
                    <a:pt x="2515362" y="1059307"/>
                  </a:lnTo>
                  <a:lnTo>
                    <a:pt x="2539746" y="1052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3098" y="4408170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508888"/>
                  </a:lnTo>
                  <a:lnTo>
                    <a:pt x="50800" y="508888"/>
                  </a:lnTo>
                  <a:lnTo>
                    <a:pt x="50800" y="63499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79385" y="2785110"/>
              <a:ext cx="318135" cy="1059815"/>
            </a:xfrm>
            <a:custGeom>
              <a:avLst/>
              <a:gdLst/>
              <a:ahLst/>
              <a:cxnLst/>
              <a:rect l="l" t="t" r="r" b="b"/>
              <a:pathLst>
                <a:path w="318134" h="1059814">
                  <a:moveTo>
                    <a:pt x="48957" y="70206"/>
                  </a:moveTo>
                  <a:lnTo>
                    <a:pt x="24436" y="76897"/>
                  </a:lnTo>
                  <a:lnTo>
                    <a:pt x="293370" y="1059307"/>
                  </a:lnTo>
                  <a:lnTo>
                    <a:pt x="317754" y="1052576"/>
                  </a:lnTo>
                  <a:lnTo>
                    <a:pt x="48957" y="70206"/>
                  </a:lnTo>
                  <a:close/>
                </a:path>
                <a:path w="318134" h="1059814">
                  <a:moveTo>
                    <a:pt x="16637" y="0"/>
                  </a:moveTo>
                  <a:lnTo>
                    <a:pt x="0" y="83565"/>
                  </a:lnTo>
                  <a:lnTo>
                    <a:pt x="24436" y="76897"/>
                  </a:lnTo>
                  <a:lnTo>
                    <a:pt x="21082" y="64642"/>
                  </a:lnTo>
                  <a:lnTo>
                    <a:pt x="45593" y="57912"/>
                  </a:lnTo>
                  <a:lnTo>
                    <a:pt x="68526" y="57912"/>
                  </a:lnTo>
                  <a:lnTo>
                    <a:pt x="16637" y="0"/>
                  </a:lnTo>
                  <a:close/>
                </a:path>
                <a:path w="318134" h="1059814">
                  <a:moveTo>
                    <a:pt x="45593" y="57912"/>
                  </a:moveTo>
                  <a:lnTo>
                    <a:pt x="21082" y="64642"/>
                  </a:lnTo>
                  <a:lnTo>
                    <a:pt x="24436" y="76897"/>
                  </a:lnTo>
                  <a:lnTo>
                    <a:pt x="48957" y="70206"/>
                  </a:lnTo>
                  <a:lnTo>
                    <a:pt x="45593" y="57912"/>
                  </a:lnTo>
                  <a:close/>
                </a:path>
                <a:path w="318134" h="1059814">
                  <a:moveTo>
                    <a:pt x="68526" y="57912"/>
                  </a:moveTo>
                  <a:lnTo>
                    <a:pt x="45593" y="57912"/>
                  </a:lnTo>
                  <a:lnTo>
                    <a:pt x="48957" y="70206"/>
                  </a:lnTo>
                  <a:lnTo>
                    <a:pt x="73533" y="63500"/>
                  </a:lnTo>
                  <a:lnTo>
                    <a:pt x="68526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297679" y="5736742"/>
            <a:ext cx="158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𝒌</a:t>
            </a:r>
            <a:r>
              <a:rPr sz="2625" spc="-7" baseline="28571" dirty="0">
                <a:latin typeface="Cambria Math"/>
                <a:cs typeface="Cambria Math"/>
              </a:rPr>
              <a:t>𝟐</a:t>
            </a:r>
            <a:r>
              <a:rPr sz="2625" spc="509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95" dirty="0">
                <a:latin typeface="Cambria Math"/>
                <a:cs typeface="Cambria Math"/>
              </a:rPr>
              <a:t> 𝑊</a:t>
            </a:r>
            <a:r>
              <a:rPr sz="2625" spc="142" baseline="28571" dirty="0">
                <a:latin typeface="Cambria Math"/>
                <a:cs typeface="Cambria Math"/>
              </a:rPr>
              <a:t>𝑘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𝟐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63867" y="5736742"/>
            <a:ext cx="158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𝒌</a:t>
            </a:r>
            <a:r>
              <a:rPr sz="2625" spc="-7" baseline="28571" dirty="0">
                <a:latin typeface="Cambria Math"/>
                <a:cs typeface="Cambria Math"/>
              </a:rPr>
              <a:t>𝟑</a:t>
            </a:r>
            <a:r>
              <a:rPr sz="2625" spc="502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95" dirty="0">
                <a:latin typeface="Cambria Math"/>
                <a:cs typeface="Cambria Math"/>
              </a:rPr>
              <a:t>𝑊</a:t>
            </a:r>
            <a:r>
              <a:rPr sz="2625" spc="142" baseline="28571" dirty="0">
                <a:latin typeface="Cambria Math"/>
                <a:cs typeface="Cambria Math"/>
              </a:rPr>
              <a:t>𝑘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𝟑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88273" y="5736742"/>
            <a:ext cx="158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𝒌</a:t>
            </a:r>
            <a:r>
              <a:rPr sz="2625" spc="-7" baseline="28571" dirty="0">
                <a:latin typeface="Cambria Math"/>
                <a:cs typeface="Cambria Math"/>
              </a:rPr>
              <a:t>𝟒</a:t>
            </a:r>
            <a:r>
              <a:rPr sz="2625" spc="509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95" dirty="0">
                <a:latin typeface="Cambria Math"/>
                <a:cs typeface="Cambria Math"/>
              </a:rPr>
              <a:t>𝑊</a:t>
            </a:r>
            <a:r>
              <a:rPr sz="2625" spc="142" baseline="28571" dirty="0">
                <a:latin typeface="Cambria Math"/>
                <a:cs typeface="Cambria Math"/>
              </a:rPr>
              <a:t>𝑘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𝟒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54551" y="2273300"/>
            <a:ext cx="55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7" baseline="11574" dirty="0">
                <a:latin typeface="Cambria Math"/>
                <a:cs typeface="Cambria Math"/>
              </a:rPr>
              <a:t>𝛼</a:t>
            </a:r>
            <a:r>
              <a:rPr sz="1750" spc="5" dirty="0">
                <a:latin typeface="Cambria Math"/>
                <a:cs typeface="Cambria Math"/>
              </a:rPr>
              <a:t>1,2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247151" y="2610358"/>
            <a:ext cx="7159625" cy="1199515"/>
            <a:chOff x="723150" y="2610357"/>
            <a:chExt cx="7159625" cy="1199515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3674" y="2610357"/>
              <a:ext cx="192531" cy="1925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8902" y="2617977"/>
              <a:ext cx="192532" cy="1940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9850" y="2643885"/>
              <a:ext cx="192531" cy="19253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23150" y="2784474"/>
              <a:ext cx="7064375" cy="1025525"/>
            </a:xfrm>
            <a:custGeom>
              <a:avLst/>
              <a:gdLst/>
              <a:ahLst/>
              <a:cxnLst/>
              <a:rect l="l" t="t" r="r" b="b"/>
              <a:pathLst>
                <a:path w="7064375" h="1025525">
                  <a:moveTo>
                    <a:pt x="7063854" y="46355"/>
                  </a:moveTo>
                  <a:lnTo>
                    <a:pt x="7052272" y="42418"/>
                  </a:lnTo>
                  <a:lnTo>
                    <a:pt x="6983209" y="18923"/>
                  </a:lnTo>
                  <a:lnTo>
                    <a:pt x="6986638" y="44145"/>
                  </a:lnTo>
                  <a:lnTo>
                    <a:pt x="391248" y="946124"/>
                  </a:lnTo>
                  <a:lnTo>
                    <a:pt x="4740859" y="49822"/>
                  </a:lnTo>
                  <a:lnTo>
                    <a:pt x="4745977" y="74676"/>
                  </a:lnTo>
                  <a:lnTo>
                    <a:pt x="4812411" y="22352"/>
                  </a:lnTo>
                  <a:lnTo>
                    <a:pt x="4812906" y="21971"/>
                  </a:lnTo>
                  <a:lnTo>
                    <a:pt x="4730610" y="0"/>
                  </a:lnTo>
                  <a:lnTo>
                    <a:pt x="4735728" y="24917"/>
                  </a:lnTo>
                  <a:lnTo>
                    <a:pt x="152184" y="969441"/>
                  </a:lnTo>
                  <a:lnTo>
                    <a:pt x="2540939" y="52057"/>
                  </a:lnTo>
                  <a:lnTo>
                    <a:pt x="2550020" y="75692"/>
                  </a:lnTo>
                  <a:lnTo>
                    <a:pt x="2597543" y="23749"/>
                  </a:lnTo>
                  <a:lnTo>
                    <a:pt x="2607551" y="12827"/>
                  </a:lnTo>
                  <a:lnTo>
                    <a:pt x="2522715" y="4572"/>
                  </a:lnTo>
                  <a:lnTo>
                    <a:pt x="2531821" y="28308"/>
                  </a:lnTo>
                  <a:lnTo>
                    <a:pt x="4076" y="999070"/>
                  </a:lnTo>
                  <a:lnTo>
                    <a:pt x="2832" y="999236"/>
                  </a:lnTo>
                  <a:lnTo>
                    <a:pt x="2870" y="999540"/>
                  </a:lnTo>
                  <a:lnTo>
                    <a:pt x="0" y="1000633"/>
                  </a:lnTo>
                  <a:lnTo>
                    <a:pt x="4406" y="1012139"/>
                  </a:lnTo>
                  <a:lnTo>
                    <a:pt x="4953" y="1014742"/>
                  </a:lnTo>
                  <a:lnTo>
                    <a:pt x="6273" y="1024382"/>
                  </a:lnTo>
                  <a:lnTo>
                    <a:pt x="6921" y="1024305"/>
                  </a:lnTo>
                  <a:lnTo>
                    <a:pt x="7124" y="1025271"/>
                  </a:lnTo>
                  <a:lnTo>
                    <a:pt x="21628" y="1022286"/>
                  </a:lnTo>
                  <a:lnTo>
                    <a:pt x="6990054" y="69291"/>
                  </a:lnTo>
                  <a:lnTo>
                    <a:pt x="6993496" y="94488"/>
                  </a:lnTo>
                  <a:lnTo>
                    <a:pt x="7063854" y="46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806185" y="2273300"/>
            <a:ext cx="55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7" baseline="11574" dirty="0">
                <a:latin typeface="Cambria Math"/>
                <a:cs typeface="Cambria Math"/>
              </a:rPr>
              <a:t>𝛼</a:t>
            </a:r>
            <a:r>
              <a:rPr sz="1750" spc="5" dirty="0">
                <a:latin typeface="Cambria Math"/>
                <a:cs typeface="Cambria Math"/>
              </a:rPr>
              <a:t>1,3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62289" y="2289125"/>
            <a:ext cx="554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baseline="11574" dirty="0">
                <a:latin typeface="Cambria Math"/>
                <a:cs typeface="Cambria Math"/>
              </a:rPr>
              <a:t>𝛼</a:t>
            </a:r>
            <a:r>
              <a:rPr sz="1750" dirty="0">
                <a:latin typeface="Cambria Math"/>
                <a:cs typeface="Cambria Math"/>
              </a:rPr>
              <a:t>1,4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659252" y="3829684"/>
            <a:ext cx="294640" cy="546100"/>
            <a:chOff x="1135252" y="3829684"/>
            <a:chExt cx="294640" cy="546100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427" y="3832859"/>
              <a:ext cx="288035" cy="53949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38427" y="3832859"/>
              <a:ext cx="288290" cy="539750"/>
            </a:xfrm>
            <a:custGeom>
              <a:avLst/>
              <a:gdLst/>
              <a:ahLst/>
              <a:cxnLst/>
              <a:rect l="l" t="t" r="r" b="b"/>
              <a:pathLst>
                <a:path w="288290" h="539750">
                  <a:moveTo>
                    <a:pt x="0" y="539495"/>
                  </a:moveTo>
                  <a:lnTo>
                    <a:pt x="288035" y="539495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635911" y="3793997"/>
            <a:ext cx="395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spc="-5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541398" y="2788158"/>
            <a:ext cx="318135" cy="2098675"/>
            <a:chOff x="1017397" y="2788157"/>
            <a:chExt cx="318135" cy="2098675"/>
          </a:xfrm>
        </p:grpSpPr>
        <p:sp>
          <p:nvSpPr>
            <p:cNvPr id="53" name="object 53"/>
            <p:cNvSpPr/>
            <p:nvPr/>
          </p:nvSpPr>
          <p:spPr>
            <a:xfrm>
              <a:off x="1255013" y="4377689"/>
              <a:ext cx="76200" cy="509270"/>
            </a:xfrm>
            <a:custGeom>
              <a:avLst/>
              <a:gdLst/>
              <a:ahLst/>
              <a:cxnLst/>
              <a:rect l="l" t="t" r="r" b="b"/>
              <a:pathLst>
                <a:path w="76200" h="50927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508889"/>
                  </a:lnTo>
                  <a:lnTo>
                    <a:pt x="50800" y="508889"/>
                  </a:lnTo>
                  <a:lnTo>
                    <a:pt x="50800" y="63500"/>
                  </a:lnTo>
                  <a:close/>
                </a:path>
                <a:path w="76200" h="50927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0927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7397" y="2788157"/>
              <a:ext cx="318135" cy="1059815"/>
            </a:xfrm>
            <a:custGeom>
              <a:avLst/>
              <a:gdLst/>
              <a:ahLst/>
              <a:cxnLst/>
              <a:rect l="l" t="t" r="r" b="b"/>
              <a:pathLst>
                <a:path w="318134" h="1059814">
                  <a:moveTo>
                    <a:pt x="49001" y="70187"/>
                  </a:moveTo>
                  <a:lnTo>
                    <a:pt x="24494" y="76878"/>
                  </a:lnTo>
                  <a:lnTo>
                    <a:pt x="293369" y="1059306"/>
                  </a:lnTo>
                  <a:lnTo>
                    <a:pt x="317753" y="1052575"/>
                  </a:lnTo>
                  <a:lnTo>
                    <a:pt x="49001" y="70187"/>
                  </a:lnTo>
                  <a:close/>
                </a:path>
                <a:path w="318134" h="1059814">
                  <a:moveTo>
                    <a:pt x="16637" y="0"/>
                  </a:moveTo>
                  <a:lnTo>
                    <a:pt x="0" y="83565"/>
                  </a:lnTo>
                  <a:lnTo>
                    <a:pt x="24494" y="76878"/>
                  </a:lnTo>
                  <a:lnTo>
                    <a:pt x="21145" y="64642"/>
                  </a:lnTo>
                  <a:lnTo>
                    <a:pt x="45643" y="57912"/>
                  </a:lnTo>
                  <a:lnTo>
                    <a:pt x="68491" y="57912"/>
                  </a:lnTo>
                  <a:lnTo>
                    <a:pt x="16637" y="0"/>
                  </a:lnTo>
                  <a:close/>
                </a:path>
                <a:path w="318134" h="1059814">
                  <a:moveTo>
                    <a:pt x="45643" y="57912"/>
                  </a:moveTo>
                  <a:lnTo>
                    <a:pt x="21145" y="64642"/>
                  </a:lnTo>
                  <a:lnTo>
                    <a:pt x="24494" y="76878"/>
                  </a:lnTo>
                  <a:lnTo>
                    <a:pt x="49001" y="70187"/>
                  </a:lnTo>
                  <a:lnTo>
                    <a:pt x="45643" y="57912"/>
                  </a:lnTo>
                  <a:close/>
                </a:path>
                <a:path w="318134" h="1059814">
                  <a:moveTo>
                    <a:pt x="68491" y="57912"/>
                  </a:moveTo>
                  <a:lnTo>
                    <a:pt x="45643" y="57912"/>
                  </a:lnTo>
                  <a:lnTo>
                    <a:pt x="49001" y="70187"/>
                  </a:lnTo>
                  <a:lnTo>
                    <a:pt x="73494" y="63500"/>
                  </a:lnTo>
                  <a:lnTo>
                    <a:pt x="68491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381708" y="2273300"/>
            <a:ext cx="55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7" baseline="11574" dirty="0">
                <a:latin typeface="Cambria Math"/>
                <a:cs typeface="Cambria Math"/>
              </a:rPr>
              <a:t>𝛼</a:t>
            </a:r>
            <a:r>
              <a:rPr sz="1750" spc="5" dirty="0">
                <a:latin typeface="Cambria Math"/>
                <a:cs typeface="Cambria Math"/>
              </a:rPr>
              <a:t>1,1</a:t>
            </a:r>
            <a:endParaRPr sz="1750">
              <a:latin typeface="Cambria Math"/>
              <a:cs typeface="Cambria Math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239556" y="2601214"/>
            <a:ext cx="414020" cy="1198880"/>
            <a:chOff x="715556" y="2601214"/>
            <a:chExt cx="414020" cy="1198880"/>
          </a:xfrm>
        </p:grpSpPr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005" y="2601214"/>
              <a:ext cx="192531" cy="19253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15556" y="2788158"/>
              <a:ext cx="332105" cy="1012190"/>
            </a:xfrm>
            <a:custGeom>
              <a:avLst/>
              <a:gdLst/>
              <a:ahLst/>
              <a:cxnLst/>
              <a:rect l="l" t="t" r="r" b="b"/>
              <a:pathLst>
                <a:path w="332105" h="1012189">
                  <a:moveTo>
                    <a:pt x="283211" y="69221"/>
                  </a:moveTo>
                  <a:lnTo>
                    <a:pt x="0" y="1004442"/>
                  </a:lnTo>
                  <a:lnTo>
                    <a:pt x="24307" y="1011808"/>
                  </a:lnTo>
                  <a:lnTo>
                    <a:pt x="307520" y="76586"/>
                  </a:lnTo>
                  <a:lnTo>
                    <a:pt x="283211" y="69221"/>
                  </a:lnTo>
                  <a:close/>
                </a:path>
                <a:path w="332105" h="1012189">
                  <a:moveTo>
                    <a:pt x="327219" y="57150"/>
                  </a:moveTo>
                  <a:lnTo>
                    <a:pt x="286867" y="57150"/>
                  </a:lnTo>
                  <a:lnTo>
                    <a:pt x="311175" y="64515"/>
                  </a:lnTo>
                  <a:lnTo>
                    <a:pt x="307520" y="76586"/>
                  </a:lnTo>
                  <a:lnTo>
                    <a:pt x="331812" y="83946"/>
                  </a:lnTo>
                  <a:lnTo>
                    <a:pt x="327219" y="57150"/>
                  </a:lnTo>
                  <a:close/>
                </a:path>
                <a:path w="332105" h="1012189">
                  <a:moveTo>
                    <a:pt x="286867" y="57150"/>
                  </a:moveTo>
                  <a:lnTo>
                    <a:pt x="283211" y="69221"/>
                  </a:lnTo>
                  <a:lnTo>
                    <a:pt x="307520" y="76586"/>
                  </a:lnTo>
                  <a:lnTo>
                    <a:pt x="311175" y="64515"/>
                  </a:lnTo>
                  <a:lnTo>
                    <a:pt x="286867" y="57150"/>
                  </a:lnTo>
                  <a:close/>
                </a:path>
                <a:path w="332105" h="1012189">
                  <a:moveTo>
                    <a:pt x="317423" y="0"/>
                  </a:moveTo>
                  <a:lnTo>
                    <a:pt x="258876" y="61849"/>
                  </a:lnTo>
                  <a:lnTo>
                    <a:pt x="283211" y="69221"/>
                  </a:lnTo>
                  <a:lnTo>
                    <a:pt x="286867" y="57150"/>
                  </a:lnTo>
                  <a:lnTo>
                    <a:pt x="327219" y="57150"/>
                  </a:lnTo>
                  <a:lnTo>
                    <a:pt x="317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2237105" y="1425702"/>
            <a:ext cx="7913370" cy="910590"/>
            <a:chOff x="713105" y="1425702"/>
            <a:chExt cx="7913370" cy="910590"/>
          </a:xfrm>
        </p:grpSpPr>
        <p:sp>
          <p:nvSpPr>
            <p:cNvPr id="60" name="object 60"/>
            <p:cNvSpPr/>
            <p:nvPr/>
          </p:nvSpPr>
          <p:spPr>
            <a:xfrm>
              <a:off x="985266" y="1425701"/>
              <a:ext cx="6870700" cy="910590"/>
            </a:xfrm>
            <a:custGeom>
              <a:avLst/>
              <a:gdLst/>
              <a:ahLst/>
              <a:cxnLst/>
              <a:rect l="l" t="t" r="r" b="b"/>
              <a:pathLst>
                <a:path w="6870700" h="910589">
                  <a:moveTo>
                    <a:pt x="76200" y="96012"/>
                  </a:moveTo>
                  <a:lnTo>
                    <a:pt x="69850" y="83312"/>
                  </a:lnTo>
                  <a:lnTo>
                    <a:pt x="38100" y="19812"/>
                  </a:lnTo>
                  <a:lnTo>
                    <a:pt x="0" y="96012"/>
                  </a:lnTo>
                  <a:lnTo>
                    <a:pt x="25400" y="96012"/>
                  </a:lnTo>
                  <a:lnTo>
                    <a:pt x="25400" y="910209"/>
                  </a:lnTo>
                  <a:lnTo>
                    <a:pt x="50800" y="910209"/>
                  </a:lnTo>
                  <a:lnTo>
                    <a:pt x="50800" y="96012"/>
                  </a:lnTo>
                  <a:lnTo>
                    <a:pt x="76200" y="96012"/>
                  </a:lnTo>
                  <a:close/>
                </a:path>
                <a:path w="6870700" h="910589">
                  <a:moveTo>
                    <a:pt x="2394204" y="76200"/>
                  </a:moveTo>
                  <a:lnTo>
                    <a:pt x="2387854" y="63500"/>
                  </a:lnTo>
                  <a:lnTo>
                    <a:pt x="2356104" y="0"/>
                  </a:lnTo>
                  <a:lnTo>
                    <a:pt x="2318004" y="76200"/>
                  </a:lnTo>
                  <a:lnTo>
                    <a:pt x="2343404" y="76200"/>
                  </a:lnTo>
                  <a:lnTo>
                    <a:pt x="2343404" y="890397"/>
                  </a:lnTo>
                  <a:lnTo>
                    <a:pt x="2368804" y="890397"/>
                  </a:lnTo>
                  <a:lnTo>
                    <a:pt x="2368804" y="76200"/>
                  </a:lnTo>
                  <a:lnTo>
                    <a:pt x="2394204" y="76200"/>
                  </a:lnTo>
                  <a:close/>
                </a:path>
                <a:path w="6870700" h="910589">
                  <a:moveTo>
                    <a:pt x="4600956" y="85344"/>
                  </a:moveTo>
                  <a:lnTo>
                    <a:pt x="4594606" y="72644"/>
                  </a:lnTo>
                  <a:lnTo>
                    <a:pt x="4562856" y="9144"/>
                  </a:lnTo>
                  <a:lnTo>
                    <a:pt x="4524756" y="85344"/>
                  </a:lnTo>
                  <a:lnTo>
                    <a:pt x="4550156" y="85344"/>
                  </a:lnTo>
                  <a:lnTo>
                    <a:pt x="4550156" y="899541"/>
                  </a:lnTo>
                  <a:lnTo>
                    <a:pt x="4575556" y="899541"/>
                  </a:lnTo>
                  <a:lnTo>
                    <a:pt x="4575556" y="85344"/>
                  </a:lnTo>
                  <a:lnTo>
                    <a:pt x="4600956" y="85344"/>
                  </a:lnTo>
                  <a:close/>
                </a:path>
                <a:path w="6870700" h="910589">
                  <a:moveTo>
                    <a:pt x="6870192" y="92964"/>
                  </a:moveTo>
                  <a:lnTo>
                    <a:pt x="6863842" y="80264"/>
                  </a:lnTo>
                  <a:lnTo>
                    <a:pt x="6832092" y="16764"/>
                  </a:lnTo>
                  <a:lnTo>
                    <a:pt x="6793992" y="92964"/>
                  </a:lnTo>
                  <a:lnTo>
                    <a:pt x="6819392" y="92964"/>
                  </a:lnTo>
                  <a:lnTo>
                    <a:pt x="6819392" y="907161"/>
                  </a:lnTo>
                  <a:lnTo>
                    <a:pt x="6844792" y="907161"/>
                  </a:lnTo>
                  <a:lnTo>
                    <a:pt x="6844792" y="92964"/>
                  </a:lnTo>
                  <a:lnTo>
                    <a:pt x="6870192" y="92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" y="1685544"/>
              <a:ext cx="7906512" cy="43586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16280" y="1685544"/>
              <a:ext cx="7907020" cy="436245"/>
            </a:xfrm>
            <a:custGeom>
              <a:avLst/>
              <a:gdLst/>
              <a:ahLst/>
              <a:cxnLst/>
              <a:rect l="l" t="t" r="r" b="b"/>
              <a:pathLst>
                <a:path w="7907020" h="436244">
                  <a:moveTo>
                    <a:pt x="0" y="72643"/>
                  </a:moveTo>
                  <a:lnTo>
                    <a:pt x="5708" y="44362"/>
                  </a:lnTo>
                  <a:lnTo>
                    <a:pt x="21277" y="21272"/>
                  </a:lnTo>
                  <a:lnTo>
                    <a:pt x="44368" y="5707"/>
                  </a:lnTo>
                  <a:lnTo>
                    <a:pt x="72643" y="0"/>
                  </a:lnTo>
                  <a:lnTo>
                    <a:pt x="7833868" y="0"/>
                  </a:lnTo>
                  <a:lnTo>
                    <a:pt x="7862149" y="5707"/>
                  </a:lnTo>
                  <a:lnTo>
                    <a:pt x="7885239" y="21272"/>
                  </a:lnTo>
                  <a:lnTo>
                    <a:pt x="7900804" y="44362"/>
                  </a:lnTo>
                  <a:lnTo>
                    <a:pt x="7906512" y="72643"/>
                  </a:lnTo>
                  <a:lnTo>
                    <a:pt x="7906512" y="363219"/>
                  </a:lnTo>
                  <a:lnTo>
                    <a:pt x="7900804" y="391501"/>
                  </a:lnTo>
                  <a:lnTo>
                    <a:pt x="7885239" y="414591"/>
                  </a:lnTo>
                  <a:lnTo>
                    <a:pt x="7862149" y="430156"/>
                  </a:lnTo>
                  <a:lnTo>
                    <a:pt x="7833868" y="435863"/>
                  </a:lnTo>
                  <a:lnTo>
                    <a:pt x="72643" y="435863"/>
                  </a:lnTo>
                  <a:lnTo>
                    <a:pt x="44368" y="430156"/>
                  </a:lnTo>
                  <a:lnTo>
                    <a:pt x="21277" y="414591"/>
                  </a:lnTo>
                  <a:lnTo>
                    <a:pt x="5708" y="391501"/>
                  </a:lnTo>
                  <a:lnTo>
                    <a:pt x="0" y="363219"/>
                  </a:lnTo>
                  <a:lnTo>
                    <a:pt x="0" y="72643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536438" y="1654810"/>
            <a:ext cx="1316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Soft-max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98217" y="1139191"/>
            <a:ext cx="3282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spc="30" dirty="0">
                <a:latin typeface="Cambria Math"/>
                <a:cs typeface="Cambria Math"/>
              </a:rPr>
              <a:t>1</a:t>
            </a:r>
            <a:r>
              <a:rPr sz="1750" dirty="0">
                <a:latin typeface="Cambria Math"/>
                <a:cs typeface="Cambria Math"/>
              </a:rPr>
              <a:t>,</a:t>
            </a:r>
            <a:r>
              <a:rPr sz="1750" spc="40" dirty="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97557" y="872490"/>
            <a:ext cx="35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217" baseline="-20833" dirty="0">
                <a:latin typeface="Cambria Math"/>
                <a:cs typeface="Cambria Math"/>
              </a:rPr>
              <a:t>𝛼</a:t>
            </a:r>
            <a:r>
              <a:rPr sz="1750" spc="145" dirty="0">
                <a:latin typeface="Cambria Math"/>
                <a:cs typeface="Cambria Math"/>
              </a:rPr>
              <a:t>′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71466" y="1139191"/>
            <a:ext cx="3282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spc="30" dirty="0">
                <a:latin typeface="Cambria Math"/>
                <a:cs typeface="Cambria Math"/>
              </a:rPr>
              <a:t>1</a:t>
            </a:r>
            <a:r>
              <a:rPr sz="1750" dirty="0">
                <a:latin typeface="Cambria Math"/>
                <a:cs typeface="Cambria Math"/>
              </a:rPr>
              <a:t>,</a:t>
            </a:r>
            <a:r>
              <a:rPr sz="1750" spc="40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70806" y="872490"/>
            <a:ext cx="35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217" baseline="-20833" dirty="0">
                <a:latin typeface="Cambria Math"/>
                <a:cs typeface="Cambria Math"/>
              </a:rPr>
              <a:t>𝛼</a:t>
            </a:r>
            <a:r>
              <a:rPr sz="1750" spc="145" dirty="0">
                <a:latin typeface="Cambria Math"/>
                <a:cs typeface="Cambria Math"/>
              </a:rPr>
              <a:t>′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22973" y="1139191"/>
            <a:ext cx="3282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spc="30" dirty="0">
                <a:latin typeface="Cambria Math"/>
                <a:cs typeface="Cambria Math"/>
              </a:rPr>
              <a:t>1</a:t>
            </a:r>
            <a:r>
              <a:rPr sz="1750" dirty="0">
                <a:latin typeface="Cambria Math"/>
                <a:cs typeface="Cambria Math"/>
              </a:rPr>
              <a:t>,</a:t>
            </a:r>
            <a:r>
              <a:rPr sz="1750" spc="40" dirty="0">
                <a:latin typeface="Cambria Math"/>
                <a:cs typeface="Cambria Math"/>
              </a:rPr>
              <a:t>3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22059" y="872490"/>
            <a:ext cx="35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217" baseline="-20833" dirty="0">
                <a:latin typeface="Cambria Math"/>
                <a:cs typeface="Cambria Math"/>
              </a:rPr>
              <a:t>𝛼</a:t>
            </a:r>
            <a:r>
              <a:rPr sz="1750" spc="145" dirty="0">
                <a:latin typeface="Cambria Math"/>
                <a:cs typeface="Cambria Math"/>
              </a:rPr>
              <a:t>′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379078" y="1155319"/>
            <a:ext cx="3282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spc="30" dirty="0">
                <a:latin typeface="Cambria Math"/>
                <a:cs typeface="Cambria Math"/>
              </a:rPr>
              <a:t>1</a:t>
            </a:r>
            <a:r>
              <a:rPr sz="1750" dirty="0">
                <a:latin typeface="Cambria Math"/>
                <a:cs typeface="Cambria Math"/>
              </a:rPr>
              <a:t>,</a:t>
            </a:r>
            <a:r>
              <a:rPr sz="1750" spc="40" dirty="0">
                <a:latin typeface="Cambria Math"/>
                <a:cs typeface="Cambria Math"/>
              </a:rPr>
              <a:t>4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178418" y="888619"/>
            <a:ext cx="35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217" baseline="-20833" dirty="0">
                <a:latin typeface="Cambria Math"/>
                <a:cs typeface="Cambria Math"/>
              </a:rPr>
              <a:t>𝛼</a:t>
            </a:r>
            <a:r>
              <a:rPr sz="1750" spc="145" dirty="0">
                <a:latin typeface="Cambria Math"/>
                <a:cs typeface="Cambria Math"/>
              </a:rPr>
              <a:t>′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35836" y="6272114"/>
            <a:ext cx="344805" cy="252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3600" spc="-7" baseline="-20833" dirty="0">
                <a:latin typeface="Cambria Math"/>
                <a:cs typeface="Cambria Math"/>
              </a:rPr>
              <a:t>𝒌</a:t>
            </a:r>
            <a:r>
              <a:rPr sz="1750" dirty="0">
                <a:latin typeface="Cambria Math"/>
                <a:cs typeface="Cambria Math"/>
              </a:rPr>
              <a:t>𝟏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52192" y="6272115"/>
            <a:ext cx="112204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0"/>
              </a:lnSpc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50" dirty="0">
                <a:latin typeface="Cambria Math"/>
                <a:cs typeface="Cambria Math"/>
              </a:rPr>
              <a:t> </a:t>
            </a:r>
            <a:r>
              <a:rPr sz="2400" spc="95" dirty="0">
                <a:latin typeface="Cambria Math"/>
                <a:cs typeface="Cambria Math"/>
              </a:rPr>
              <a:t>𝑊</a:t>
            </a:r>
            <a:r>
              <a:rPr sz="2625" spc="142" baseline="28571" dirty="0">
                <a:latin typeface="Cambria Math"/>
                <a:cs typeface="Cambria Math"/>
              </a:rPr>
              <a:t>𝑘</a:t>
            </a:r>
            <a:r>
              <a:rPr sz="2400" spc="95" dirty="0">
                <a:latin typeface="Cambria Math"/>
                <a:cs typeface="Cambria Math"/>
              </a:rPr>
              <a:t>𝒂</a:t>
            </a:r>
            <a:r>
              <a:rPr sz="2625" spc="142" baseline="28571" dirty="0">
                <a:latin typeface="Cambria Math"/>
                <a:cs typeface="Cambria Math"/>
              </a:rPr>
              <a:t>𝟏</a:t>
            </a:r>
            <a:endParaRPr sz="2625" baseline="28571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DC2ADA4-67A3-4136-9A41-04B6EFCEBBA8}" vid="{8D7F6D3F-7026-4FAE-B40F-8481216446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771</Words>
  <Application>Microsoft Office PowerPoint</Application>
  <PresentationFormat>寬螢幕</PresentationFormat>
  <Paragraphs>213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Arial MT</vt:lpstr>
      <vt:lpstr>微軟正黑體</vt:lpstr>
      <vt:lpstr>微軟正黑體</vt:lpstr>
      <vt:lpstr>Noto Sans Symbols</vt:lpstr>
      <vt:lpstr>Arial</vt:lpstr>
      <vt:lpstr>Calibri</vt:lpstr>
      <vt:lpstr>Calibri Light</vt:lpstr>
      <vt:lpstr>Cambria Math</vt:lpstr>
      <vt:lpstr>Questrial</vt:lpstr>
      <vt:lpstr>Trebuchet MS</vt:lpstr>
      <vt:lpstr>Wingdings</vt:lpstr>
      <vt:lpstr>Office Theme</vt:lpstr>
      <vt:lpstr>Theme1</vt:lpstr>
      <vt:lpstr>深度學習基礎概論</vt:lpstr>
      <vt:lpstr>目錄</vt:lpstr>
      <vt:lpstr>Self attention</vt:lpstr>
      <vt:lpstr>Self-attention</vt:lpstr>
      <vt:lpstr>Self-attention</vt:lpstr>
      <vt:lpstr>Self-attention</vt:lpstr>
      <vt:lpstr>Self-attention</vt:lpstr>
      <vt:lpstr>PowerPoint 簡報</vt:lpstr>
      <vt:lpstr>Self-attention</vt:lpstr>
      <vt:lpstr>Self-attention</vt:lpstr>
      <vt:lpstr>Self-attention</vt:lpstr>
      <vt:lpstr>Multi-head Self-attention</vt:lpstr>
      <vt:lpstr>Positional Encoding</vt:lpstr>
      <vt:lpstr>BERT</vt:lpstr>
      <vt:lpstr>PowerPoint 簡報</vt:lpstr>
      <vt:lpstr>Code</vt:lpstr>
      <vt:lpstr>Precision、recall、F1-score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深度學習基礎概論</dc:title>
  <dc:creator>吳 茂嘉</dc:creator>
  <cp:lastModifiedBy>吳茂嘉</cp:lastModifiedBy>
  <cp:revision>163</cp:revision>
  <dcterms:created xsi:type="dcterms:W3CDTF">2022-04-01T06:55:57Z</dcterms:created>
  <dcterms:modified xsi:type="dcterms:W3CDTF">2022-04-08T14:31:32Z</dcterms:modified>
</cp:coreProperties>
</file>