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7" r:id="rId3"/>
    <p:sldId id="1187" r:id="rId4"/>
    <p:sldId id="1200" r:id="rId5"/>
    <p:sldId id="1094" r:id="rId6"/>
    <p:sldId id="1188" r:id="rId7"/>
    <p:sldId id="1189" r:id="rId8"/>
    <p:sldId id="1191" r:id="rId9"/>
    <p:sldId id="1110" r:id="rId10"/>
    <p:sldId id="1193" r:id="rId11"/>
    <p:sldId id="1199" r:id="rId12"/>
    <p:sldId id="1113" r:id="rId13"/>
    <p:sldId id="1114" r:id="rId14"/>
    <p:sldId id="1116" r:id="rId15"/>
    <p:sldId id="1117" r:id="rId16"/>
    <p:sldId id="1118" r:id="rId17"/>
    <p:sldId id="1119" r:id="rId18"/>
    <p:sldId id="1097" r:id="rId19"/>
    <p:sldId id="1194" r:id="rId20"/>
    <p:sldId id="1195" r:id="rId21"/>
    <p:sldId id="1201" r:id="rId22"/>
    <p:sldId id="1196" r:id="rId23"/>
    <p:sldId id="1197" r:id="rId24"/>
    <p:sldId id="119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7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19BD4-1633-4528-8B32-0D1B951FE51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6F175-7FF6-4252-9B0A-4D0BDFA06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HyCNIVRbSU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rebuchet MS"/>
              </a:rPr>
              <a:t>假設我們要製作克服寫作瓶頸的工具。我們提供句子的前幾個單詞，想讓模型填入其餘部分將句子完成。</a:t>
            </a:r>
          </a:p>
          <a:p>
            <a:endParaRPr lang="en-US" dirty="0">
              <a:latin typeface="Trebuchet MS"/>
            </a:endParaRPr>
          </a:p>
          <a:p>
            <a:r>
              <a:rPr lang="en-US" dirty="0">
                <a:latin typeface="Trebuchet MS"/>
              </a:rPr>
              <a:t>我們需要解決的第一件事就是想出要如何用數字表示文字？當人們第一次遇到此問題時，提出的一種解決方案就是製作自己的字典。我們將擷取每個獨特的單詞、為其分配一個數字，並將這個單詞清單稱為我們的字典。接著我們可以透過字典執行我們的句子，讓每個單詞都分配到一個數字。執行此動作的函數稱為標記化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590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rebuchet MS"/>
              </a:rPr>
              <a:t>我們會再次將我們的網路重新用在下一個單詞「say (說)」。當我們將它和「cats (貓)」的編碼結合在一起......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304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我們就會在遞歸神經網路中獲得新的編碼，以及句子中下一個單詞的全新預測結果。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17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在實驗中，我們將使用遞歸神經網路演變而成的模型，稱為長短期記憶單元或 LSTM。其不同之處在於長短期記憶有自己的一套神經元作為其記憶體。目的是要引起關注。如果在長短期記憶輸入長文字段落，模型在記住文字的關鍵元素方面，會表現得比較好。</a:t>
            </a:r>
          </a:p>
          <a:p>
            <a:endParaRPr lang="en-US" dirty="0"/>
          </a:p>
          <a:p>
            <a:r>
              <a:rPr lang="en-US" dirty="0"/>
              <a:t>如果你有興趣瞭解更多有關數學原理的資訊，請觀看這部優秀的動畫，其中含有詳細的介紹：</a:t>
            </a:r>
            <a:r>
              <a:rPr lang="en-US" dirty="0">
                <a:hlinkClick r:id="rId3"/>
              </a:rPr>
              <a:t>https://www.youtube.com/watch?v=8HyCNIVRbSU (英文)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6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rebuchet MS"/>
              </a:rPr>
              <a:t>假設我們要製作克服寫作瓶頸的工具。我們提供句子的前幾個單詞，想讓模型填入其餘部分將句子完成。</a:t>
            </a:r>
          </a:p>
          <a:p>
            <a:endParaRPr lang="en-US" dirty="0">
              <a:latin typeface="Trebuchet MS"/>
            </a:endParaRPr>
          </a:p>
          <a:p>
            <a:r>
              <a:rPr lang="en-US" dirty="0">
                <a:latin typeface="Trebuchet MS"/>
              </a:rPr>
              <a:t>我們需要解決的第一件事就是想出要如何用數字表示文字？當人們第一次遇到此問題時，提出的一種解決方案就是製作自己的字典。我們將擷取每個獨特的單詞、為其分配一個數字，並將這個單詞清單稱為我們的字典。接著我們可以透過字典執行我們的句子，讓每個單詞都分配到一個數字。執行此動作的函數稱為標記化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854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rebuchet MS"/>
              </a:rPr>
              <a:t>假設我們要製作克服寫作瓶頸的工具。我們提供句子的前幾個單詞，想讓模型填入其餘部分將句子完成。</a:t>
            </a:r>
          </a:p>
          <a:p>
            <a:endParaRPr lang="en-US" dirty="0">
              <a:latin typeface="Trebuchet MS"/>
            </a:endParaRPr>
          </a:p>
          <a:p>
            <a:r>
              <a:rPr lang="en-US" dirty="0">
                <a:latin typeface="Trebuchet MS"/>
              </a:rPr>
              <a:t>我們需要解決的第一件事就是想出要如何用數字表示文字？當人們第一次遇到此問題時，提出的一種解決方案就是製作自己的字典。我們將擷取每個獨特的單詞、為其分配一個數字，並將這個單詞清單稱為我們的字典。接著我們可以透過字典執行我們的句子，讓每個單詞都分配到一個數字。執行此動作的函數稱為標記化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95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rebuchet MS"/>
              </a:rPr>
              <a:t>假設我們要製作克服寫作瓶頸的工具。我們提供句子的前幾個單詞，想讓模型填入其餘部分將句子完成。</a:t>
            </a:r>
          </a:p>
          <a:p>
            <a:endParaRPr lang="en-US" dirty="0">
              <a:latin typeface="Trebuchet MS"/>
            </a:endParaRPr>
          </a:p>
          <a:p>
            <a:r>
              <a:rPr lang="en-US" dirty="0">
                <a:latin typeface="Trebuchet MS"/>
              </a:rPr>
              <a:t>我們需要解決的第一件事就是想出要如何用數字表示文字？當人們第一次遇到此問題時，提出的一種解決方案就是製作自己的字典。我們將擷取每個獨特的單詞、為其分配一個數字，並將這個單詞清單稱為我們的字典。接著我們可以透過字典執行我們的句子，讓每個單詞都分配到一個數字。執行此動作的函數稱為標記化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28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rebuchet MS"/>
              </a:rPr>
              <a:t>如果我們使用的是小型字典便能成功運作，但如果我們有數百萬個單詞，會發生什麼事？我們會因此擁有數百萬個權重！處理這種情況的一個技巧就是使用嵌入。假設我們有一個動物字典，而我們想用兩個數字來代表動物。我們可能會用兩種方法來描述這些動物，例如，牠們家畜/野生的程度和體型大/小。我們會將 - 1 分配給在家畜/野生尺度上完全屬於家畜的動物，並將 + 1 分配給在家畜/野生尺度上完全屬於野生的動物。</a:t>
            </a:r>
          </a:p>
          <a:p>
            <a:endParaRPr lang="en-US" dirty="0">
              <a:latin typeface="Trebuchet MS"/>
            </a:endParaRPr>
          </a:p>
          <a:p>
            <a:r>
              <a:rPr lang="en-US" dirty="0">
                <a:latin typeface="Trebuchet MS"/>
              </a:rPr>
              <a:t>這叫做嵌入，因為我們會運用更高的維度 (所有動物都為類別)，並將動物對應到較小的維度空間。我們在這裡使用兩個描述符，所以這是一種二維嵌入。如果我們使用三個描述符，例如家畜/野生、體型大/小和獵物/掠食者，便會是一種三維嵌入。</a:t>
            </a:r>
          </a:p>
          <a:p>
            <a:endParaRPr lang="en-US" dirty="0">
              <a:latin typeface="Trebuchet MS"/>
            </a:endParaRPr>
          </a:p>
          <a:p>
            <a:r>
              <a:rPr lang="en-US" dirty="0">
                <a:latin typeface="Trebuchet MS"/>
              </a:rPr>
              <a:t>以前，有一群語言學家曾試圖將值分配給單詞描述符來進行此練習。現在，我們可以使用神經網路。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728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Trebuchet MS"/>
              </a:rPr>
              <a:t>我們在這裡試著預測這些句子的第三個單詞，但這些句子的第一個單詞會對預測結果造成重大影響</a:t>
            </a:r>
            <a:r>
              <a:rPr lang="en-US" dirty="0">
                <a:latin typeface="Trebuchet MS"/>
              </a:rPr>
              <a:t>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354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rebuchet MS"/>
              </a:rPr>
              <a:t>為了將第一個單詞保留在記憶體中，我們要建立遞歸神經網路，又名 RNN。看到實際使用狀況會更容易理解，所以讓我們來透過貓的範例進行逐步介紹。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42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rebuchet MS"/>
              </a:rPr>
              <a:t>當我們執行此操作時，遞歸神經網路層的神經元會像一般神經元一樣輸出數字。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001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rebuchet MS"/>
              </a:rPr>
              <a:t>當我們輸入句子的下一個單詞時，會再次使用相同的輸出結果。一般來說，我們的網路會學習到本句開頭的「Cats (貓)」有特定含義，與本句子的其他部分不同。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91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56268-6301-499E-BFCC-082872959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BF139-48EE-44D9-BDAB-47AEEB09B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C08DD-C7F8-4B01-BD09-1083EAD2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6E9CE-74FE-469E-A643-F5E89BD88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1FBB2-5B6D-4DA5-A241-80F6C94E4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9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2E4B1-77DA-4749-8D1C-18BA4FD3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6B525-41C6-4FC4-9C29-07731F653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5033C-5496-4688-B2FC-69DA1D8E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C83AB-EF46-40AD-9CC6-1982C3B3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44434-4F5C-4ABA-9472-B1E9A3CC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8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3F76CC-4A66-430B-BBB0-4340F0A89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F42D1-4661-4AA1-9970-5920C8269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7D1A-B6F2-4AEB-8223-6187F8E9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94863-77FC-400B-82F7-412E23552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0C25A-C73C-4A2D-B152-41C532FC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18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28B2A9-89D6-4CF3-BBAF-1CA0E88E14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text  Description automatically generated">
            <a:extLst>
              <a:ext uri="{FF2B5EF4-FFF2-40B4-BE49-F238E27FC236}">
                <a16:creationId xmlns:a16="http://schemas.microsoft.com/office/drawing/2014/main" id="{9E96A302-1F38-4275-8241-37FF3CB49A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99" y="2107183"/>
            <a:ext cx="1779550" cy="1442920"/>
          </a:xfrm>
          <a:prstGeom prst="rect">
            <a:avLst/>
          </a:prstGeom>
        </p:spPr>
      </p:pic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527040"/>
            <a:ext cx="6461760" cy="31803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667"/>
              </a:spcBef>
              <a:spcAft>
                <a:spcPts val="333"/>
              </a:spcAft>
              <a:buFontTx/>
              <a:buNone/>
              <a:defRPr sz="1556" b="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5" name="Title 304"/>
          <p:cNvSpPr>
            <a:spLocks noGrp="1"/>
          </p:cNvSpPr>
          <p:nvPr>
            <p:ph type="title" hasCustomPrompt="1"/>
          </p:nvPr>
        </p:nvSpPr>
        <p:spPr>
          <a:xfrm>
            <a:off x="762000" y="4470401"/>
            <a:ext cx="6461760" cy="109206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000" b="1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87DABAD-3709-40C3-9EFD-BF1A6B6A20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401" r="-3502"/>
          <a:stretch/>
        </p:blipFill>
        <p:spPr>
          <a:xfrm>
            <a:off x="2218812" y="2201747"/>
            <a:ext cx="2235200" cy="122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7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pider  Description automatically generated">
            <a:extLst>
              <a:ext uri="{FF2B5EF4-FFF2-40B4-BE49-F238E27FC236}">
                <a16:creationId xmlns:a16="http://schemas.microsoft.com/office/drawing/2014/main" id="{312387AB-4080-4B69-BFCF-F134EF12C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text  Description automatically generated">
            <a:extLst>
              <a:ext uri="{FF2B5EF4-FFF2-40B4-BE49-F238E27FC236}">
                <a16:creationId xmlns:a16="http://schemas.microsoft.com/office/drawing/2014/main" id="{B8805453-93BD-4B24-A658-29DCC01129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51" y="4907556"/>
            <a:ext cx="1779550" cy="144292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FDA9BB0-5ECC-460A-9E7D-23BD2DACD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401" r="-3502"/>
          <a:stretch/>
        </p:blipFill>
        <p:spPr>
          <a:xfrm>
            <a:off x="9702252" y="5015389"/>
            <a:ext cx="2235200" cy="1227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BBAA96-8E11-4693-9D2C-B9A09C9ED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753" b="-229"/>
          <a:stretch/>
        </p:blipFill>
        <p:spPr>
          <a:xfrm flipV="1">
            <a:off x="0" y="255222"/>
            <a:ext cx="12192000" cy="66027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A82D87-06D2-4577-8BE1-FCA4A756D6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4000">
                <a:schemeClr val="tx1"/>
              </a:gs>
              <a:gs pos="100000">
                <a:schemeClr val="tx1">
                  <a:alpha val="3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E7370-E8BD-4D21-8ADB-FD0EC53DE0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52" y="4336019"/>
            <a:ext cx="3592064" cy="12586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B96E76-2018-4620-924E-D2798ACE8D7C}"/>
              </a:ext>
            </a:extLst>
          </p:cNvPr>
          <p:cNvSpPr txBox="1"/>
          <p:nvPr userDrawn="1"/>
        </p:nvSpPr>
        <p:spPr>
          <a:xfrm>
            <a:off x="535157" y="5906228"/>
            <a:ext cx="2767361" cy="40011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22">
                <a:solidFill>
                  <a:schemeClr val="tx2"/>
                </a:solidFill>
                <a:latin typeface="Trebuchet MS" panose="020B0603020202020204" pitchFamily="34" charset="0"/>
              </a:rPr>
              <a:t>www.nvidia.com/dli</a:t>
            </a:r>
          </a:p>
        </p:txBody>
      </p:sp>
    </p:spTree>
    <p:extLst>
      <p:ext uri="{BB962C8B-B14F-4D97-AF65-F5344CB8AC3E}">
        <p14:creationId xmlns:p14="http://schemas.microsoft.com/office/powerpoint/2010/main" val="192109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</p:spPr>
        <p:txBody>
          <a:bodyPr/>
          <a:lstStyle>
            <a:lvl1pPr algn="ctr">
              <a:defRPr sz="311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67" y="2336706"/>
            <a:ext cx="11054080" cy="4132139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556">
                <a:solidFill>
                  <a:schemeClr val="accent4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209040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1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ICON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</p:spPr>
        <p:txBody>
          <a:bodyPr/>
          <a:lstStyle>
            <a:lvl1pPr algn="ctr">
              <a:defRPr sz="311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67" y="2336706"/>
            <a:ext cx="11054080" cy="4132139"/>
          </a:xfrm>
        </p:spPr>
        <p:txBody>
          <a:bodyPr/>
          <a:lstStyle>
            <a:lvl1pPr marL="255762" indent="-255762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556">
                <a:solidFill>
                  <a:schemeClr val="accent4"/>
                </a:solidFill>
              </a:defRPr>
            </a:lvl1pPr>
            <a:lvl2pPr marL="888991" indent="-253997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333">
                <a:solidFill>
                  <a:schemeClr val="accent4"/>
                </a:solidFill>
              </a:defRPr>
            </a:lvl2pPr>
            <a:lvl3pPr marL="1398750" indent="-188735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222">
                <a:solidFill>
                  <a:schemeClr val="accent4"/>
                </a:solidFill>
              </a:defRPr>
            </a:lvl3pPr>
            <a:lvl4pPr marL="1972008" indent="-253997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111">
                <a:solidFill>
                  <a:schemeClr val="accent4"/>
                </a:solidFill>
                <a:latin typeface="Trebuchet MS" panose="020B0603020202020204" pitchFamily="34" charset="0"/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209040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78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</p:spPr>
        <p:txBody>
          <a:bodyPr/>
          <a:lstStyle>
            <a:lvl1pPr algn="ctr">
              <a:defRPr sz="3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67" y="2336706"/>
            <a:ext cx="11054080" cy="4132139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556">
                <a:solidFill>
                  <a:schemeClr val="accent4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209040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86981" y="6417617"/>
            <a:ext cx="3069851" cy="2757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marL="0" marR="0" lvl="0" indent="0" algn="l" defTabSz="50799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78" b="1" i="0" kern="0" dirty="0">
                <a:solidFill>
                  <a:schemeClr val="bg1"/>
                </a:solidFill>
                <a:latin typeface="Trebuchet MS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86330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</p:spPr>
        <p:txBody>
          <a:bodyPr/>
          <a:lstStyle>
            <a:lvl1pPr algn="ctr">
              <a:defRPr sz="3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2336706"/>
            <a:ext cx="11069320" cy="3942174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556">
                <a:solidFill>
                  <a:schemeClr val="accent4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209040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14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24" y="1998434"/>
            <a:ext cx="4671558" cy="687368"/>
          </a:xfrm>
        </p:spPr>
        <p:txBody>
          <a:bodyPr/>
          <a:lstStyle>
            <a:lvl1pPr algn="l">
              <a:defRPr sz="3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4" y="3412866"/>
            <a:ext cx="4658712" cy="2796766"/>
          </a:xfrm>
        </p:spPr>
        <p:txBody>
          <a:bodyPr/>
          <a:lstStyle>
            <a:lvl1pPr marL="0" indent="0">
              <a:spcBef>
                <a:spcPts val="556"/>
              </a:spcBef>
              <a:spcAft>
                <a:spcPts val="556"/>
              </a:spcAft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1pPr>
            <a:lvl2pPr marL="634994" indent="0">
              <a:spcBef>
                <a:spcPts val="556"/>
              </a:spcBef>
              <a:spcAft>
                <a:spcPts val="556"/>
              </a:spcAft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2pPr>
            <a:lvl3pPr marL="1210016" indent="0">
              <a:spcBef>
                <a:spcPts val="556"/>
              </a:spcBef>
              <a:spcAft>
                <a:spcPts val="556"/>
              </a:spcAft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6924" y="2609330"/>
            <a:ext cx="4671558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31D909-248F-4CE7-BB5A-95C08A81BD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2309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0" y="1998434"/>
            <a:ext cx="6045200" cy="687368"/>
          </a:xfrm>
        </p:spPr>
        <p:txBody>
          <a:bodyPr/>
          <a:lstStyle>
            <a:lvl1pPr algn="l">
              <a:defRPr sz="3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200" y="3241040"/>
            <a:ext cx="6035040" cy="2796766"/>
          </a:xfrm>
        </p:spPr>
        <p:txBody>
          <a:bodyPr/>
          <a:lstStyle>
            <a:lvl1pPr marL="0" indent="0">
              <a:spcBef>
                <a:spcPts val="556"/>
              </a:spcBef>
              <a:spcAft>
                <a:spcPts val="556"/>
              </a:spcAft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1pPr>
            <a:lvl2pPr marL="634994" indent="0">
              <a:spcBef>
                <a:spcPts val="556"/>
              </a:spcBef>
              <a:spcAft>
                <a:spcPts val="556"/>
              </a:spcAft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2pPr>
            <a:lvl3pPr marL="1210016" indent="0">
              <a:spcBef>
                <a:spcPts val="556"/>
              </a:spcBef>
              <a:spcAft>
                <a:spcPts val="556"/>
              </a:spcAft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0" y="2631440"/>
            <a:ext cx="6045200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1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99E4-0B46-4F25-B978-642B68F1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6E73-9119-4501-B730-FE646183F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0F9E8-8F16-4244-9CCE-68B61D5E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9E21C-282D-477B-82D6-92D6FB8D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44F6D-F156-4123-B4D9-A30C337D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4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  Description automatically generated">
            <a:extLst>
              <a:ext uri="{FF2B5EF4-FFF2-40B4-BE49-F238E27FC236}">
                <a16:creationId xmlns:a16="http://schemas.microsoft.com/office/drawing/2014/main" id="{6302B7CA-37AE-4D42-BAAD-C239CA228A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F7E9A3-0A81-4C26-A7F7-E5A8839E7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532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C9D3D8-33FC-4EE7-AE65-7535FEAB06AA}"/>
              </a:ext>
            </a:extLst>
          </p:cNvPr>
          <p:cNvSpPr/>
          <p:nvPr/>
        </p:nvSpPr>
        <p:spPr>
          <a:xfrm>
            <a:off x="1" y="0"/>
            <a:ext cx="11919414" cy="6278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9121"/>
            <a:ext cx="11084560" cy="656590"/>
          </a:xfrm>
        </p:spPr>
        <p:txBody>
          <a:bodyPr/>
          <a:lstStyle>
            <a:lvl1pPr algn="ctr">
              <a:defRPr sz="3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D7BF8-6409-469C-BC72-8811E7F15F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412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/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3AE616-A526-467A-9354-356237D56F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7040" y="4693921"/>
            <a:ext cx="5974080" cy="1526599"/>
          </a:xfrm>
        </p:spPr>
        <p:txBody>
          <a:bodyPr anchor="b"/>
          <a:lstStyle>
            <a:lvl1pPr algn="ctr">
              <a:defRPr sz="3778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barg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E518B9-8953-4D61-86EB-BF726D7CE198}"/>
              </a:ext>
            </a:extLst>
          </p:cNvPr>
          <p:cNvGrpSpPr/>
          <p:nvPr/>
        </p:nvGrpSpPr>
        <p:grpSpPr>
          <a:xfrm>
            <a:off x="-1474786" y="-449851"/>
            <a:ext cx="15140743" cy="7759251"/>
            <a:chOff x="-1327308" y="-404866"/>
            <a:chExt cx="13626669" cy="69833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86AA18-85AA-4ECF-BC7C-6CDDDFA8AED1}"/>
                </a:ext>
              </a:extLst>
            </p:cNvPr>
            <p:cNvSpPr/>
            <p:nvPr/>
          </p:nvSpPr>
          <p:spPr>
            <a:xfrm>
              <a:off x="0" y="0"/>
              <a:ext cx="10972800" cy="6172200"/>
            </a:xfrm>
            <a:prstGeom prst="rect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779DBA0E-78FD-499D-B7C5-9610ED16A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4856087B-5738-47BA-B257-0AE16578F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30EA3BC0-CA75-4A9F-844C-9DF765139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9D9D0DC-416F-4D02-AE51-DC94179FE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B3F11494-DD54-4DA3-999D-60884617AB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B8DA5A4A-C129-4A6A-8590-D776A55A5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72853C-EBAC-4426-B8F7-4D7FF7CE7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A148D7-A843-4289-9E59-D4B56EBE96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DFDAB2E-4FBE-4EA1-9068-98D2A1969C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1CB7337C-1F1B-4024-8C1B-1145290410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AC71E65-025E-4CD8-9C62-5C672876AB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CC69994B-2A96-4E6B-90E0-7C6012E438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5DA46AF-2C01-438F-ABE1-131B508F70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D1F7F7D-46C6-41FC-9A05-60CDDDABC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E6044945-DD35-4A1F-B666-67B79DB3B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B6707B12-7E15-44BA-A75C-D231A0BD9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C9CA6F74-E612-4E07-826D-3714EA654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9C232950-AF88-4D8C-98A2-58E2906C0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577A18B0-195A-44F8-8045-DEE9F4805C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C57DA582-5E40-4087-915C-A8AFB763C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6B9446B2-AA95-41F1-8CE9-9C293FF2FF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09C2F6DB-63BE-4BEF-BD50-8E85A06AF3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B269B44-FFE3-44F5-9547-2D6656916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D7B33E0B-D54D-4AD0-93EB-2D85D95AA7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C82CDED5-DC3C-4291-8FB5-4FBECACC0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38B0CFAC-4CC8-4BD7-9602-D3F62B4111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9D7BB7E2-49CE-405B-BBC3-0D3235E735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D724979D-D321-46A4-8BFB-4BE56A78ED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A90ECEE1-1C0E-48A4-8212-4FDF80E340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6A4F312E-AC0E-438F-85DE-734894B59F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1143C46B-BB0E-42E1-91DB-CF7866DEF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8789D5ED-08F4-45B7-96D5-9DB37E826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C71D4383-262D-49BE-8F2A-35EABE4CA5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B2D051A4-B41D-49C5-BCBA-B200CE927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EA204CAE-8CAD-4182-AFDF-6D71A5318A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F2D419D0-1198-497F-8FCB-0E4E01ABE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42DA3B58-E508-46A3-B351-BFD7A44A3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E56F4597-4576-4F1D-9E8B-57D61B7AF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C16A7CB5-E8F5-43EC-B4DA-8367563CB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B63EEF7E-F8C7-40A7-9EC5-7A2377B3E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18561612-6FBC-464D-9063-754B5DF15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9FB80B49-CDD0-491F-B397-AF746CB745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F04631F3-C493-4A64-AAFD-4686A560F6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A457E3A0-7D3B-4D8D-909F-FA0F06B944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D8E8EADD-8531-47CC-A9F2-A5B20F7DA1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24D2EADF-B7B9-4986-AEDB-A2D41F636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0683D26A-EB07-4380-8914-B6AECFE4B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78C3AD2F-A184-4332-ADCE-E7FEDE7BA6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01ACBB54-13C8-4052-B203-3996848511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892B4C18-A783-475D-8EEF-F11FBA1A3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A62353FE-8604-486E-9560-78C474AC8F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4A5FC7DA-BB86-43EB-AC23-48D1752A6A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57B12D9F-3BBD-4FAF-A8AB-5C32680329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B7B50CA6-941B-4F77-891D-BA2C28D0CA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0194FC04-B2A1-4C52-B275-3D32DD41DD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3055B924-F529-4C4C-A7F1-F0D1B50A73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1DCBE022-831C-4DEF-8567-F73AB476C6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4677A0E0-1BE9-4AD9-8081-3970B6DE76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5056D7AA-7E9E-4019-92DE-9258C7BAD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B52F2FF3-8B1D-4A44-8280-D43163EC0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8B2B15A4-341E-44E2-AA50-1BF44E938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ACC84E38-6617-4E04-B995-881604F99C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C6B285A5-12A2-48AF-893D-598301661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47084835-C1A6-434A-A2AB-3E7DA4267B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82D26294-EE4F-4381-8B0F-4CE7F3A1A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B1EE9A53-A80E-4B20-9E04-100060C78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C3C136FE-F981-49F6-8875-8AD586CA85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FC84C1D9-DA95-4BF6-A71F-86DC6A2FA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EC336BD7-D0E5-4907-BEDB-AA01C56DDA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BAAF41C9-7EAA-475D-83F2-1253B7055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C4C84E12-C6BC-4AF0-9151-76A20D031C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98FB1073-101D-401C-B499-E80B2DCCDB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3E52FE15-A88E-4B8E-B23B-7E81075312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E83FECA9-6276-4B79-96AD-84BED6F80D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18137A3-C9B0-4C35-8A20-53EC5864E5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52DE848A-E413-47C4-8173-DB2CA8EEA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14D3DEFF-25FB-44EA-876C-8BD7E213C1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F8DD5E7B-8D6A-46DF-B7B8-0A96095CA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140EA7A3-E20E-49A8-B7DF-746F09BE2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A30FB1C7-E929-4CCD-BEC9-3D5F967B8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106589F0-5AFE-476A-B71B-0A4F474828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852272BE-007F-4591-87D4-4C058623A4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2D5A05AC-D4E7-4583-9D07-33F99E8EE1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FA87D9B9-82A6-4511-B55E-096518071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id="{82686F07-3802-48D8-BD5E-CF63B4EBB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F1444EAF-3866-48AD-95F7-91B593B79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938A681C-25A3-449B-A881-F76613FC9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id="{98089678-D463-4C4A-9D1A-1FC1390E4B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045CD8C6-72C7-424E-8145-FCCA8DA124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BCBD54C4-E64F-46E5-B0A1-0FBF34779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B158F302-8B95-435F-8FB0-83556B22F4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169E18F6-73D6-442E-8CB4-23C90D727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2" name="Freeform 16">
              <a:extLst>
                <a:ext uri="{FF2B5EF4-FFF2-40B4-BE49-F238E27FC236}">
                  <a16:creationId xmlns:a16="http://schemas.microsoft.com/office/drawing/2014/main" id="{ABAC07F3-4764-4532-A67C-B8DDA82C5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3EE3A1D8-3AAF-4FAE-91BD-EE716E1E52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78F80FF2-18C9-4DE9-8D2D-648C6F957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5" name="Freeform 16">
              <a:extLst>
                <a:ext uri="{FF2B5EF4-FFF2-40B4-BE49-F238E27FC236}">
                  <a16:creationId xmlns:a16="http://schemas.microsoft.com/office/drawing/2014/main" id="{E9B1FC89-6E1D-463F-B7E4-4F62397C50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1504CF42-A3AD-43AF-BC77-F4293F7821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F0742A4B-B722-474E-833A-AF064D3CD9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8" name="Freeform 16">
              <a:extLst>
                <a:ext uri="{FF2B5EF4-FFF2-40B4-BE49-F238E27FC236}">
                  <a16:creationId xmlns:a16="http://schemas.microsoft.com/office/drawing/2014/main" id="{56AB6434-0B69-41B7-841E-1A9ECDA5F2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409BE632-16FF-4B4D-93DE-08E52DEE5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F6D1D24A-DEFB-4B95-9E28-5334F985B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4D490E6F-B375-40F3-B24C-E712E32AF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2" name="Freeform 16">
              <a:extLst>
                <a:ext uri="{FF2B5EF4-FFF2-40B4-BE49-F238E27FC236}">
                  <a16:creationId xmlns:a16="http://schemas.microsoft.com/office/drawing/2014/main" id="{B1156AD0-A975-4D2C-B96A-5C2D1D500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8C5C7092-27B9-46A8-A5CB-88DDD889D6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4" name="Freeform 16">
              <a:extLst>
                <a:ext uri="{FF2B5EF4-FFF2-40B4-BE49-F238E27FC236}">
                  <a16:creationId xmlns:a16="http://schemas.microsoft.com/office/drawing/2014/main" id="{BF4DD3C7-5444-4AE1-8656-CFEA1F964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D467BF95-5ED3-4FD4-83F5-8070D7EE77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CDB313B9-C607-49FC-BC0F-4BDDB157A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id="{23871273-FB35-489A-824B-B8913F9CC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6C17C940-E405-42C7-95FF-4654386A8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F26C33C6-2F43-40B4-BB2D-1DD906A22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0" name="Freeform 16">
              <a:extLst>
                <a:ext uri="{FF2B5EF4-FFF2-40B4-BE49-F238E27FC236}">
                  <a16:creationId xmlns:a16="http://schemas.microsoft.com/office/drawing/2014/main" id="{4AF169A6-6482-40AF-85D0-0743C4662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E0513C84-01AF-4A9C-9822-98303318D0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2" name="Freeform 16">
              <a:extLst>
                <a:ext uri="{FF2B5EF4-FFF2-40B4-BE49-F238E27FC236}">
                  <a16:creationId xmlns:a16="http://schemas.microsoft.com/office/drawing/2014/main" id="{BC2CD672-1D59-47B2-8BA3-8F1F5D7E66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3" name="Freeform 16">
              <a:extLst>
                <a:ext uri="{FF2B5EF4-FFF2-40B4-BE49-F238E27FC236}">
                  <a16:creationId xmlns:a16="http://schemas.microsoft.com/office/drawing/2014/main" id="{5CF49A84-7902-40A6-A48F-B657DB995E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4" name="Freeform 16">
              <a:extLst>
                <a:ext uri="{FF2B5EF4-FFF2-40B4-BE49-F238E27FC236}">
                  <a16:creationId xmlns:a16="http://schemas.microsoft.com/office/drawing/2014/main" id="{0413E21A-6735-49F7-84A0-262341ED43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B3515FD2-D67D-4964-A1C7-366A2381E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6" name="Freeform 16">
              <a:extLst>
                <a:ext uri="{FF2B5EF4-FFF2-40B4-BE49-F238E27FC236}">
                  <a16:creationId xmlns:a16="http://schemas.microsoft.com/office/drawing/2014/main" id="{988F666F-A0C2-4684-BAAE-BF79FEBCB1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D64D2D99-CFE5-40EB-81E4-E29105359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8" name="Freeform 16">
              <a:extLst>
                <a:ext uri="{FF2B5EF4-FFF2-40B4-BE49-F238E27FC236}">
                  <a16:creationId xmlns:a16="http://schemas.microsoft.com/office/drawing/2014/main" id="{6F1D8EC0-2F8B-4B55-829F-5D11897D2E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9" name="Freeform 16">
              <a:extLst>
                <a:ext uri="{FF2B5EF4-FFF2-40B4-BE49-F238E27FC236}">
                  <a16:creationId xmlns:a16="http://schemas.microsoft.com/office/drawing/2014/main" id="{7612A0CC-BF09-49BF-BA72-D8A7162378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0" name="Freeform 16">
              <a:extLst>
                <a:ext uri="{FF2B5EF4-FFF2-40B4-BE49-F238E27FC236}">
                  <a16:creationId xmlns:a16="http://schemas.microsoft.com/office/drawing/2014/main" id="{5834C3D7-D7F3-46F0-95B2-22E799045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1" name="Freeform 16">
              <a:extLst>
                <a:ext uri="{FF2B5EF4-FFF2-40B4-BE49-F238E27FC236}">
                  <a16:creationId xmlns:a16="http://schemas.microsoft.com/office/drawing/2014/main" id="{FD9ABA39-4B6C-4C7A-BFF6-C9192C33F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7A304270-705C-435B-A170-7613148DB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78BD2E8E-0F2A-497D-A0F8-D0D05765BA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4" name="Freeform 16">
              <a:extLst>
                <a:ext uri="{FF2B5EF4-FFF2-40B4-BE49-F238E27FC236}">
                  <a16:creationId xmlns:a16="http://schemas.microsoft.com/office/drawing/2014/main" id="{F8691056-2A9C-4EAE-898B-E8C145A3A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5" name="Freeform 16">
              <a:extLst>
                <a:ext uri="{FF2B5EF4-FFF2-40B4-BE49-F238E27FC236}">
                  <a16:creationId xmlns:a16="http://schemas.microsoft.com/office/drawing/2014/main" id="{7644BFA6-53D3-4200-97D5-A0826C9122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6" name="Freeform 16">
              <a:extLst>
                <a:ext uri="{FF2B5EF4-FFF2-40B4-BE49-F238E27FC236}">
                  <a16:creationId xmlns:a16="http://schemas.microsoft.com/office/drawing/2014/main" id="{31DD1366-4AF2-4675-8C09-B16FF18F4A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7" name="Freeform 16">
              <a:extLst>
                <a:ext uri="{FF2B5EF4-FFF2-40B4-BE49-F238E27FC236}">
                  <a16:creationId xmlns:a16="http://schemas.microsoft.com/office/drawing/2014/main" id="{05FAFC32-B238-4EC6-9F94-250901C580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8" name="Freeform 16">
              <a:extLst>
                <a:ext uri="{FF2B5EF4-FFF2-40B4-BE49-F238E27FC236}">
                  <a16:creationId xmlns:a16="http://schemas.microsoft.com/office/drawing/2014/main" id="{94EDFDD1-CC0F-4CE9-A5E1-6F34763C59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39" name="Freeform 16">
              <a:extLst>
                <a:ext uri="{FF2B5EF4-FFF2-40B4-BE49-F238E27FC236}">
                  <a16:creationId xmlns:a16="http://schemas.microsoft.com/office/drawing/2014/main" id="{89391791-3406-405C-A52A-325E0ACEF0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0" name="Freeform 16">
              <a:extLst>
                <a:ext uri="{FF2B5EF4-FFF2-40B4-BE49-F238E27FC236}">
                  <a16:creationId xmlns:a16="http://schemas.microsoft.com/office/drawing/2014/main" id="{C45408BD-5A4C-4B71-9A10-180FFAA3CF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262DA3C5-1F52-431A-AA77-2EBDF5CD4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2" name="Freeform 16">
              <a:extLst>
                <a:ext uri="{FF2B5EF4-FFF2-40B4-BE49-F238E27FC236}">
                  <a16:creationId xmlns:a16="http://schemas.microsoft.com/office/drawing/2014/main" id="{158567EE-7ECE-4308-AF7E-DEA507E8E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D2894DDF-45DE-4178-BFC7-4F0B8D8EF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id="{36B1E453-1287-45A9-9339-730E3914F1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5" name="Freeform 16">
              <a:extLst>
                <a:ext uri="{FF2B5EF4-FFF2-40B4-BE49-F238E27FC236}">
                  <a16:creationId xmlns:a16="http://schemas.microsoft.com/office/drawing/2014/main" id="{4D1CFF21-2793-4E1D-A631-989F34A2CB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6" name="Freeform 16">
              <a:extLst>
                <a:ext uri="{FF2B5EF4-FFF2-40B4-BE49-F238E27FC236}">
                  <a16:creationId xmlns:a16="http://schemas.microsoft.com/office/drawing/2014/main" id="{FFFFE495-6317-4046-8780-509B3F7DE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7" name="Freeform 16">
              <a:extLst>
                <a:ext uri="{FF2B5EF4-FFF2-40B4-BE49-F238E27FC236}">
                  <a16:creationId xmlns:a16="http://schemas.microsoft.com/office/drawing/2014/main" id="{07F2B335-6843-4188-BE58-F99705AE73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6A1AA564-0530-4B23-B215-595CC54E23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4876FBCA-0D51-4B33-9375-D3F71918F7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0" name="Freeform 16">
              <a:extLst>
                <a:ext uri="{FF2B5EF4-FFF2-40B4-BE49-F238E27FC236}">
                  <a16:creationId xmlns:a16="http://schemas.microsoft.com/office/drawing/2014/main" id="{B025D520-F3BC-4D3B-BF86-05B537F24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24765AAF-1343-40B6-9F77-11BC4F9E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id="{CAE5A3F7-0924-495D-8844-A0BFFEA3F5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CFDA1116-035D-4E54-AFBB-4D27A956C2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4" name="Freeform 16">
              <a:extLst>
                <a:ext uri="{FF2B5EF4-FFF2-40B4-BE49-F238E27FC236}">
                  <a16:creationId xmlns:a16="http://schemas.microsoft.com/office/drawing/2014/main" id="{5F363A19-6283-48F8-85FA-6B7CCCB518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5" name="Freeform 16">
              <a:extLst>
                <a:ext uri="{FF2B5EF4-FFF2-40B4-BE49-F238E27FC236}">
                  <a16:creationId xmlns:a16="http://schemas.microsoft.com/office/drawing/2014/main" id="{2A698C8C-4D32-4D3F-9F80-BEC6A13B84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4570646F-A2EF-470F-BE69-65F48D8F6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7" name="Freeform 16">
              <a:extLst>
                <a:ext uri="{FF2B5EF4-FFF2-40B4-BE49-F238E27FC236}">
                  <a16:creationId xmlns:a16="http://schemas.microsoft.com/office/drawing/2014/main" id="{6076E36D-73D2-4127-BE4A-21CD4864C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8" name="Freeform 16">
              <a:extLst>
                <a:ext uri="{FF2B5EF4-FFF2-40B4-BE49-F238E27FC236}">
                  <a16:creationId xmlns:a16="http://schemas.microsoft.com/office/drawing/2014/main" id="{7C8BE7DC-9C93-4AE4-849A-1438EF43DA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7A7E7F5E-396F-402D-87C2-4ECEE23A83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0" name="Freeform 16">
              <a:extLst>
                <a:ext uri="{FF2B5EF4-FFF2-40B4-BE49-F238E27FC236}">
                  <a16:creationId xmlns:a16="http://schemas.microsoft.com/office/drawing/2014/main" id="{97EC6D43-68CC-4F32-BFB8-1B15CFBD59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1" name="Freeform 16">
              <a:extLst>
                <a:ext uri="{FF2B5EF4-FFF2-40B4-BE49-F238E27FC236}">
                  <a16:creationId xmlns:a16="http://schemas.microsoft.com/office/drawing/2014/main" id="{AA1D0C14-2069-4DE9-A088-6C76A61F20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2" name="Freeform 16">
              <a:extLst>
                <a:ext uri="{FF2B5EF4-FFF2-40B4-BE49-F238E27FC236}">
                  <a16:creationId xmlns:a16="http://schemas.microsoft.com/office/drawing/2014/main" id="{72C3829D-1796-4F37-B8F1-5C9A26E28C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3" name="Freeform 16">
              <a:extLst>
                <a:ext uri="{FF2B5EF4-FFF2-40B4-BE49-F238E27FC236}">
                  <a16:creationId xmlns:a16="http://schemas.microsoft.com/office/drawing/2014/main" id="{F74CEB28-F72C-46BF-955A-1DFBE9110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4" name="Freeform 16">
              <a:extLst>
                <a:ext uri="{FF2B5EF4-FFF2-40B4-BE49-F238E27FC236}">
                  <a16:creationId xmlns:a16="http://schemas.microsoft.com/office/drawing/2014/main" id="{7052B90E-88FE-46F1-B64B-F574689D4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5" name="Freeform 16">
              <a:extLst>
                <a:ext uri="{FF2B5EF4-FFF2-40B4-BE49-F238E27FC236}">
                  <a16:creationId xmlns:a16="http://schemas.microsoft.com/office/drawing/2014/main" id="{F8F128E0-3AD1-4260-A7E5-19E875100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6" name="Freeform 16">
              <a:extLst>
                <a:ext uri="{FF2B5EF4-FFF2-40B4-BE49-F238E27FC236}">
                  <a16:creationId xmlns:a16="http://schemas.microsoft.com/office/drawing/2014/main" id="{969B39FA-8605-4E46-98D4-7C699D24F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7" name="Freeform 16">
              <a:extLst>
                <a:ext uri="{FF2B5EF4-FFF2-40B4-BE49-F238E27FC236}">
                  <a16:creationId xmlns:a16="http://schemas.microsoft.com/office/drawing/2014/main" id="{DD141AA4-FDDD-4DF1-A51F-34017775CB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8" name="Freeform 16">
              <a:extLst>
                <a:ext uri="{FF2B5EF4-FFF2-40B4-BE49-F238E27FC236}">
                  <a16:creationId xmlns:a16="http://schemas.microsoft.com/office/drawing/2014/main" id="{855CBA53-E52B-4687-96C6-EBA404B23D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9" name="Freeform 16">
              <a:extLst>
                <a:ext uri="{FF2B5EF4-FFF2-40B4-BE49-F238E27FC236}">
                  <a16:creationId xmlns:a16="http://schemas.microsoft.com/office/drawing/2014/main" id="{BA45AD96-F5AF-4075-86DE-27366EF279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0" name="Freeform 16">
              <a:extLst>
                <a:ext uri="{FF2B5EF4-FFF2-40B4-BE49-F238E27FC236}">
                  <a16:creationId xmlns:a16="http://schemas.microsoft.com/office/drawing/2014/main" id="{BB34F054-D296-4BA7-A495-E174D9BE84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1" name="Freeform 16">
              <a:extLst>
                <a:ext uri="{FF2B5EF4-FFF2-40B4-BE49-F238E27FC236}">
                  <a16:creationId xmlns:a16="http://schemas.microsoft.com/office/drawing/2014/main" id="{F429DE27-C226-4AA5-9816-E6376A4E2A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2" name="Freeform 16">
              <a:extLst>
                <a:ext uri="{FF2B5EF4-FFF2-40B4-BE49-F238E27FC236}">
                  <a16:creationId xmlns:a16="http://schemas.microsoft.com/office/drawing/2014/main" id="{EE6506CD-9CC1-4BC6-BC32-DFD6FB13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3" name="Freeform 16">
              <a:extLst>
                <a:ext uri="{FF2B5EF4-FFF2-40B4-BE49-F238E27FC236}">
                  <a16:creationId xmlns:a16="http://schemas.microsoft.com/office/drawing/2014/main" id="{B3A7E91D-34EB-4744-A1A0-13EC63774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4" name="Freeform 16">
              <a:extLst>
                <a:ext uri="{FF2B5EF4-FFF2-40B4-BE49-F238E27FC236}">
                  <a16:creationId xmlns:a16="http://schemas.microsoft.com/office/drawing/2014/main" id="{65A23728-E731-4707-AC6B-35FB937AE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5" name="Freeform 16">
              <a:extLst>
                <a:ext uri="{FF2B5EF4-FFF2-40B4-BE49-F238E27FC236}">
                  <a16:creationId xmlns:a16="http://schemas.microsoft.com/office/drawing/2014/main" id="{D8983A2E-8721-4A78-B55C-FD0940B28E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6" name="Freeform 16">
              <a:extLst>
                <a:ext uri="{FF2B5EF4-FFF2-40B4-BE49-F238E27FC236}">
                  <a16:creationId xmlns:a16="http://schemas.microsoft.com/office/drawing/2014/main" id="{FD4BBBB1-537D-4BF3-9BCC-DB166F1B9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7" name="Freeform 16">
              <a:extLst>
                <a:ext uri="{FF2B5EF4-FFF2-40B4-BE49-F238E27FC236}">
                  <a16:creationId xmlns:a16="http://schemas.microsoft.com/office/drawing/2014/main" id="{AB55ADFF-1418-463B-9F69-0448C6BC55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8" name="Freeform 16">
              <a:extLst>
                <a:ext uri="{FF2B5EF4-FFF2-40B4-BE49-F238E27FC236}">
                  <a16:creationId xmlns:a16="http://schemas.microsoft.com/office/drawing/2014/main" id="{7DB31205-26C8-4B40-84B2-A21E042869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A55615A4-EA9A-41B6-9F9B-560869392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0" name="Freeform 16">
              <a:extLst>
                <a:ext uri="{FF2B5EF4-FFF2-40B4-BE49-F238E27FC236}">
                  <a16:creationId xmlns:a16="http://schemas.microsoft.com/office/drawing/2014/main" id="{A66AFF9B-47A8-431E-A764-E6AFD67771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1" name="Freeform 16">
              <a:extLst>
                <a:ext uri="{FF2B5EF4-FFF2-40B4-BE49-F238E27FC236}">
                  <a16:creationId xmlns:a16="http://schemas.microsoft.com/office/drawing/2014/main" id="{BB50F388-4C4F-4B03-AD18-01111D1C59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2" name="Freeform 16">
              <a:extLst>
                <a:ext uri="{FF2B5EF4-FFF2-40B4-BE49-F238E27FC236}">
                  <a16:creationId xmlns:a16="http://schemas.microsoft.com/office/drawing/2014/main" id="{CF3FB584-0B0E-423F-925C-1180324EB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3" name="Freeform 16">
              <a:extLst>
                <a:ext uri="{FF2B5EF4-FFF2-40B4-BE49-F238E27FC236}">
                  <a16:creationId xmlns:a16="http://schemas.microsoft.com/office/drawing/2014/main" id="{ED4EC88C-3F33-4DC1-85B0-07C4415BBD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4" name="Freeform 16">
              <a:extLst>
                <a:ext uri="{FF2B5EF4-FFF2-40B4-BE49-F238E27FC236}">
                  <a16:creationId xmlns:a16="http://schemas.microsoft.com/office/drawing/2014/main" id="{1C4B329A-FB4F-44FB-B230-B1047E59B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5" name="Freeform 16">
              <a:extLst>
                <a:ext uri="{FF2B5EF4-FFF2-40B4-BE49-F238E27FC236}">
                  <a16:creationId xmlns:a16="http://schemas.microsoft.com/office/drawing/2014/main" id="{BE396084-F429-410A-AF78-35CDD96AF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6" name="Freeform 16">
              <a:extLst>
                <a:ext uri="{FF2B5EF4-FFF2-40B4-BE49-F238E27FC236}">
                  <a16:creationId xmlns:a16="http://schemas.microsoft.com/office/drawing/2014/main" id="{6F0A9973-4361-4CB5-876A-37B001931E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7" name="Freeform 16">
              <a:extLst>
                <a:ext uri="{FF2B5EF4-FFF2-40B4-BE49-F238E27FC236}">
                  <a16:creationId xmlns:a16="http://schemas.microsoft.com/office/drawing/2014/main" id="{1F716BE4-ED9D-4AFC-8882-007917843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8" name="Freeform 16">
              <a:extLst>
                <a:ext uri="{FF2B5EF4-FFF2-40B4-BE49-F238E27FC236}">
                  <a16:creationId xmlns:a16="http://schemas.microsoft.com/office/drawing/2014/main" id="{A3188B9A-07AD-4D67-9017-92061B138A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9" name="Freeform 16">
              <a:extLst>
                <a:ext uri="{FF2B5EF4-FFF2-40B4-BE49-F238E27FC236}">
                  <a16:creationId xmlns:a16="http://schemas.microsoft.com/office/drawing/2014/main" id="{DE8AD78A-ABB9-4B8E-A0F9-F7CCA2E2E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0" name="Freeform 16">
              <a:extLst>
                <a:ext uri="{FF2B5EF4-FFF2-40B4-BE49-F238E27FC236}">
                  <a16:creationId xmlns:a16="http://schemas.microsoft.com/office/drawing/2014/main" id="{02865DC5-04F0-4328-8C93-50994C40E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1" name="Freeform 16">
              <a:extLst>
                <a:ext uri="{FF2B5EF4-FFF2-40B4-BE49-F238E27FC236}">
                  <a16:creationId xmlns:a16="http://schemas.microsoft.com/office/drawing/2014/main" id="{541DB8F0-C031-42C1-A57D-729DA2CFF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2" name="Freeform 16">
              <a:extLst>
                <a:ext uri="{FF2B5EF4-FFF2-40B4-BE49-F238E27FC236}">
                  <a16:creationId xmlns:a16="http://schemas.microsoft.com/office/drawing/2014/main" id="{E74F6813-CEDF-4C90-9515-18F2D2808D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3" name="Freeform 16">
              <a:extLst>
                <a:ext uri="{FF2B5EF4-FFF2-40B4-BE49-F238E27FC236}">
                  <a16:creationId xmlns:a16="http://schemas.microsoft.com/office/drawing/2014/main" id="{178439D5-98F9-4547-AA18-8F0D15FA50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4" name="Freeform 16">
              <a:extLst>
                <a:ext uri="{FF2B5EF4-FFF2-40B4-BE49-F238E27FC236}">
                  <a16:creationId xmlns:a16="http://schemas.microsoft.com/office/drawing/2014/main" id="{FF65ACCA-B29A-4B23-99DF-9E8988FE7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5" name="Freeform 16">
              <a:extLst>
                <a:ext uri="{FF2B5EF4-FFF2-40B4-BE49-F238E27FC236}">
                  <a16:creationId xmlns:a16="http://schemas.microsoft.com/office/drawing/2014/main" id="{08202144-2699-405E-B70E-10ACB62504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6" name="Freeform 16">
              <a:extLst>
                <a:ext uri="{FF2B5EF4-FFF2-40B4-BE49-F238E27FC236}">
                  <a16:creationId xmlns:a16="http://schemas.microsoft.com/office/drawing/2014/main" id="{8F59B94B-2422-4834-BD86-CFE3D8A53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7" name="Freeform 16">
              <a:extLst>
                <a:ext uri="{FF2B5EF4-FFF2-40B4-BE49-F238E27FC236}">
                  <a16:creationId xmlns:a16="http://schemas.microsoft.com/office/drawing/2014/main" id="{C5893D12-2CAA-4072-80FB-D3E997100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C5D33650-F7DF-4640-8624-E4A406586B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9" name="Freeform 16">
              <a:extLst>
                <a:ext uri="{FF2B5EF4-FFF2-40B4-BE49-F238E27FC236}">
                  <a16:creationId xmlns:a16="http://schemas.microsoft.com/office/drawing/2014/main" id="{D8E569D6-7F89-4731-A6B8-6AFEB4544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0" name="Freeform 16">
              <a:extLst>
                <a:ext uri="{FF2B5EF4-FFF2-40B4-BE49-F238E27FC236}">
                  <a16:creationId xmlns:a16="http://schemas.microsoft.com/office/drawing/2014/main" id="{80CEE136-CAF7-4993-84B3-67A0917C53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1" name="Freeform 16">
              <a:extLst>
                <a:ext uri="{FF2B5EF4-FFF2-40B4-BE49-F238E27FC236}">
                  <a16:creationId xmlns:a16="http://schemas.microsoft.com/office/drawing/2014/main" id="{FFDB2B08-42EF-46F1-9397-9A855C1A24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2" name="Freeform 16">
              <a:extLst>
                <a:ext uri="{FF2B5EF4-FFF2-40B4-BE49-F238E27FC236}">
                  <a16:creationId xmlns:a16="http://schemas.microsoft.com/office/drawing/2014/main" id="{AB77A349-A09C-4B90-9A2C-EA856A8D86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3" name="Freeform 16">
              <a:extLst>
                <a:ext uri="{FF2B5EF4-FFF2-40B4-BE49-F238E27FC236}">
                  <a16:creationId xmlns:a16="http://schemas.microsoft.com/office/drawing/2014/main" id="{48608721-EE4A-426A-91C2-C463004F9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4" name="Freeform 16">
              <a:extLst>
                <a:ext uri="{FF2B5EF4-FFF2-40B4-BE49-F238E27FC236}">
                  <a16:creationId xmlns:a16="http://schemas.microsoft.com/office/drawing/2014/main" id="{B927CE31-5623-45C2-9E5E-6EF014536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5" name="Freeform 16">
              <a:extLst>
                <a:ext uri="{FF2B5EF4-FFF2-40B4-BE49-F238E27FC236}">
                  <a16:creationId xmlns:a16="http://schemas.microsoft.com/office/drawing/2014/main" id="{664A9588-E7C2-4376-869E-12661D073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6" name="Freeform 16">
              <a:extLst>
                <a:ext uri="{FF2B5EF4-FFF2-40B4-BE49-F238E27FC236}">
                  <a16:creationId xmlns:a16="http://schemas.microsoft.com/office/drawing/2014/main" id="{C07EBDA9-99B9-4FEA-8E61-CF7766C803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7" name="Freeform 16">
              <a:extLst>
                <a:ext uri="{FF2B5EF4-FFF2-40B4-BE49-F238E27FC236}">
                  <a16:creationId xmlns:a16="http://schemas.microsoft.com/office/drawing/2014/main" id="{E44A3FF9-F9CA-4868-B495-9C7AAE9DD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8" name="Freeform 16">
              <a:extLst>
                <a:ext uri="{FF2B5EF4-FFF2-40B4-BE49-F238E27FC236}">
                  <a16:creationId xmlns:a16="http://schemas.microsoft.com/office/drawing/2014/main" id="{CCF5D671-0529-4209-8A7C-1149C28011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9" name="Freeform 16">
              <a:extLst>
                <a:ext uri="{FF2B5EF4-FFF2-40B4-BE49-F238E27FC236}">
                  <a16:creationId xmlns:a16="http://schemas.microsoft.com/office/drawing/2014/main" id="{DCA290DC-6B1F-40EB-A9F0-F96F5851B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0" name="Freeform 16">
              <a:extLst>
                <a:ext uri="{FF2B5EF4-FFF2-40B4-BE49-F238E27FC236}">
                  <a16:creationId xmlns:a16="http://schemas.microsoft.com/office/drawing/2014/main" id="{36C813C9-8C14-4372-801A-DBB3E037E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1" name="Freeform 16">
              <a:extLst>
                <a:ext uri="{FF2B5EF4-FFF2-40B4-BE49-F238E27FC236}">
                  <a16:creationId xmlns:a16="http://schemas.microsoft.com/office/drawing/2014/main" id="{F253EC72-B338-4BBF-9042-C191E60067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2" name="Freeform 16">
              <a:extLst>
                <a:ext uri="{FF2B5EF4-FFF2-40B4-BE49-F238E27FC236}">
                  <a16:creationId xmlns:a16="http://schemas.microsoft.com/office/drawing/2014/main" id="{7B28B5DF-2DA6-4E8F-817A-C1902DCD4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3" name="Freeform 16">
              <a:extLst>
                <a:ext uri="{FF2B5EF4-FFF2-40B4-BE49-F238E27FC236}">
                  <a16:creationId xmlns:a16="http://schemas.microsoft.com/office/drawing/2014/main" id="{09D7394F-F75D-4FED-8923-575F140FA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4" name="Freeform 16">
              <a:extLst>
                <a:ext uri="{FF2B5EF4-FFF2-40B4-BE49-F238E27FC236}">
                  <a16:creationId xmlns:a16="http://schemas.microsoft.com/office/drawing/2014/main" id="{F172134A-6C32-4752-97D8-E661E6A26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5" name="Freeform 16">
              <a:extLst>
                <a:ext uri="{FF2B5EF4-FFF2-40B4-BE49-F238E27FC236}">
                  <a16:creationId xmlns:a16="http://schemas.microsoft.com/office/drawing/2014/main" id="{6CAB8EBC-D1A2-4B27-9297-ADFA1B5C1A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6" name="Freeform 16">
              <a:extLst>
                <a:ext uri="{FF2B5EF4-FFF2-40B4-BE49-F238E27FC236}">
                  <a16:creationId xmlns:a16="http://schemas.microsoft.com/office/drawing/2014/main" id="{6E5A44D5-4DED-4075-8C18-C4EE1E61AB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7" name="Freeform 16">
              <a:extLst>
                <a:ext uri="{FF2B5EF4-FFF2-40B4-BE49-F238E27FC236}">
                  <a16:creationId xmlns:a16="http://schemas.microsoft.com/office/drawing/2014/main" id="{47E67357-8F43-4716-AF36-C4D3FAD57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8" name="Freeform 16">
              <a:extLst>
                <a:ext uri="{FF2B5EF4-FFF2-40B4-BE49-F238E27FC236}">
                  <a16:creationId xmlns:a16="http://schemas.microsoft.com/office/drawing/2014/main" id="{CDB9D3D1-A9FF-4CC6-B6AD-51D73FCAE1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9" name="Freeform 16">
              <a:extLst>
                <a:ext uri="{FF2B5EF4-FFF2-40B4-BE49-F238E27FC236}">
                  <a16:creationId xmlns:a16="http://schemas.microsoft.com/office/drawing/2014/main" id="{B1C55A0F-DE6D-4BE9-B90E-6857701710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0" name="Freeform 16">
              <a:extLst>
                <a:ext uri="{FF2B5EF4-FFF2-40B4-BE49-F238E27FC236}">
                  <a16:creationId xmlns:a16="http://schemas.microsoft.com/office/drawing/2014/main" id="{6627EE65-8BCE-41D8-BE30-34A95B9424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1" name="Freeform 16">
              <a:extLst>
                <a:ext uri="{FF2B5EF4-FFF2-40B4-BE49-F238E27FC236}">
                  <a16:creationId xmlns:a16="http://schemas.microsoft.com/office/drawing/2014/main" id="{FA999AE1-300A-4580-A684-3752E1FB0E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2" name="Freeform 16">
              <a:extLst>
                <a:ext uri="{FF2B5EF4-FFF2-40B4-BE49-F238E27FC236}">
                  <a16:creationId xmlns:a16="http://schemas.microsoft.com/office/drawing/2014/main" id="{9BB492A4-E274-4551-A97A-AD8A2538E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3" name="Freeform 16">
              <a:extLst>
                <a:ext uri="{FF2B5EF4-FFF2-40B4-BE49-F238E27FC236}">
                  <a16:creationId xmlns:a16="http://schemas.microsoft.com/office/drawing/2014/main" id="{CBF53111-DF01-47C3-8596-B57862E0C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4" name="Freeform 16">
              <a:extLst>
                <a:ext uri="{FF2B5EF4-FFF2-40B4-BE49-F238E27FC236}">
                  <a16:creationId xmlns:a16="http://schemas.microsoft.com/office/drawing/2014/main" id="{C53F7DDB-439E-47C6-90BD-B22EA9B7C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5" name="Freeform 16">
              <a:extLst>
                <a:ext uri="{FF2B5EF4-FFF2-40B4-BE49-F238E27FC236}">
                  <a16:creationId xmlns:a16="http://schemas.microsoft.com/office/drawing/2014/main" id="{81E7F6E6-2542-47E1-AE43-9B182D3758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6" name="Freeform 16">
              <a:extLst>
                <a:ext uri="{FF2B5EF4-FFF2-40B4-BE49-F238E27FC236}">
                  <a16:creationId xmlns:a16="http://schemas.microsoft.com/office/drawing/2014/main" id="{E777532A-71A5-494B-820C-48C05EC74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7" name="Freeform 16">
              <a:extLst>
                <a:ext uri="{FF2B5EF4-FFF2-40B4-BE49-F238E27FC236}">
                  <a16:creationId xmlns:a16="http://schemas.microsoft.com/office/drawing/2014/main" id="{70329985-9DF6-417E-8BE0-929232945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8" name="Freeform 16">
              <a:extLst>
                <a:ext uri="{FF2B5EF4-FFF2-40B4-BE49-F238E27FC236}">
                  <a16:creationId xmlns:a16="http://schemas.microsoft.com/office/drawing/2014/main" id="{00252936-908A-4F1A-B1D6-E291EDBA6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9" name="Freeform 16">
              <a:extLst>
                <a:ext uri="{FF2B5EF4-FFF2-40B4-BE49-F238E27FC236}">
                  <a16:creationId xmlns:a16="http://schemas.microsoft.com/office/drawing/2014/main" id="{1614E059-CFCA-409A-8521-5A7B0CD0E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0" name="Freeform 16">
              <a:extLst>
                <a:ext uri="{FF2B5EF4-FFF2-40B4-BE49-F238E27FC236}">
                  <a16:creationId xmlns:a16="http://schemas.microsoft.com/office/drawing/2014/main" id="{D67A4711-AC1A-4F94-B614-DDA70F4AB3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1" name="Freeform 16">
              <a:extLst>
                <a:ext uri="{FF2B5EF4-FFF2-40B4-BE49-F238E27FC236}">
                  <a16:creationId xmlns:a16="http://schemas.microsoft.com/office/drawing/2014/main" id="{7AC93D6D-B965-4CFB-82B3-C2F8189DD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2" name="Freeform 16">
              <a:extLst>
                <a:ext uri="{FF2B5EF4-FFF2-40B4-BE49-F238E27FC236}">
                  <a16:creationId xmlns:a16="http://schemas.microsoft.com/office/drawing/2014/main" id="{00CA144B-A572-487C-B67D-E0784F697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3" name="Freeform 16">
              <a:extLst>
                <a:ext uri="{FF2B5EF4-FFF2-40B4-BE49-F238E27FC236}">
                  <a16:creationId xmlns:a16="http://schemas.microsoft.com/office/drawing/2014/main" id="{E1487B58-3826-42D4-A325-3E4E04785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4" name="Freeform 16">
              <a:extLst>
                <a:ext uri="{FF2B5EF4-FFF2-40B4-BE49-F238E27FC236}">
                  <a16:creationId xmlns:a16="http://schemas.microsoft.com/office/drawing/2014/main" id="{3C65D50D-4B63-4F19-93C9-926E0DA625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9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5" name="Freeform 16">
              <a:extLst>
                <a:ext uri="{FF2B5EF4-FFF2-40B4-BE49-F238E27FC236}">
                  <a16:creationId xmlns:a16="http://schemas.microsoft.com/office/drawing/2014/main" id="{91A9FD33-BBFB-4EB4-B633-06A023CB60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60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6" name="Freeform 16">
              <a:extLst>
                <a:ext uri="{FF2B5EF4-FFF2-40B4-BE49-F238E27FC236}">
                  <a16:creationId xmlns:a16="http://schemas.microsoft.com/office/drawing/2014/main" id="{8A25449F-C96E-43A9-BE7E-8415CB8CA9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50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7" name="Freeform 16">
              <a:extLst>
                <a:ext uri="{FF2B5EF4-FFF2-40B4-BE49-F238E27FC236}">
                  <a16:creationId xmlns:a16="http://schemas.microsoft.com/office/drawing/2014/main" id="{E852D294-5AE3-4C12-AE2F-1361C06DF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441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8" name="Freeform 16">
              <a:extLst>
                <a:ext uri="{FF2B5EF4-FFF2-40B4-BE49-F238E27FC236}">
                  <a16:creationId xmlns:a16="http://schemas.microsoft.com/office/drawing/2014/main" id="{D75B22CF-07E7-4A6F-B17D-758BBE5538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831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9" name="Freeform 16">
              <a:extLst>
                <a:ext uri="{FF2B5EF4-FFF2-40B4-BE49-F238E27FC236}">
                  <a16:creationId xmlns:a16="http://schemas.microsoft.com/office/drawing/2014/main" id="{45BB4DE2-44BF-43BF-9C16-259FA34503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22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0" name="Freeform 16">
              <a:extLst>
                <a:ext uri="{FF2B5EF4-FFF2-40B4-BE49-F238E27FC236}">
                  <a16:creationId xmlns:a16="http://schemas.microsoft.com/office/drawing/2014/main" id="{9082519B-328F-4D85-9648-AA99F35AF4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3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1" name="Freeform 16">
              <a:extLst>
                <a:ext uri="{FF2B5EF4-FFF2-40B4-BE49-F238E27FC236}">
                  <a16:creationId xmlns:a16="http://schemas.microsoft.com/office/drawing/2014/main" id="{D9C1B58C-398E-452F-88B1-1E2D056BC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003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2" name="Freeform 16">
              <a:extLst>
                <a:ext uri="{FF2B5EF4-FFF2-40B4-BE49-F238E27FC236}">
                  <a16:creationId xmlns:a16="http://schemas.microsoft.com/office/drawing/2014/main" id="{1215C438-62B6-48E8-93BD-2400CE7DC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394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3" name="Freeform 16">
              <a:extLst>
                <a:ext uri="{FF2B5EF4-FFF2-40B4-BE49-F238E27FC236}">
                  <a16:creationId xmlns:a16="http://schemas.microsoft.com/office/drawing/2014/main" id="{74287A1C-61DC-4764-AD91-0D8AE5D32F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84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4" name="Freeform 16">
              <a:extLst>
                <a:ext uri="{FF2B5EF4-FFF2-40B4-BE49-F238E27FC236}">
                  <a16:creationId xmlns:a16="http://schemas.microsoft.com/office/drawing/2014/main" id="{935F5F69-3B06-47EE-8A58-9EFC1B83E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175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5" name="Freeform 16">
              <a:extLst>
                <a:ext uri="{FF2B5EF4-FFF2-40B4-BE49-F238E27FC236}">
                  <a16:creationId xmlns:a16="http://schemas.microsoft.com/office/drawing/2014/main" id="{1101FFF9-CF37-4721-8186-544775DE5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566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6" name="Freeform 16">
              <a:extLst>
                <a:ext uri="{FF2B5EF4-FFF2-40B4-BE49-F238E27FC236}">
                  <a16:creationId xmlns:a16="http://schemas.microsoft.com/office/drawing/2014/main" id="{DA07B02B-AB92-4E6D-BE68-38C0C55A7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6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7" name="Freeform 16">
              <a:extLst>
                <a:ext uri="{FF2B5EF4-FFF2-40B4-BE49-F238E27FC236}">
                  <a16:creationId xmlns:a16="http://schemas.microsoft.com/office/drawing/2014/main" id="{5C7F6697-9CF8-4C52-8134-856F37E69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347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8" name="Freeform 16">
              <a:extLst>
                <a:ext uri="{FF2B5EF4-FFF2-40B4-BE49-F238E27FC236}">
                  <a16:creationId xmlns:a16="http://schemas.microsoft.com/office/drawing/2014/main" id="{71AE8640-CA8D-45ED-B293-E41C04107B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737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9" name="Freeform 16">
              <a:extLst>
                <a:ext uri="{FF2B5EF4-FFF2-40B4-BE49-F238E27FC236}">
                  <a16:creationId xmlns:a16="http://schemas.microsoft.com/office/drawing/2014/main" id="{63C196AF-4D4C-4362-BDBF-EC89D3AF7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8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0" name="Freeform 16">
              <a:extLst>
                <a:ext uri="{FF2B5EF4-FFF2-40B4-BE49-F238E27FC236}">
                  <a16:creationId xmlns:a16="http://schemas.microsoft.com/office/drawing/2014/main" id="{ACA5D87D-1923-4B8B-9B95-C833F20B3F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19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1" name="Freeform 16">
              <a:extLst>
                <a:ext uri="{FF2B5EF4-FFF2-40B4-BE49-F238E27FC236}">
                  <a16:creationId xmlns:a16="http://schemas.microsoft.com/office/drawing/2014/main" id="{5168EF6E-C030-46F7-940B-B2259B19D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09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2" name="Freeform 16">
              <a:extLst>
                <a:ext uri="{FF2B5EF4-FFF2-40B4-BE49-F238E27FC236}">
                  <a16:creationId xmlns:a16="http://schemas.microsoft.com/office/drawing/2014/main" id="{A141EFDE-9FF6-4BED-B3E7-F887DDD96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300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3" name="Freeform 16">
              <a:extLst>
                <a:ext uri="{FF2B5EF4-FFF2-40B4-BE49-F238E27FC236}">
                  <a16:creationId xmlns:a16="http://schemas.microsoft.com/office/drawing/2014/main" id="{F1BD7350-6598-41F6-9255-7CC3E31388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90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4" name="Freeform 16">
              <a:extLst>
                <a:ext uri="{FF2B5EF4-FFF2-40B4-BE49-F238E27FC236}">
                  <a16:creationId xmlns:a16="http://schemas.microsoft.com/office/drawing/2014/main" id="{22AC9D57-87D8-4EB4-9431-D6A909D9B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81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5" name="Freeform 16">
              <a:extLst>
                <a:ext uri="{FF2B5EF4-FFF2-40B4-BE49-F238E27FC236}">
                  <a16:creationId xmlns:a16="http://schemas.microsoft.com/office/drawing/2014/main" id="{5E5F28C9-581C-4582-AFD5-64DAF5C058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72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6" name="Freeform 16">
              <a:extLst>
                <a:ext uri="{FF2B5EF4-FFF2-40B4-BE49-F238E27FC236}">
                  <a16:creationId xmlns:a16="http://schemas.microsoft.com/office/drawing/2014/main" id="{A3946BBE-EEEB-45AB-8953-28E740687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7" name="Freeform 16">
              <a:extLst>
                <a:ext uri="{FF2B5EF4-FFF2-40B4-BE49-F238E27FC236}">
                  <a16:creationId xmlns:a16="http://schemas.microsoft.com/office/drawing/2014/main" id="{6CBC4E02-AAC1-4F30-A6A1-640557D976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53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8" name="Freeform 16">
              <a:extLst>
                <a:ext uri="{FF2B5EF4-FFF2-40B4-BE49-F238E27FC236}">
                  <a16:creationId xmlns:a16="http://schemas.microsoft.com/office/drawing/2014/main" id="{B048D2CD-AC09-4285-A6D5-6EA03B390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43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9" name="Freeform 16">
              <a:extLst>
                <a:ext uri="{FF2B5EF4-FFF2-40B4-BE49-F238E27FC236}">
                  <a16:creationId xmlns:a16="http://schemas.microsoft.com/office/drawing/2014/main" id="{15EF59CC-EAE4-472E-9711-C258CA6562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34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0" name="Freeform 16">
              <a:extLst>
                <a:ext uri="{FF2B5EF4-FFF2-40B4-BE49-F238E27FC236}">
                  <a16:creationId xmlns:a16="http://schemas.microsoft.com/office/drawing/2014/main" id="{0C37583E-F9BD-44A9-BE2D-5885FBF11A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425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1" name="Freeform 16">
              <a:extLst>
                <a:ext uri="{FF2B5EF4-FFF2-40B4-BE49-F238E27FC236}">
                  <a16:creationId xmlns:a16="http://schemas.microsoft.com/office/drawing/2014/main" id="{C8F816AA-7759-4D40-8B9F-93CE38969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815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2" name="Freeform 16">
              <a:extLst>
                <a:ext uri="{FF2B5EF4-FFF2-40B4-BE49-F238E27FC236}">
                  <a16:creationId xmlns:a16="http://schemas.microsoft.com/office/drawing/2014/main" id="{B65B9489-7839-490A-B77D-E0E3DFA52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206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3" name="Freeform 16">
              <a:extLst>
                <a:ext uri="{FF2B5EF4-FFF2-40B4-BE49-F238E27FC236}">
                  <a16:creationId xmlns:a16="http://schemas.microsoft.com/office/drawing/2014/main" id="{BECB7B9E-23EE-46B4-90EA-B68B9533FE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596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4" name="Freeform 16">
              <a:extLst>
                <a:ext uri="{FF2B5EF4-FFF2-40B4-BE49-F238E27FC236}">
                  <a16:creationId xmlns:a16="http://schemas.microsoft.com/office/drawing/2014/main" id="{37F81689-425B-4586-BA28-A52EA6461B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862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5" name="Freeform 16">
              <a:extLst>
                <a:ext uri="{FF2B5EF4-FFF2-40B4-BE49-F238E27FC236}">
                  <a16:creationId xmlns:a16="http://schemas.microsoft.com/office/drawing/2014/main" id="{F4E46C55-E55C-4DB9-84CB-12BA4E8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21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6" name="AutoShape 3">
              <a:extLst>
                <a:ext uri="{FF2B5EF4-FFF2-40B4-BE49-F238E27FC236}">
                  <a16:creationId xmlns:a16="http://schemas.microsoft.com/office/drawing/2014/main" id="{9F7F7C91-FA75-4191-AB66-8DE3A6C2C91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912350" y="127000"/>
              <a:ext cx="400050" cy="427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B79D6001-5C23-4D4D-89FC-00A862D67E58}"/>
                </a:ext>
              </a:extLst>
            </p:cNvPr>
            <p:cNvGrpSpPr/>
            <p:nvPr/>
          </p:nvGrpSpPr>
          <p:grpSpPr>
            <a:xfrm>
              <a:off x="-664463" y="1060450"/>
              <a:ext cx="2884436" cy="4051302"/>
              <a:chOff x="-831850" y="581026"/>
              <a:chExt cx="3567113" cy="5010150"/>
            </a:xfrm>
          </p:grpSpPr>
          <p:sp>
            <p:nvSpPr>
              <p:cNvPr id="272" name="Freeform 10">
                <a:extLst>
                  <a:ext uri="{FF2B5EF4-FFF2-40B4-BE49-F238E27FC236}">
                    <a16:creationId xmlns:a16="http://schemas.microsoft.com/office/drawing/2014/main" id="{93E9F37A-6F37-4C9E-8DC1-2BE258746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31850" y="2471738"/>
                <a:ext cx="3567113" cy="3119438"/>
              </a:xfrm>
              <a:custGeom>
                <a:avLst/>
                <a:gdLst>
                  <a:gd name="T0" fmla="*/ 434 w 464"/>
                  <a:gd name="T1" fmla="*/ 406 h 406"/>
                  <a:gd name="T2" fmla="*/ 30 w 464"/>
                  <a:gd name="T3" fmla="*/ 406 h 406"/>
                  <a:gd name="T4" fmla="*/ 0 w 464"/>
                  <a:gd name="T5" fmla="*/ 376 h 406"/>
                  <a:gd name="T6" fmla="*/ 0 w 464"/>
                  <a:gd name="T7" fmla="*/ 30 h 406"/>
                  <a:gd name="T8" fmla="*/ 30 w 464"/>
                  <a:gd name="T9" fmla="*/ 0 h 406"/>
                  <a:gd name="T10" fmla="*/ 434 w 464"/>
                  <a:gd name="T11" fmla="*/ 0 h 406"/>
                  <a:gd name="T12" fmla="*/ 464 w 464"/>
                  <a:gd name="T13" fmla="*/ 30 h 406"/>
                  <a:gd name="T14" fmla="*/ 464 w 464"/>
                  <a:gd name="T15" fmla="*/ 376 h 406"/>
                  <a:gd name="T16" fmla="*/ 434 w 464"/>
                  <a:gd name="T17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406">
                    <a:moveTo>
                      <a:pt x="434" y="406"/>
                    </a:moveTo>
                    <a:cubicBezTo>
                      <a:pt x="30" y="406"/>
                      <a:pt x="30" y="406"/>
                      <a:pt x="30" y="406"/>
                    </a:cubicBezTo>
                    <a:cubicBezTo>
                      <a:pt x="13" y="406"/>
                      <a:pt x="0" y="393"/>
                      <a:pt x="0" y="37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434" y="0"/>
                      <a:pt x="434" y="0"/>
                      <a:pt x="434" y="0"/>
                    </a:cubicBezTo>
                    <a:cubicBezTo>
                      <a:pt x="450" y="0"/>
                      <a:pt x="464" y="14"/>
                      <a:pt x="464" y="30"/>
                    </a:cubicBezTo>
                    <a:cubicBezTo>
                      <a:pt x="464" y="376"/>
                      <a:pt x="464" y="376"/>
                      <a:pt x="464" y="376"/>
                    </a:cubicBezTo>
                    <a:cubicBezTo>
                      <a:pt x="464" y="393"/>
                      <a:pt x="450" y="406"/>
                      <a:pt x="434" y="406"/>
                    </a:cubicBezTo>
                    <a:close/>
                  </a:path>
                </a:pathLst>
              </a:custGeom>
              <a:noFill/>
              <a:ln w="1841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73" name="Freeform 11">
                <a:extLst>
                  <a:ext uri="{FF2B5EF4-FFF2-40B4-BE49-F238E27FC236}">
                    <a16:creationId xmlns:a16="http://schemas.microsoft.com/office/drawing/2014/main" id="{9622CA32-E887-4015-BE52-CE59C58A5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38" y="3262313"/>
                <a:ext cx="914400" cy="1590675"/>
              </a:xfrm>
              <a:custGeom>
                <a:avLst/>
                <a:gdLst>
                  <a:gd name="T0" fmla="*/ 119 w 119"/>
                  <a:gd name="T1" fmla="*/ 60 h 207"/>
                  <a:gd name="T2" fmla="*/ 60 w 119"/>
                  <a:gd name="T3" fmla="*/ 0 h 207"/>
                  <a:gd name="T4" fmla="*/ 0 w 119"/>
                  <a:gd name="T5" fmla="*/ 60 h 207"/>
                  <a:gd name="T6" fmla="*/ 30 w 119"/>
                  <a:gd name="T7" fmla="*/ 112 h 207"/>
                  <a:gd name="T8" fmla="*/ 11 w 119"/>
                  <a:gd name="T9" fmla="*/ 207 h 207"/>
                  <a:gd name="T10" fmla="*/ 108 w 119"/>
                  <a:gd name="T11" fmla="*/ 207 h 207"/>
                  <a:gd name="T12" fmla="*/ 89 w 119"/>
                  <a:gd name="T13" fmla="*/ 112 h 207"/>
                  <a:gd name="T14" fmla="*/ 119 w 119"/>
                  <a:gd name="T15" fmla="*/ 6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9" h="207">
                    <a:moveTo>
                      <a:pt x="119" y="60"/>
                    </a:moveTo>
                    <a:cubicBezTo>
                      <a:pt x="119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82"/>
                      <a:pt x="12" y="102"/>
                      <a:pt x="30" y="112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08" y="207"/>
                      <a:pt x="108" y="207"/>
                      <a:pt x="108" y="207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107" y="102"/>
                      <a:pt x="119" y="82"/>
                      <a:pt x="119" y="60"/>
                    </a:cubicBezTo>
                    <a:close/>
                  </a:path>
                </a:pathLst>
              </a:custGeom>
              <a:solidFill>
                <a:srgbClr val="920000"/>
              </a:solidFill>
              <a:ln w="1841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74" name="Freeform 12">
                <a:extLst>
                  <a:ext uri="{FF2B5EF4-FFF2-40B4-BE49-F238E27FC236}">
                    <a16:creationId xmlns:a16="http://schemas.microsoft.com/office/drawing/2014/main" id="{15857072-129D-4B83-AEDA-E98AD3A5A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9713" y="581026"/>
                <a:ext cx="2382838" cy="1958975"/>
              </a:xfrm>
              <a:custGeom>
                <a:avLst/>
                <a:gdLst>
                  <a:gd name="T0" fmla="*/ 0 w 310"/>
                  <a:gd name="T1" fmla="*/ 253 h 255"/>
                  <a:gd name="T2" fmla="*/ 0 w 310"/>
                  <a:gd name="T3" fmla="*/ 155 h 255"/>
                  <a:gd name="T4" fmla="*/ 155 w 310"/>
                  <a:gd name="T5" fmla="*/ 0 h 255"/>
                  <a:gd name="T6" fmla="*/ 310 w 310"/>
                  <a:gd name="T7" fmla="*/ 155 h 255"/>
                  <a:gd name="T8" fmla="*/ 310 w 310"/>
                  <a:gd name="T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255">
                    <a:moveTo>
                      <a:pt x="0" y="253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0" y="69"/>
                      <a:pt x="69" y="0"/>
                      <a:pt x="155" y="0"/>
                    </a:cubicBezTo>
                    <a:cubicBezTo>
                      <a:pt x="240" y="0"/>
                      <a:pt x="310" y="69"/>
                      <a:pt x="310" y="155"/>
                    </a:cubicBezTo>
                    <a:cubicBezTo>
                      <a:pt x="310" y="255"/>
                      <a:pt x="310" y="255"/>
                      <a:pt x="310" y="255"/>
                    </a:cubicBezTo>
                  </a:path>
                </a:pathLst>
              </a:custGeom>
              <a:noFill/>
              <a:ln w="1841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395FD607-A9EB-4369-8C8B-71A1A9564207}"/>
                </a:ext>
              </a:extLst>
            </p:cNvPr>
            <p:cNvSpPr/>
            <p:nvPr/>
          </p:nvSpPr>
          <p:spPr>
            <a:xfrm>
              <a:off x="-1327308" y="-152400"/>
              <a:ext cx="1325690" cy="652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5CCAC69A-2B74-4981-825D-C3244AD95072}"/>
                </a:ext>
              </a:extLst>
            </p:cNvPr>
            <p:cNvSpPr/>
            <p:nvPr/>
          </p:nvSpPr>
          <p:spPr>
            <a:xfrm>
              <a:off x="10973671" y="-152400"/>
              <a:ext cx="1325690" cy="652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660DB5A1-D3C7-4B82-A883-81AAAD318502}"/>
                </a:ext>
              </a:extLst>
            </p:cNvPr>
            <p:cNvSpPr/>
            <p:nvPr/>
          </p:nvSpPr>
          <p:spPr>
            <a:xfrm rot="16200000">
              <a:off x="5129275" y="-5934192"/>
              <a:ext cx="405411" cy="114640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02F05F0F-A34E-4FE9-AFF6-B23AF6C59A1F}"/>
                </a:ext>
              </a:extLst>
            </p:cNvPr>
            <p:cNvSpPr/>
            <p:nvPr/>
          </p:nvSpPr>
          <p:spPr>
            <a:xfrm rot="16200000">
              <a:off x="5129270" y="643723"/>
              <a:ext cx="405411" cy="114640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080" y="4185921"/>
            <a:ext cx="8290560" cy="656590"/>
          </a:xfrm>
        </p:spPr>
        <p:txBody>
          <a:bodyPr/>
          <a:lstStyle>
            <a:lvl1pPr algn="l">
              <a:defRPr sz="311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80080" y="4846320"/>
            <a:ext cx="8290560" cy="583848"/>
          </a:xfrm>
        </p:spPr>
        <p:txBody>
          <a:bodyPr/>
          <a:lstStyle>
            <a:lvl1pPr marL="0" indent="0" algn="l">
              <a:buFontTx/>
              <a:buNone/>
              <a:defRPr sz="2667" b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1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2199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240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M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3388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43860"/>
            <a:ext cx="11084560" cy="595034"/>
          </a:xfrm>
        </p:spPr>
        <p:txBody>
          <a:bodyPr anchor="ctr"/>
          <a:lstStyle>
            <a:lvl1pPr algn="ctr">
              <a:defRPr sz="311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0B45A-9961-4F4B-8C1C-9374A2EEF1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216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n object  Description automatically generated">
            <a:extLst>
              <a:ext uri="{FF2B5EF4-FFF2-40B4-BE49-F238E27FC236}">
                <a16:creationId xmlns:a16="http://schemas.microsoft.com/office/drawing/2014/main" id="{DB5BC97F-BE1C-4CC1-A0F8-EF37ABD2FD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and Content">
  <p:cSld name="1_Title, Subtitle,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553720" y="734696"/>
            <a:ext cx="1108456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6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574167" y="2336707"/>
            <a:ext cx="11084560" cy="399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507995" marR="0" lvl="0" indent="-39510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—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1015990" marR="0" lvl="1" indent="-38099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—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523985" marR="0" lvl="2" indent="-3668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—"/>
              <a:defRPr sz="1778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2031980" marR="0" lvl="3" indent="-38099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539975" marR="0" lvl="4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22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3047970" marR="0" lvl="5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555964" marR="0" lvl="6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4063959" marR="0" lvl="7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571954" marR="0" lvl="8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553720" y="1314815"/>
            <a:ext cx="11084560" cy="58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507995" marR="0" lvl="0" indent="-25399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667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1015990" marR="0" lvl="1" indent="-25399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523985" marR="0" lvl="2" indent="-25399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2031980" marR="0" lvl="3" indent="-25399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539975" marR="0" lvl="4" indent="-253997" algn="ctr" rtl="0">
              <a:lnSpc>
                <a:spcPct val="100000"/>
              </a:lnSpc>
              <a:spcBef>
                <a:spcPts val="622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rebuchet MS"/>
              <a:buNone/>
              <a:defRPr sz="3111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3047970" marR="0" lvl="5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555964" marR="0" lvl="6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4063959" marR="0" lvl="7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571954" marR="0" lvl="8" indent="-395107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»"/>
              <a:defRPr sz="2222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67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2914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 -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D5CEBF-9338-476B-8052-A0C77DB3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753" b="-229"/>
          <a:stretch/>
        </p:blipFill>
        <p:spPr>
          <a:xfrm flipV="1">
            <a:off x="0" y="255222"/>
            <a:ext cx="12192000" cy="66027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649158-47CE-48EE-8573-A982767AD7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4000">
                <a:schemeClr val="tx1"/>
              </a:gs>
              <a:gs pos="100000">
                <a:schemeClr val="tx1">
                  <a:alpha val="3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9FFCD0-CFA5-4BC7-BCE6-3E92554098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78" y="2942501"/>
            <a:ext cx="2239920" cy="784834"/>
          </a:xfrm>
          <a:prstGeom prst="rect">
            <a:avLst/>
          </a:prstGeom>
        </p:spPr>
      </p:pic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78722" y="1985663"/>
            <a:ext cx="9667451" cy="379591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667"/>
              </a:spcBef>
              <a:spcAft>
                <a:spcPts val="333"/>
              </a:spcAft>
              <a:buFontTx/>
              <a:buNone/>
              <a:defRPr sz="2000" b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535180" y="932541"/>
            <a:ext cx="9710378" cy="109206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5111" b="1" cap="all" baseline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290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2ADC5-1278-4133-995A-436CC5931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35F1A-B539-4B26-A9B5-16684EEB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2A48-FAE6-4C17-9379-4062C686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171EB-985F-45D5-8259-0672593A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4334B-EA65-4ECA-A3E5-891526AD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51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764AE4-97B7-4C45-A0D0-BEE3BA17B7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46E4A-4011-49A2-955F-F689C05DC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19" t="22933" r="58849" b="-4267"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DE1DF3-9BB4-4DC8-8A61-394EC1805C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tx2"/>
              </a:gs>
              <a:gs pos="100000">
                <a:schemeClr val="tx2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187F1F-4ACA-4D48-ACDC-152646CBD1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3100706"/>
            <a:ext cx="11084560" cy="65659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94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2EF0-300A-4E66-83D8-C9ED0CB2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3C3F-9CDF-447C-B5DC-240B901AE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5F39-0106-4040-88E9-7FD199203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DFA28-E498-4AE5-B9FA-DB7A0618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2447E-3549-4881-B2B2-31A5CAF7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8F687-257B-48E1-A8A1-3A7DA3C1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EA7C-0F60-4598-B533-720760ED3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DA2D2-765F-4C97-8C11-6E2175C82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57960-2874-4515-9CDE-D465D1A8D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D25A-F57A-4B3D-A829-4B1C8A7E1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93EDD-FC65-4AC5-8760-97B0E3297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2BDAC-3B1B-492B-97B2-7C2B3676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BE702-2B4B-4998-A403-7659DEB6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68C554-79F6-4443-8041-460A08BC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4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CE54-0C6B-48B6-8E9A-7098C946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CE412-83BA-48EE-8FD8-37DEC2A3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0A675-58BB-4114-86F2-9748CC0B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A2F09-7225-4393-B185-3F32D4F1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01E98-E68F-4B34-94D3-727D5E0E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C7A51-F166-4A21-8616-FFB02A9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F6A56-D5E3-4A75-AB17-99E26691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5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0E017-1CB3-4805-8967-6A9027F86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AF009-12F1-4430-9EC2-5F15C1982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215DD-AF54-4785-B23B-D459F826F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89F80-93D0-44E7-BCC1-28BD45AB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C0850-5249-4A84-B3AB-186A073B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A98B1-E35A-440D-BE24-C000FC5D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4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67AB-2019-4CF4-BE77-5377FCD3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F79E7-F290-4DB4-A92D-64540770C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C9537-E21C-4E84-B57C-8C785E4F0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4DFF4-2158-4FED-B634-5E36E0028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0C0E1-E2CD-47FA-8B27-2CB36EF0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7F19E-7C65-4699-B967-087F9878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6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58597-0C85-43FF-8FBA-61ECCDD2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211EE-73E8-4DD5-877F-AB87D9D4F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A333E-DC53-4D8D-866E-0BF4AB3E3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E325-1EB0-4187-BE1A-0E715EC074B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2425-0503-411D-B711-9CB193C11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34354-67F8-44DF-9463-9135C1487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4453A-3928-47CD-9317-25C474E23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6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271" y="579121"/>
            <a:ext cx="11081461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按一下以編輯母片標題樣式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892" y="2224853"/>
            <a:ext cx="11054368" cy="414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按一下以編輯母片文字樣式</a:t>
            </a:r>
          </a:p>
          <a:p>
            <a:pPr lvl="1"/>
            <a:r>
              <a:rPr lang="en-US" dirty="0"/>
              <a:t>第二層</a:t>
            </a:r>
          </a:p>
        </p:txBody>
      </p:sp>
      <p:pic>
        <p:nvPicPr>
          <p:cNvPr id="6" name="Google Shape;78;p14">
            <a:extLst>
              <a:ext uri="{FF2B5EF4-FFF2-40B4-BE49-F238E27FC236}">
                <a16:creationId xmlns:a16="http://schemas.microsoft.com/office/drawing/2014/main" id="{314CEB40-1739-4D24-83DA-0CE9763BE5FC}"/>
              </a:ext>
            </a:extLst>
          </p:cNvPr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6463" y="6428245"/>
            <a:ext cx="645207" cy="2292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9;p14">
            <a:extLst>
              <a:ext uri="{FF2B5EF4-FFF2-40B4-BE49-F238E27FC236}">
                <a16:creationId xmlns:a16="http://schemas.microsoft.com/office/drawing/2014/main" id="{6BDE7C07-CEF7-436D-9B76-D06FF957C348}"/>
              </a:ext>
            </a:extLst>
          </p:cNvPr>
          <p:cNvSpPr txBox="1"/>
          <p:nvPr/>
        </p:nvSpPr>
        <p:spPr>
          <a:xfrm>
            <a:off x="10846948" y="6479206"/>
            <a:ext cx="356667" cy="1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"/>
              <a:buFont typeface="Trebuchet MS"/>
              <a:buNone/>
            </a:pPr>
            <a:fld id="{00000000-1234-1234-1234-123412341234}" type="slidenum">
              <a:rPr lang="en-US" sz="889" b="0" i="0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00"/>
                <a:buFont typeface="Trebuchet MS"/>
                <a:buNone/>
              </a:pPr>
              <a:t>‹#›</a:t>
            </a:fld>
            <a:r>
              <a:rPr lang="en-US" sz="1222" b="0" i="0" u="none" strike="noStrike" cap="none" dirty="0">
                <a:solidFill>
                  <a:srgbClr val="12FEB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1444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F04E61-6385-4795-86A9-65C7A478A8B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464" y="6428244"/>
            <a:ext cx="645209" cy="2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387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0" cap="all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5pPr>
      <a:lvl6pPr marL="507995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6pPr>
      <a:lvl7pPr marL="1015990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7pPr>
      <a:lvl8pPr marL="1523985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8pPr>
      <a:lvl9pPr marL="2031980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556" b="0">
          <a:solidFill>
            <a:schemeClr val="accent4"/>
          </a:solidFill>
          <a:latin typeface="Trebuchet MS" pitchFamily="34" charset="0"/>
          <a:ea typeface="+mn-ea"/>
          <a:cs typeface="+mn-cs"/>
        </a:defRPr>
      </a:lvl1pPr>
      <a:lvl2pPr marL="634994" indent="0" algn="l" rtl="0" eaLnBrk="1" fontAlgn="base" hangingPunct="1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333" b="0">
          <a:solidFill>
            <a:schemeClr val="accent4"/>
          </a:solidFill>
          <a:latin typeface="Trebuchet MS" pitchFamily="34" charset="0"/>
        </a:defRPr>
      </a:lvl2pPr>
      <a:lvl3pPr marL="1210016" indent="0" algn="l" rtl="0" eaLnBrk="1" fontAlgn="base" hangingPunct="1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222" b="0">
          <a:solidFill>
            <a:schemeClr val="accent4"/>
          </a:solidFill>
          <a:latin typeface="Trebuchet MS" pitchFamily="34" charset="0"/>
        </a:defRPr>
      </a:lvl3pPr>
      <a:lvl4pPr marL="1972008" indent="-253997" algn="l" rtl="0" eaLnBrk="1" fontAlgn="base" hangingPunct="1">
        <a:spcBef>
          <a:spcPct val="20000"/>
        </a:spcBef>
        <a:spcAft>
          <a:spcPct val="0"/>
        </a:spcAft>
        <a:buChar char="–"/>
        <a:defRPr sz="2222">
          <a:solidFill>
            <a:schemeClr val="bg1"/>
          </a:solidFill>
          <a:latin typeface="+mn-lt"/>
        </a:defRPr>
      </a:lvl4pPr>
      <a:lvl5pPr marL="2353004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5pPr>
      <a:lvl6pPr marL="2860999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6pPr>
      <a:lvl7pPr marL="3368994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7pPr>
      <a:lvl8pPr marL="3876989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8pPr>
      <a:lvl9pPr marL="4384984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1C0D-FCD9-4A0E-8EE2-0527C4A60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深度學習基礎概論</a:t>
            </a:r>
            <a:endParaRPr 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10710-55AA-448B-BF91-993885B6A0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0401</a:t>
            </a:r>
          </a:p>
        </p:txBody>
      </p:sp>
    </p:spTree>
    <p:extLst>
      <p:ext uri="{BB962C8B-B14F-4D97-AF65-F5344CB8AC3E}">
        <p14:creationId xmlns:p14="http://schemas.microsoft.com/office/powerpoint/2010/main" val="262492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FF2677-C51D-4BB7-9983-2EC974AF414E}"/>
                  </a:ext>
                </a:extLst>
              </p:cNvPr>
              <p:cNvSpPr txBox="1"/>
              <p:nvPr/>
            </p:nvSpPr>
            <p:spPr>
              <a:xfrm>
                <a:off x="1028700" y="2921168"/>
                <a:ext cx="10058400" cy="3301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RNN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感覺很像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time series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中的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AR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model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，這期跟前一期存在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autoregressive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，以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AR(1) model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為例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endPara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latin typeface="微軟正黑體" panose="020B0604030504040204" pitchFamily="34" charset="-120"/>
                </a:endParaRPr>
              </a:p>
              <a:p>
                <a:pPr algn="ctr"/>
                <a:endParaRPr lang="en-US" sz="2000" b="0" dirty="0">
                  <a:latin typeface="微軟正黑體" panose="020B0604030504040204" pitchFamily="34" charset="-12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endPara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0" dirty="0">
                  <a:latin typeface="微軟正黑體" panose="020B0604030504040204" pitchFamily="34" charset="-120"/>
                </a:endParaRPr>
              </a:p>
              <a:p>
                <a:pPr algn="ctr"/>
                <a:endPara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FF2677-C51D-4BB7-9983-2EC974AF4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2921168"/>
                <a:ext cx="10058400" cy="3301481"/>
              </a:xfrm>
              <a:prstGeom prst="rect">
                <a:avLst/>
              </a:prstGeom>
              <a:blipFill>
                <a:blip r:embed="rId2"/>
                <a:stretch>
                  <a:fillRect l="-667" t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66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42E02F80-2BAC-46A7-ADF3-3FEC8DAC1254}"/>
              </a:ext>
            </a:extLst>
          </p:cNvPr>
          <p:cNvSpPr/>
          <p:nvPr/>
        </p:nvSpPr>
        <p:spPr>
          <a:xfrm>
            <a:off x="8277138" y="1841500"/>
            <a:ext cx="3361142" cy="4191000"/>
          </a:xfrm>
          <a:prstGeom prst="verticalScroll">
            <a:avLst>
              <a:gd name="adj" fmla="val 6500"/>
            </a:avLst>
          </a:prstGeom>
          <a:solidFill>
            <a:srgbClr val="EDE1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Trebuchet MS"/>
            </a:endParaRP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srgbClr val="000000"/>
                </a:solidFill>
                <a:latin typeface="Algerian" panose="020B0604020202020204" pitchFamily="82" charset="0"/>
              </a:rPr>
              <a:t>字典</a:t>
            </a: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000000"/>
              </a:solidFill>
              <a:latin typeface="Algerian" panose="020B0604020202020204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92057-55EF-4725-B2B1-584A436320EC}"/>
              </a:ext>
            </a:extLst>
          </p:cNvPr>
          <p:cNvSpPr txBox="1"/>
          <p:nvPr/>
        </p:nvSpPr>
        <p:spPr>
          <a:xfrm>
            <a:off x="8892329" y="3456633"/>
            <a:ext cx="2218839" cy="210987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>
            <a:spAutoFit/>
          </a:bodyPr>
          <a:lstStyle/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Cats (貓)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Dogs (狗)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Meow (喵)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Say (說)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Woof (汪)</a:t>
            </a:r>
          </a:p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22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7A645B-2474-4C85-AD94-80EEEEC6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447786"/>
            <a:ext cx="11084560" cy="656590"/>
          </a:xfrm>
        </p:spPr>
        <p:txBody>
          <a:bodyPr/>
          <a:lstStyle/>
          <a:p>
            <a:r>
              <a:rPr lang="en-US" altLang="zh-TW" dirty="0"/>
              <a:t>RNN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3BB58F-5173-48AA-B944-42F1C1BE4476}"/>
              </a:ext>
            </a:extLst>
          </p:cNvPr>
          <p:cNvSpPr txBox="1"/>
          <p:nvPr/>
        </p:nvSpPr>
        <p:spPr>
          <a:xfrm>
            <a:off x="6211317" y="1678180"/>
            <a:ext cx="2233304" cy="7078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22" dirty="0">
                <a:solidFill>
                  <a:srgbClr val="000000"/>
                </a:solidFill>
                <a:latin typeface="Trebuchet MS"/>
              </a:rPr>
              <a:t>「Cats say ___. </a:t>
            </a:r>
          </a:p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22" dirty="0">
                <a:solidFill>
                  <a:srgbClr val="000000"/>
                </a:solidFill>
                <a:latin typeface="Trebuchet MS"/>
              </a:rPr>
              <a:t>(</a:t>
            </a:r>
            <a:r>
              <a:rPr lang="en-US" sz="2222" dirty="0" err="1">
                <a:solidFill>
                  <a:srgbClr val="000000"/>
                </a:solidFill>
                <a:latin typeface="Trebuchet MS"/>
              </a:rPr>
              <a:t>貓說</a:t>
            </a:r>
            <a:r>
              <a:rPr lang="en-US" sz="2222" dirty="0">
                <a:solidFill>
                  <a:srgbClr val="000000"/>
                </a:solidFill>
                <a:latin typeface="Trebuchet MS"/>
              </a:rPr>
              <a:t> ___。)」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38EB61-5569-450E-B655-09E2EDE81BBF}"/>
              </a:ext>
            </a:extLst>
          </p:cNvPr>
          <p:cNvSpPr txBox="1"/>
          <p:nvPr/>
        </p:nvSpPr>
        <p:spPr>
          <a:xfrm>
            <a:off x="6173378" y="2605927"/>
            <a:ext cx="2271776" cy="7078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22" dirty="0">
                <a:solidFill>
                  <a:srgbClr val="000000"/>
                </a:solidFill>
                <a:latin typeface="Trebuchet MS"/>
              </a:rPr>
              <a:t>「Dogs say ___. </a:t>
            </a:r>
          </a:p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22" dirty="0">
                <a:solidFill>
                  <a:srgbClr val="000000"/>
                </a:solidFill>
                <a:latin typeface="Trebuchet MS"/>
              </a:rPr>
              <a:t>(</a:t>
            </a:r>
            <a:r>
              <a:rPr lang="en-US" sz="2222" dirty="0" err="1">
                <a:solidFill>
                  <a:srgbClr val="000000"/>
                </a:solidFill>
                <a:latin typeface="Trebuchet MS"/>
              </a:rPr>
              <a:t>狗說</a:t>
            </a:r>
            <a:r>
              <a:rPr lang="en-US" sz="2222" dirty="0">
                <a:solidFill>
                  <a:srgbClr val="000000"/>
                </a:solidFill>
                <a:latin typeface="Trebuchet MS"/>
              </a:rPr>
              <a:t> ___。)」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2DC7D4-2DBF-4757-8252-F4CC0A9C5481}"/>
              </a:ext>
            </a:extLst>
          </p:cNvPr>
          <p:cNvSpPr txBox="1"/>
          <p:nvPr/>
        </p:nvSpPr>
        <p:spPr>
          <a:xfrm>
            <a:off x="343877" y="1841789"/>
            <a:ext cx="5636807" cy="34163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457200" indent="-457200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我們嘗試去預測句子中第三個單字，但這些句子的低一個單字會對預測結果造成重大的影響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我們希望在預測第三個字時也要考慮到前面兩個字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13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9;p33">
            <a:extLst>
              <a:ext uri="{FF2B5EF4-FFF2-40B4-BE49-F238E27FC236}">
                <a16:creationId xmlns:a16="http://schemas.microsoft.com/office/drawing/2014/main" id="{00122A3D-7BC1-40BF-B533-C61466E2E325}"/>
              </a:ext>
            </a:extLst>
          </p:cNvPr>
          <p:cNvSpPr/>
          <p:nvPr/>
        </p:nvSpPr>
        <p:spPr>
          <a:xfrm rot="16200000">
            <a:off x="1793304" y="492365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19;p33">
            <a:extLst>
              <a:ext uri="{FF2B5EF4-FFF2-40B4-BE49-F238E27FC236}">
                <a16:creationId xmlns:a16="http://schemas.microsoft.com/office/drawing/2014/main" id="{C2F46F04-0D01-4ABC-9E60-2B6A3488437A}"/>
              </a:ext>
            </a:extLst>
          </p:cNvPr>
          <p:cNvSpPr/>
          <p:nvPr/>
        </p:nvSpPr>
        <p:spPr>
          <a:xfrm rot="16200000">
            <a:off x="1793304" y="445240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19;p33">
            <a:extLst>
              <a:ext uri="{FF2B5EF4-FFF2-40B4-BE49-F238E27FC236}">
                <a16:creationId xmlns:a16="http://schemas.microsoft.com/office/drawing/2014/main" id="{79DA4442-B689-4CAB-85E3-829218557A86}"/>
              </a:ext>
            </a:extLst>
          </p:cNvPr>
          <p:cNvSpPr/>
          <p:nvPr/>
        </p:nvSpPr>
        <p:spPr>
          <a:xfrm rot="16200000">
            <a:off x="1793304" y="398115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19;p33">
            <a:extLst>
              <a:ext uri="{FF2B5EF4-FFF2-40B4-BE49-F238E27FC236}">
                <a16:creationId xmlns:a16="http://schemas.microsoft.com/office/drawing/2014/main" id="{86235C2D-9B9E-467D-899F-131D3EBE9103}"/>
              </a:ext>
            </a:extLst>
          </p:cNvPr>
          <p:cNvSpPr/>
          <p:nvPr/>
        </p:nvSpPr>
        <p:spPr>
          <a:xfrm rot="16200000">
            <a:off x="1793304" y="3509901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19;p33">
            <a:extLst>
              <a:ext uri="{FF2B5EF4-FFF2-40B4-BE49-F238E27FC236}">
                <a16:creationId xmlns:a16="http://schemas.microsoft.com/office/drawing/2014/main" id="{794674B3-1F11-464B-A704-50DF93657BF5}"/>
              </a:ext>
            </a:extLst>
          </p:cNvPr>
          <p:cNvSpPr/>
          <p:nvPr/>
        </p:nvSpPr>
        <p:spPr>
          <a:xfrm rot="16200000">
            <a:off x="2720646" y="4460654"/>
            <a:ext cx="406280" cy="4075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19;p33">
            <a:extLst>
              <a:ext uri="{FF2B5EF4-FFF2-40B4-BE49-F238E27FC236}">
                <a16:creationId xmlns:a16="http://schemas.microsoft.com/office/drawing/2014/main" id="{A612F40A-A65A-4D1C-A9E3-07965173EAA2}"/>
              </a:ext>
            </a:extLst>
          </p:cNvPr>
          <p:cNvSpPr/>
          <p:nvPr/>
        </p:nvSpPr>
        <p:spPr>
          <a:xfrm rot="16200000">
            <a:off x="2720646" y="3985277"/>
            <a:ext cx="406280" cy="4075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19;p33">
            <a:extLst>
              <a:ext uri="{FF2B5EF4-FFF2-40B4-BE49-F238E27FC236}">
                <a16:creationId xmlns:a16="http://schemas.microsoft.com/office/drawing/2014/main" id="{96E155B1-F6A2-44A0-AB3D-471AFB8C17CF}"/>
              </a:ext>
            </a:extLst>
          </p:cNvPr>
          <p:cNvSpPr/>
          <p:nvPr/>
        </p:nvSpPr>
        <p:spPr>
          <a:xfrm rot="16200000">
            <a:off x="1793304" y="2591118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19;p33">
            <a:extLst>
              <a:ext uri="{FF2B5EF4-FFF2-40B4-BE49-F238E27FC236}">
                <a16:creationId xmlns:a16="http://schemas.microsoft.com/office/drawing/2014/main" id="{0C9C476D-C080-462A-9F13-25E7118CA214}"/>
              </a:ext>
            </a:extLst>
          </p:cNvPr>
          <p:cNvSpPr/>
          <p:nvPr/>
        </p:nvSpPr>
        <p:spPr>
          <a:xfrm rot="16200000">
            <a:off x="1793304" y="2115742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19;p33">
            <a:extLst>
              <a:ext uri="{FF2B5EF4-FFF2-40B4-BE49-F238E27FC236}">
                <a16:creationId xmlns:a16="http://schemas.microsoft.com/office/drawing/2014/main" id="{84CFD0DC-AD26-4B33-8E26-BFA897F86B8F}"/>
              </a:ext>
            </a:extLst>
          </p:cNvPr>
          <p:cNvSpPr/>
          <p:nvPr/>
        </p:nvSpPr>
        <p:spPr>
          <a:xfrm rot="16200000">
            <a:off x="1793304" y="1640365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19;p33">
            <a:extLst>
              <a:ext uri="{FF2B5EF4-FFF2-40B4-BE49-F238E27FC236}">
                <a16:creationId xmlns:a16="http://schemas.microsoft.com/office/drawing/2014/main" id="{1FA6F24B-7B12-44F9-A590-816CED3375A6}"/>
              </a:ext>
            </a:extLst>
          </p:cNvPr>
          <p:cNvSpPr/>
          <p:nvPr/>
        </p:nvSpPr>
        <p:spPr>
          <a:xfrm rot="16200000">
            <a:off x="3629810" y="3662379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19;p33">
            <a:extLst>
              <a:ext uri="{FF2B5EF4-FFF2-40B4-BE49-F238E27FC236}">
                <a16:creationId xmlns:a16="http://schemas.microsoft.com/office/drawing/2014/main" id="{337EF646-5E95-4186-B92F-1E2B55675F14}"/>
              </a:ext>
            </a:extLst>
          </p:cNvPr>
          <p:cNvSpPr/>
          <p:nvPr/>
        </p:nvSpPr>
        <p:spPr>
          <a:xfrm rot="16200000">
            <a:off x="3629810" y="3200476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19;p33">
            <a:extLst>
              <a:ext uri="{FF2B5EF4-FFF2-40B4-BE49-F238E27FC236}">
                <a16:creationId xmlns:a16="http://schemas.microsoft.com/office/drawing/2014/main" id="{6891AB59-60E9-4ABE-963A-542081A1A65C}"/>
              </a:ext>
            </a:extLst>
          </p:cNvPr>
          <p:cNvSpPr/>
          <p:nvPr/>
        </p:nvSpPr>
        <p:spPr>
          <a:xfrm rot="16200000">
            <a:off x="3629810" y="2738574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19;p33">
            <a:extLst>
              <a:ext uri="{FF2B5EF4-FFF2-40B4-BE49-F238E27FC236}">
                <a16:creationId xmlns:a16="http://schemas.microsoft.com/office/drawing/2014/main" id="{EFC4DB7C-5480-4BED-805D-72390B93239B}"/>
              </a:ext>
            </a:extLst>
          </p:cNvPr>
          <p:cNvSpPr/>
          <p:nvPr/>
        </p:nvSpPr>
        <p:spPr>
          <a:xfrm rot="16200000">
            <a:off x="4799157" y="4291125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9;p33">
            <a:extLst>
              <a:ext uri="{FF2B5EF4-FFF2-40B4-BE49-F238E27FC236}">
                <a16:creationId xmlns:a16="http://schemas.microsoft.com/office/drawing/2014/main" id="{8911CDEF-7F99-4AE4-9C8C-475CEF7DB506}"/>
              </a:ext>
            </a:extLst>
          </p:cNvPr>
          <p:cNvSpPr/>
          <p:nvPr/>
        </p:nvSpPr>
        <p:spPr>
          <a:xfrm rot="16200000">
            <a:off x="4799157" y="381455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19;p33">
            <a:extLst>
              <a:ext uri="{FF2B5EF4-FFF2-40B4-BE49-F238E27FC236}">
                <a16:creationId xmlns:a16="http://schemas.microsoft.com/office/drawing/2014/main" id="{654270AE-4C53-43EA-873B-DF7937F23A9B}"/>
              </a:ext>
            </a:extLst>
          </p:cNvPr>
          <p:cNvSpPr/>
          <p:nvPr/>
        </p:nvSpPr>
        <p:spPr>
          <a:xfrm rot="16200000">
            <a:off x="4799157" y="3337978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19;p33">
            <a:extLst>
              <a:ext uri="{FF2B5EF4-FFF2-40B4-BE49-F238E27FC236}">
                <a16:creationId xmlns:a16="http://schemas.microsoft.com/office/drawing/2014/main" id="{FB63ED82-2F0E-4929-AC52-BF26319393BF}"/>
              </a:ext>
            </a:extLst>
          </p:cNvPr>
          <p:cNvSpPr/>
          <p:nvPr/>
        </p:nvSpPr>
        <p:spPr>
          <a:xfrm rot="16200000">
            <a:off x="4799157" y="2861405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07005D-F8C0-4875-AEAB-BFA6F2B3F1FD}"/>
              </a:ext>
            </a:extLst>
          </p:cNvPr>
          <p:cNvCxnSpPr>
            <a:cxnSpLocks/>
            <a:stCxn id="7" idx="4"/>
            <a:endCxn id="11" idx="0"/>
          </p:cNvCxnSpPr>
          <p:nvPr/>
        </p:nvCxnSpPr>
        <p:spPr>
          <a:xfrm rot="16200000">
            <a:off x="2228615" y="4636042"/>
            <a:ext cx="462998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F5047F-DB4E-4212-8123-9CD90110F0F3}"/>
              </a:ext>
            </a:extLst>
          </p:cNvPr>
          <p:cNvCxnSpPr>
            <a:cxnSpLocks/>
            <a:stCxn id="7" idx="4"/>
            <a:endCxn id="12" idx="0"/>
          </p:cNvCxnSpPr>
          <p:nvPr/>
        </p:nvCxnSpPr>
        <p:spPr>
          <a:xfrm rot="16200000">
            <a:off x="1990929" y="4398354"/>
            <a:ext cx="938374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9F1C8BD-88D3-4B54-9437-BD440BEADB9B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rot="16200000" flipH="1">
            <a:off x="2455990" y="4400417"/>
            <a:ext cx="8252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231938-6ED8-4A14-8F87-5F6239AD6165}"/>
              </a:ext>
            </a:extLst>
          </p:cNvPr>
          <p:cNvCxnSpPr>
            <a:cxnSpLocks/>
            <a:stCxn id="8" idx="4"/>
            <a:endCxn id="12" idx="0"/>
          </p:cNvCxnSpPr>
          <p:nvPr/>
        </p:nvCxnSpPr>
        <p:spPr>
          <a:xfrm rot="16200000">
            <a:off x="2226552" y="4162728"/>
            <a:ext cx="467124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24E003-9FD9-44CA-A862-0B009F533DA0}"/>
              </a:ext>
            </a:extLst>
          </p:cNvPr>
          <p:cNvCxnSpPr>
            <a:cxnSpLocks/>
            <a:stCxn id="9" idx="4"/>
            <a:endCxn id="11" idx="0"/>
          </p:cNvCxnSpPr>
          <p:nvPr/>
        </p:nvCxnSpPr>
        <p:spPr>
          <a:xfrm rot="16200000" flipH="1">
            <a:off x="2220363" y="4164792"/>
            <a:ext cx="479502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ED6150-5721-4D49-AC46-575F772F344D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 rot="16200000" flipH="1">
            <a:off x="2458053" y="3927104"/>
            <a:ext cx="4126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BB8161-36B0-48FA-A7A8-AC515EB58871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 rot="16200000" flipH="1">
            <a:off x="2222427" y="3691478"/>
            <a:ext cx="475377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E2471E5-31FD-4584-AE68-E15AFF1F72EF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 rot="16200000" flipH="1">
            <a:off x="1984738" y="3929166"/>
            <a:ext cx="950753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DCDC6D1-C0C4-453B-A854-A03FC7E56432}"/>
              </a:ext>
            </a:extLst>
          </p:cNvPr>
          <p:cNvCxnSpPr>
            <a:cxnSpLocks/>
            <a:stCxn id="11" idx="4"/>
            <a:endCxn id="17" idx="0"/>
          </p:cNvCxnSpPr>
          <p:nvPr/>
        </p:nvCxnSpPr>
        <p:spPr>
          <a:xfrm flipV="1">
            <a:off x="3127566" y="3866160"/>
            <a:ext cx="501606" cy="79827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EC1528-5A10-46CF-ACD7-C967C5C888B3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V="1">
            <a:off x="3127566" y="3404255"/>
            <a:ext cx="501606" cy="126017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91FF030-10D9-46BC-8356-2051EB965D35}"/>
              </a:ext>
            </a:extLst>
          </p:cNvPr>
          <p:cNvCxnSpPr>
            <a:cxnSpLocks/>
            <a:stCxn id="11" idx="4"/>
            <a:endCxn id="19" idx="0"/>
          </p:cNvCxnSpPr>
          <p:nvPr/>
        </p:nvCxnSpPr>
        <p:spPr>
          <a:xfrm flipV="1">
            <a:off x="3127566" y="2942353"/>
            <a:ext cx="501606" cy="172208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FAAC5A-D859-49CC-907D-C44F78CF3B78}"/>
              </a:ext>
            </a:extLst>
          </p:cNvPr>
          <p:cNvCxnSpPr>
            <a:cxnSpLocks/>
            <a:stCxn id="12" idx="4"/>
            <a:endCxn id="17" idx="0"/>
          </p:cNvCxnSpPr>
          <p:nvPr/>
        </p:nvCxnSpPr>
        <p:spPr>
          <a:xfrm flipV="1">
            <a:off x="3127566" y="3866159"/>
            <a:ext cx="501606" cy="32289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D434BC3-33C8-409A-B1E7-80FAAD48D706}"/>
              </a:ext>
            </a:extLst>
          </p:cNvPr>
          <p:cNvCxnSpPr>
            <a:cxnSpLocks/>
            <a:stCxn id="12" idx="3"/>
            <a:endCxn id="18" idx="0"/>
          </p:cNvCxnSpPr>
          <p:nvPr/>
        </p:nvCxnSpPr>
        <p:spPr>
          <a:xfrm flipV="1">
            <a:off x="3067880" y="3404256"/>
            <a:ext cx="561291" cy="928443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F48C1D-7632-418A-9B1F-CF9F8F044E00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V="1">
            <a:off x="3127566" y="2942354"/>
            <a:ext cx="501606" cy="1246703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DF70517-AD79-47D0-B28A-C88EEB209C17}"/>
              </a:ext>
            </a:extLst>
          </p:cNvPr>
          <p:cNvCxnSpPr>
            <a:cxnSpLocks/>
            <a:stCxn id="13" idx="4"/>
            <a:endCxn id="17" idx="0"/>
          </p:cNvCxnSpPr>
          <p:nvPr/>
        </p:nvCxnSpPr>
        <p:spPr>
          <a:xfrm>
            <a:off x="2200224" y="2794898"/>
            <a:ext cx="1428947" cy="107126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54EE9B-F815-4101-A602-6A7DE86BA938}"/>
              </a:ext>
            </a:extLst>
          </p:cNvPr>
          <p:cNvCxnSpPr>
            <a:cxnSpLocks/>
            <a:stCxn id="14" idx="4"/>
            <a:endCxn id="17" idx="0"/>
          </p:cNvCxnSpPr>
          <p:nvPr/>
        </p:nvCxnSpPr>
        <p:spPr>
          <a:xfrm>
            <a:off x="2200224" y="2319521"/>
            <a:ext cx="1428947" cy="154663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662FFC-7236-4A78-9FD3-66D1D5D65409}"/>
              </a:ext>
            </a:extLst>
          </p:cNvPr>
          <p:cNvCxnSpPr>
            <a:cxnSpLocks/>
            <a:stCxn id="16" idx="4"/>
            <a:endCxn id="17" idx="0"/>
          </p:cNvCxnSpPr>
          <p:nvPr/>
        </p:nvCxnSpPr>
        <p:spPr>
          <a:xfrm>
            <a:off x="2200224" y="1844145"/>
            <a:ext cx="1428947" cy="202201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63C0544-115A-4FE4-8CDF-03F0BB746D68}"/>
              </a:ext>
            </a:extLst>
          </p:cNvPr>
          <p:cNvCxnSpPr>
            <a:cxnSpLocks/>
            <a:stCxn id="13" idx="4"/>
            <a:endCxn id="18" idx="0"/>
          </p:cNvCxnSpPr>
          <p:nvPr/>
        </p:nvCxnSpPr>
        <p:spPr>
          <a:xfrm>
            <a:off x="2200224" y="2794898"/>
            <a:ext cx="1428947" cy="60935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D3A48E9-6A6F-4B4F-AA1F-0AF03E425D1F}"/>
              </a:ext>
            </a:extLst>
          </p:cNvPr>
          <p:cNvCxnSpPr>
            <a:cxnSpLocks/>
            <a:stCxn id="14" idx="4"/>
            <a:endCxn id="18" idx="0"/>
          </p:cNvCxnSpPr>
          <p:nvPr/>
        </p:nvCxnSpPr>
        <p:spPr>
          <a:xfrm>
            <a:off x="2200224" y="2319522"/>
            <a:ext cx="1428947" cy="108473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26E276D-6293-4260-83E2-09F9A06DDFBA}"/>
              </a:ext>
            </a:extLst>
          </p:cNvPr>
          <p:cNvCxnSpPr>
            <a:cxnSpLocks/>
            <a:stCxn id="16" idx="4"/>
            <a:endCxn id="18" idx="0"/>
          </p:cNvCxnSpPr>
          <p:nvPr/>
        </p:nvCxnSpPr>
        <p:spPr>
          <a:xfrm>
            <a:off x="2200224" y="1844145"/>
            <a:ext cx="1428947" cy="156011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8071810-7F24-4E76-8D4B-C6959E6A12DE}"/>
              </a:ext>
            </a:extLst>
          </p:cNvPr>
          <p:cNvCxnSpPr>
            <a:cxnSpLocks/>
            <a:stCxn id="13" idx="4"/>
            <a:endCxn id="19" idx="0"/>
          </p:cNvCxnSpPr>
          <p:nvPr/>
        </p:nvCxnSpPr>
        <p:spPr>
          <a:xfrm>
            <a:off x="2200224" y="2794898"/>
            <a:ext cx="1428947" cy="147456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EE36232-69C3-48DB-ADA1-FB72AF1950E6}"/>
              </a:ext>
            </a:extLst>
          </p:cNvPr>
          <p:cNvCxnSpPr>
            <a:cxnSpLocks/>
            <a:stCxn id="14" idx="4"/>
            <a:endCxn id="19" idx="0"/>
          </p:cNvCxnSpPr>
          <p:nvPr/>
        </p:nvCxnSpPr>
        <p:spPr>
          <a:xfrm>
            <a:off x="2200224" y="2319522"/>
            <a:ext cx="1428947" cy="62283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AA99F90-A6E7-4706-9845-85F309E892E1}"/>
              </a:ext>
            </a:extLst>
          </p:cNvPr>
          <p:cNvCxnSpPr>
            <a:cxnSpLocks/>
            <a:stCxn id="16" idx="4"/>
            <a:endCxn id="19" idx="0"/>
          </p:cNvCxnSpPr>
          <p:nvPr/>
        </p:nvCxnSpPr>
        <p:spPr>
          <a:xfrm>
            <a:off x="2200224" y="1844144"/>
            <a:ext cx="1428947" cy="1098209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BFD12D7-80B1-4F89-8AF7-C348D0BFCB28}"/>
              </a:ext>
            </a:extLst>
          </p:cNvPr>
          <p:cNvCxnSpPr>
            <a:cxnSpLocks/>
            <a:stCxn id="17" idx="4"/>
            <a:endCxn id="20" idx="1"/>
          </p:cNvCxnSpPr>
          <p:nvPr/>
        </p:nvCxnSpPr>
        <p:spPr>
          <a:xfrm>
            <a:off x="4036730" y="3866159"/>
            <a:ext cx="821473" cy="7723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Google Shape;219;p33">
            <a:extLst>
              <a:ext uri="{FF2B5EF4-FFF2-40B4-BE49-F238E27FC236}">
                <a16:creationId xmlns:a16="http://schemas.microsoft.com/office/drawing/2014/main" id="{7B55A09A-2F9E-4E39-B327-5D48837D5A70}"/>
              </a:ext>
            </a:extLst>
          </p:cNvPr>
          <p:cNvSpPr/>
          <p:nvPr/>
        </p:nvSpPr>
        <p:spPr>
          <a:xfrm rot="16200000">
            <a:off x="1793304" y="539490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219;p33">
            <a:extLst>
              <a:ext uri="{FF2B5EF4-FFF2-40B4-BE49-F238E27FC236}">
                <a16:creationId xmlns:a16="http://schemas.microsoft.com/office/drawing/2014/main" id="{50BD2155-CCAA-4B8F-A8B6-CB3381CBF295}"/>
              </a:ext>
            </a:extLst>
          </p:cNvPr>
          <p:cNvSpPr/>
          <p:nvPr/>
        </p:nvSpPr>
        <p:spPr>
          <a:xfrm rot="16200000">
            <a:off x="4799157" y="2384834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5FF1BF5-A168-47B5-8944-12E677BC76BF}"/>
              </a:ext>
            </a:extLst>
          </p:cNvPr>
          <p:cNvCxnSpPr>
            <a:cxnSpLocks/>
            <a:stCxn id="48" idx="4"/>
            <a:endCxn id="11" idx="0"/>
          </p:cNvCxnSpPr>
          <p:nvPr/>
        </p:nvCxnSpPr>
        <p:spPr>
          <a:xfrm rot="16200000">
            <a:off x="1992992" y="4871667"/>
            <a:ext cx="934248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62C93F6-A133-4271-A71A-B661393ED0A4}"/>
              </a:ext>
            </a:extLst>
          </p:cNvPr>
          <p:cNvCxnSpPr>
            <a:cxnSpLocks/>
            <a:stCxn id="48" idx="4"/>
            <a:endCxn id="12" idx="0"/>
          </p:cNvCxnSpPr>
          <p:nvPr/>
        </p:nvCxnSpPr>
        <p:spPr>
          <a:xfrm rot="16200000">
            <a:off x="1755302" y="4633978"/>
            <a:ext cx="1409624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A0D3CFC-7386-4FD5-B818-C12A4D9B83D9}"/>
              </a:ext>
            </a:extLst>
          </p:cNvPr>
          <p:cNvCxnSpPr>
            <a:cxnSpLocks/>
            <a:stCxn id="17" idx="4"/>
            <a:endCxn id="21" idx="0"/>
          </p:cNvCxnSpPr>
          <p:nvPr/>
        </p:nvCxnSpPr>
        <p:spPr>
          <a:xfrm>
            <a:off x="4036730" y="3866160"/>
            <a:ext cx="761788" cy="15217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1CA3E2-4FEB-4D1C-9437-AB298DAC9968}"/>
              </a:ext>
            </a:extLst>
          </p:cNvPr>
          <p:cNvCxnSpPr>
            <a:cxnSpLocks/>
            <a:stCxn id="17" idx="4"/>
            <a:endCxn id="22" idx="0"/>
          </p:cNvCxnSpPr>
          <p:nvPr/>
        </p:nvCxnSpPr>
        <p:spPr>
          <a:xfrm flipV="1">
            <a:off x="4036730" y="3541758"/>
            <a:ext cx="761788" cy="32440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241DBE0-9EBD-4075-BEE1-B5DE74CDC438}"/>
              </a:ext>
            </a:extLst>
          </p:cNvPr>
          <p:cNvCxnSpPr>
            <a:cxnSpLocks/>
            <a:stCxn id="17" idx="4"/>
            <a:endCxn id="23" idx="0"/>
          </p:cNvCxnSpPr>
          <p:nvPr/>
        </p:nvCxnSpPr>
        <p:spPr>
          <a:xfrm flipV="1">
            <a:off x="4036730" y="3065185"/>
            <a:ext cx="761788" cy="80097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DA7C73D-943D-48CD-8830-5A8F81DC4E5A}"/>
              </a:ext>
            </a:extLst>
          </p:cNvPr>
          <p:cNvCxnSpPr>
            <a:cxnSpLocks/>
            <a:stCxn id="17" idx="4"/>
            <a:endCxn id="49" idx="0"/>
          </p:cNvCxnSpPr>
          <p:nvPr/>
        </p:nvCxnSpPr>
        <p:spPr>
          <a:xfrm flipV="1">
            <a:off x="4036730" y="2588614"/>
            <a:ext cx="761788" cy="1277546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F9AC526-7BE3-4977-96F2-99CFEC33DADC}"/>
              </a:ext>
            </a:extLst>
          </p:cNvPr>
          <p:cNvCxnSpPr>
            <a:cxnSpLocks/>
            <a:stCxn id="18" idx="4"/>
            <a:endCxn id="20" idx="0"/>
          </p:cNvCxnSpPr>
          <p:nvPr/>
        </p:nvCxnSpPr>
        <p:spPr>
          <a:xfrm>
            <a:off x="4036730" y="3404256"/>
            <a:ext cx="761788" cy="1090649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A5D296-7B54-4539-8C21-2C8A528E210A}"/>
              </a:ext>
            </a:extLst>
          </p:cNvPr>
          <p:cNvCxnSpPr>
            <a:cxnSpLocks/>
            <a:stCxn id="18" idx="4"/>
            <a:endCxn id="21" idx="0"/>
          </p:cNvCxnSpPr>
          <p:nvPr/>
        </p:nvCxnSpPr>
        <p:spPr>
          <a:xfrm>
            <a:off x="4036730" y="3404255"/>
            <a:ext cx="761788" cy="614076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EDB78EC-C218-49BE-9228-B7AC734F261E}"/>
              </a:ext>
            </a:extLst>
          </p:cNvPr>
          <p:cNvCxnSpPr>
            <a:cxnSpLocks/>
            <a:stCxn id="18" idx="4"/>
            <a:endCxn id="22" idx="0"/>
          </p:cNvCxnSpPr>
          <p:nvPr/>
        </p:nvCxnSpPr>
        <p:spPr>
          <a:xfrm>
            <a:off x="4036730" y="3404256"/>
            <a:ext cx="761788" cy="13750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4FB215D-B67C-47F9-895E-D87203301DA6}"/>
              </a:ext>
            </a:extLst>
          </p:cNvPr>
          <p:cNvCxnSpPr>
            <a:cxnSpLocks/>
            <a:stCxn id="18" idx="4"/>
            <a:endCxn id="23" idx="0"/>
          </p:cNvCxnSpPr>
          <p:nvPr/>
        </p:nvCxnSpPr>
        <p:spPr>
          <a:xfrm flipV="1">
            <a:off x="4036730" y="3065185"/>
            <a:ext cx="761788" cy="33907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6481F7A-CEBB-4452-B4FA-472836A83DC1}"/>
              </a:ext>
            </a:extLst>
          </p:cNvPr>
          <p:cNvCxnSpPr>
            <a:cxnSpLocks/>
            <a:stCxn id="18" idx="4"/>
            <a:endCxn id="49" idx="0"/>
          </p:cNvCxnSpPr>
          <p:nvPr/>
        </p:nvCxnSpPr>
        <p:spPr>
          <a:xfrm flipV="1">
            <a:off x="4036730" y="2588613"/>
            <a:ext cx="761788" cy="81564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033B03A-CFD1-481D-B4BF-AACE899B1513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>
            <a:off x="4036730" y="2942353"/>
            <a:ext cx="761788" cy="155255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3ED5C81-6035-41DF-9A66-C086C1143892}"/>
              </a:ext>
            </a:extLst>
          </p:cNvPr>
          <p:cNvCxnSpPr>
            <a:cxnSpLocks/>
            <a:stCxn id="19" idx="4"/>
            <a:endCxn id="21" idx="0"/>
          </p:cNvCxnSpPr>
          <p:nvPr/>
        </p:nvCxnSpPr>
        <p:spPr>
          <a:xfrm>
            <a:off x="4036730" y="2942353"/>
            <a:ext cx="761788" cy="107597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D38D9E4-D71F-4FE3-9C6D-FF81BBD6CC15}"/>
              </a:ext>
            </a:extLst>
          </p:cNvPr>
          <p:cNvCxnSpPr>
            <a:cxnSpLocks/>
            <a:stCxn id="19" idx="4"/>
            <a:endCxn id="22" idx="0"/>
          </p:cNvCxnSpPr>
          <p:nvPr/>
        </p:nvCxnSpPr>
        <p:spPr>
          <a:xfrm>
            <a:off x="4036730" y="2942354"/>
            <a:ext cx="761788" cy="59940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7582EEB-C46D-4BE4-B78C-5E801DE44E0C}"/>
              </a:ext>
            </a:extLst>
          </p:cNvPr>
          <p:cNvCxnSpPr>
            <a:cxnSpLocks/>
            <a:stCxn id="19" idx="4"/>
            <a:endCxn id="23" idx="0"/>
          </p:cNvCxnSpPr>
          <p:nvPr/>
        </p:nvCxnSpPr>
        <p:spPr>
          <a:xfrm>
            <a:off x="4036730" y="2942353"/>
            <a:ext cx="761788" cy="12283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683A750-61A4-4E25-8A5F-135BC82056ED}"/>
              </a:ext>
            </a:extLst>
          </p:cNvPr>
          <p:cNvCxnSpPr>
            <a:cxnSpLocks/>
            <a:stCxn id="19" idx="4"/>
            <a:endCxn id="49" idx="0"/>
          </p:cNvCxnSpPr>
          <p:nvPr/>
        </p:nvCxnSpPr>
        <p:spPr>
          <a:xfrm flipV="1">
            <a:off x="4036730" y="2588613"/>
            <a:ext cx="761788" cy="35374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6E715F5-4A99-41A8-97BC-8BF3D55F5C0E}"/>
              </a:ext>
            </a:extLst>
          </p:cNvPr>
          <p:cNvSpPr/>
          <p:nvPr/>
        </p:nvSpPr>
        <p:spPr>
          <a:xfrm>
            <a:off x="1344084" y="5873979"/>
            <a:ext cx="1304721" cy="536236"/>
          </a:xfrm>
          <a:prstGeom prst="rect">
            <a:avLst/>
          </a:prstGeom>
          <a:solidFill>
            <a:srgbClr val="E7FFBE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輸入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B0D09E5-A57F-41EF-8916-3EC014E66AED}"/>
              </a:ext>
            </a:extLst>
          </p:cNvPr>
          <p:cNvSpPr/>
          <p:nvPr/>
        </p:nvSpPr>
        <p:spPr>
          <a:xfrm>
            <a:off x="4349936" y="4817945"/>
            <a:ext cx="1304721" cy="536236"/>
          </a:xfrm>
          <a:prstGeom prst="rect">
            <a:avLst/>
          </a:prstGeom>
          <a:solidFill>
            <a:srgbClr val="E7FFBE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輸出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996805C-1404-45B1-BB2D-C04C68AEA928}"/>
              </a:ext>
            </a:extLst>
          </p:cNvPr>
          <p:cNvSpPr/>
          <p:nvPr/>
        </p:nvSpPr>
        <p:spPr>
          <a:xfrm>
            <a:off x="2443831" y="5159890"/>
            <a:ext cx="1737692" cy="536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嵌入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4588E9A-5C73-4BB6-BADA-0667DEE66591}"/>
              </a:ext>
            </a:extLst>
          </p:cNvPr>
          <p:cNvSpPr/>
          <p:nvPr/>
        </p:nvSpPr>
        <p:spPr>
          <a:xfrm>
            <a:off x="3404793" y="4218505"/>
            <a:ext cx="836602" cy="5362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RNN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1509C758-3637-411E-ADAE-58DC9F86514E}"/>
              </a:ext>
            </a:extLst>
          </p:cNvPr>
          <p:cNvSpPr txBox="1"/>
          <p:nvPr/>
        </p:nvSpPr>
        <p:spPr>
          <a:xfrm>
            <a:off x="622002" y="3526627"/>
            <a:ext cx="1200970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rebuchet MS"/>
              </a:rPr>
              <a:t>Cats (貓)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514B5203-76A2-4BBC-80DC-C5A9947C04CF}"/>
              </a:ext>
            </a:extLst>
          </p:cNvPr>
          <p:cNvSpPr txBox="1"/>
          <p:nvPr/>
        </p:nvSpPr>
        <p:spPr>
          <a:xfrm>
            <a:off x="588341" y="3993598"/>
            <a:ext cx="1234632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Dogs (狗)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822951B0-3B41-4D23-A9DD-D9636B517C92}"/>
              </a:ext>
            </a:extLst>
          </p:cNvPr>
          <p:cNvSpPr txBox="1"/>
          <p:nvPr/>
        </p:nvSpPr>
        <p:spPr>
          <a:xfrm>
            <a:off x="464909" y="4460569"/>
            <a:ext cx="1358064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Meow (喵)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E6F00E54-AF27-4AEB-9E74-A285211D0912}"/>
              </a:ext>
            </a:extLst>
          </p:cNvPr>
          <p:cNvSpPr txBox="1"/>
          <p:nvPr/>
        </p:nvSpPr>
        <p:spPr>
          <a:xfrm>
            <a:off x="731007" y="4927540"/>
            <a:ext cx="1091966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rebuchet MS"/>
              </a:rPr>
              <a:t>Say (說)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89E4A0A9-FCDA-4681-B62D-1D5325CDB863}"/>
              </a:ext>
            </a:extLst>
          </p:cNvPr>
          <p:cNvSpPr txBox="1"/>
          <p:nvPr/>
        </p:nvSpPr>
        <p:spPr>
          <a:xfrm>
            <a:off x="539224" y="5394512"/>
            <a:ext cx="1283749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Woof (汪)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4DA16808-3463-46A3-941B-7C107ED8CAA1}"/>
              </a:ext>
            </a:extLst>
          </p:cNvPr>
          <p:cNvSpPr txBox="1"/>
          <p:nvPr/>
        </p:nvSpPr>
        <p:spPr>
          <a:xfrm>
            <a:off x="4671254" y="2455831"/>
            <a:ext cx="1200970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Cats (貓)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1871427E-5DDE-4A8A-A91F-728F7D2343E7}"/>
              </a:ext>
            </a:extLst>
          </p:cNvPr>
          <p:cNvSpPr txBox="1"/>
          <p:nvPr/>
        </p:nvSpPr>
        <p:spPr>
          <a:xfrm>
            <a:off x="4669653" y="2922802"/>
            <a:ext cx="1234632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Dogs (狗)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382C7A38-44D9-4B12-B48E-8CA49D99C4CF}"/>
              </a:ext>
            </a:extLst>
          </p:cNvPr>
          <p:cNvSpPr txBox="1"/>
          <p:nvPr/>
        </p:nvSpPr>
        <p:spPr>
          <a:xfrm>
            <a:off x="4670900" y="3389774"/>
            <a:ext cx="1358064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Meow (喵)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41860C5C-C760-4D79-B640-BFCC85105887}"/>
              </a:ext>
            </a:extLst>
          </p:cNvPr>
          <p:cNvSpPr txBox="1"/>
          <p:nvPr/>
        </p:nvSpPr>
        <p:spPr>
          <a:xfrm>
            <a:off x="4671611" y="3856745"/>
            <a:ext cx="1091966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Say (說)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52900541-7205-46C7-AC6D-281DDB45B005}"/>
              </a:ext>
            </a:extLst>
          </p:cNvPr>
          <p:cNvSpPr txBox="1"/>
          <p:nvPr/>
        </p:nvSpPr>
        <p:spPr>
          <a:xfrm>
            <a:off x="4671121" y="4323717"/>
            <a:ext cx="1283749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Woof (汪)</a:t>
            </a:r>
          </a:p>
        </p:txBody>
      </p:sp>
      <p:sp>
        <p:nvSpPr>
          <p:cNvPr id="79" name="Scroll: Vertical 78">
            <a:extLst>
              <a:ext uri="{FF2B5EF4-FFF2-40B4-BE49-F238E27FC236}">
                <a16:creationId xmlns:a16="http://schemas.microsoft.com/office/drawing/2014/main" id="{D8D0E6DA-6F46-40D5-AA0D-CF736A95B221}"/>
              </a:ext>
            </a:extLst>
          </p:cNvPr>
          <p:cNvSpPr/>
          <p:nvPr/>
        </p:nvSpPr>
        <p:spPr>
          <a:xfrm>
            <a:off x="8277138" y="1841500"/>
            <a:ext cx="3361142" cy="4191000"/>
          </a:xfrm>
          <a:prstGeom prst="verticalScroll">
            <a:avLst>
              <a:gd name="adj" fmla="val 6500"/>
            </a:avLst>
          </a:prstGeom>
          <a:solidFill>
            <a:srgbClr val="EDE1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Trebuchet MS"/>
            </a:endParaRP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srgbClr val="000000"/>
                </a:solidFill>
                <a:latin typeface="Algerian" panose="020B0604020202020204" pitchFamily="82" charset="0"/>
              </a:rPr>
              <a:t>字典</a:t>
            </a: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000000"/>
              </a:solidFill>
              <a:latin typeface="Algerian" panose="020B0604020202020204" pitchFamily="8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8611272-BE54-404E-9431-21281DAF76CC}"/>
              </a:ext>
            </a:extLst>
          </p:cNvPr>
          <p:cNvSpPr txBox="1"/>
          <p:nvPr/>
        </p:nvSpPr>
        <p:spPr>
          <a:xfrm>
            <a:off x="8892329" y="3456633"/>
            <a:ext cx="2218839" cy="210987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>
            <a:spAutoFit/>
          </a:bodyPr>
          <a:lstStyle/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Cats (貓)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Dogs (狗)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Meow (喵)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Say (說)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Woof (汪)</a:t>
            </a:r>
          </a:p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22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D307A3D-DF77-4012-8C6B-9E96C6861886}"/>
              </a:ext>
            </a:extLst>
          </p:cNvPr>
          <p:cNvSpPr txBox="1"/>
          <p:nvPr/>
        </p:nvSpPr>
        <p:spPr>
          <a:xfrm>
            <a:off x="6211317" y="1678180"/>
            <a:ext cx="2233304" cy="7078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22" dirty="0">
                <a:solidFill>
                  <a:srgbClr val="000000"/>
                </a:solidFill>
                <a:latin typeface="Trebuchet MS"/>
              </a:rPr>
              <a:t>「Cats say ___. </a:t>
            </a:r>
          </a:p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22" dirty="0">
                <a:solidFill>
                  <a:srgbClr val="000000"/>
                </a:solidFill>
                <a:latin typeface="Trebuchet MS"/>
              </a:rPr>
              <a:t>(</a:t>
            </a:r>
            <a:r>
              <a:rPr lang="en-US" sz="2222" dirty="0" err="1">
                <a:solidFill>
                  <a:srgbClr val="000000"/>
                </a:solidFill>
                <a:latin typeface="Trebuchet MS"/>
              </a:rPr>
              <a:t>貓說</a:t>
            </a:r>
            <a:r>
              <a:rPr lang="en-US" sz="2222" dirty="0">
                <a:solidFill>
                  <a:srgbClr val="000000"/>
                </a:solidFill>
                <a:latin typeface="Trebuchet MS"/>
              </a:rPr>
              <a:t> ___。)」</a:t>
            </a: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5E7A719F-4A1D-461F-8079-61EB1701D152}"/>
              </a:ext>
            </a:extLst>
          </p:cNvPr>
          <p:cNvSpPr txBox="1">
            <a:spLocks/>
          </p:cNvSpPr>
          <p:nvPr/>
        </p:nvSpPr>
        <p:spPr bwMode="auto">
          <a:xfrm>
            <a:off x="553720" y="447786"/>
            <a:ext cx="11084560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600" tIns="50800" rIns="101600" bIns="5080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all" baseline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defTabSz="1015990"/>
            <a:r>
              <a:rPr lang="en-US" altLang="zh-TW" sz="3111" kern="0">
                <a:solidFill>
                  <a:srgbClr val="000000"/>
                </a:solidFill>
                <a:ea typeface="微軟正黑體" panose="020B0604030504040204" pitchFamily="34" charset="-120"/>
              </a:rPr>
              <a:t>RNN</a:t>
            </a:r>
            <a:endParaRPr lang="en-US" sz="311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9;p33">
            <a:extLst>
              <a:ext uri="{FF2B5EF4-FFF2-40B4-BE49-F238E27FC236}">
                <a16:creationId xmlns:a16="http://schemas.microsoft.com/office/drawing/2014/main" id="{00122A3D-7BC1-40BF-B533-C61466E2E325}"/>
              </a:ext>
            </a:extLst>
          </p:cNvPr>
          <p:cNvSpPr/>
          <p:nvPr/>
        </p:nvSpPr>
        <p:spPr>
          <a:xfrm rot="16200000">
            <a:off x="1793304" y="492365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19;p33">
            <a:extLst>
              <a:ext uri="{FF2B5EF4-FFF2-40B4-BE49-F238E27FC236}">
                <a16:creationId xmlns:a16="http://schemas.microsoft.com/office/drawing/2014/main" id="{C2F46F04-0D01-4ABC-9E60-2B6A3488437A}"/>
              </a:ext>
            </a:extLst>
          </p:cNvPr>
          <p:cNvSpPr/>
          <p:nvPr/>
        </p:nvSpPr>
        <p:spPr>
          <a:xfrm rot="16200000">
            <a:off x="1793304" y="445240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19;p33">
            <a:extLst>
              <a:ext uri="{FF2B5EF4-FFF2-40B4-BE49-F238E27FC236}">
                <a16:creationId xmlns:a16="http://schemas.microsoft.com/office/drawing/2014/main" id="{79DA4442-B689-4CAB-85E3-829218557A86}"/>
              </a:ext>
            </a:extLst>
          </p:cNvPr>
          <p:cNvSpPr/>
          <p:nvPr/>
        </p:nvSpPr>
        <p:spPr>
          <a:xfrm rot="16200000">
            <a:off x="1793304" y="398115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19;p33">
            <a:extLst>
              <a:ext uri="{FF2B5EF4-FFF2-40B4-BE49-F238E27FC236}">
                <a16:creationId xmlns:a16="http://schemas.microsoft.com/office/drawing/2014/main" id="{86235C2D-9B9E-467D-899F-131D3EBE9103}"/>
              </a:ext>
            </a:extLst>
          </p:cNvPr>
          <p:cNvSpPr/>
          <p:nvPr/>
        </p:nvSpPr>
        <p:spPr>
          <a:xfrm rot="16200000">
            <a:off x="1793304" y="3509901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19;p33">
            <a:extLst>
              <a:ext uri="{FF2B5EF4-FFF2-40B4-BE49-F238E27FC236}">
                <a16:creationId xmlns:a16="http://schemas.microsoft.com/office/drawing/2014/main" id="{794674B3-1F11-464B-A704-50DF93657BF5}"/>
              </a:ext>
            </a:extLst>
          </p:cNvPr>
          <p:cNvSpPr/>
          <p:nvPr/>
        </p:nvSpPr>
        <p:spPr>
          <a:xfrm rot="16200000">
            <a:off x="2720646" y="4460654"/>
            <a:ext cx="406280" cy="4075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19;p33">
            <a:extLst>
              <a:ext uri="{FF2B5EF4-FFF2-40B4-BE49-F238E27FC236}">
                <a16:creationId xmlns:a16="http://schemas.microsoft.com/office/drawing/2014/main" id="{A612F40A-A65A-4D1C-A9E3-07965173EAA2}"/>
              </a:ext>
            </a:extLst>
          </p:cNvPr>
          <p:cNvSpPr/>
          <p:nvPr/>
        </p:nvSpPr>
        <p:spPr>
          <a:xfrm rot="16200000">
            <a:off x="2720646" y="3985277"/>
            <a:ext cx="406280" cy="4075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19;p33">
            <a:extLst>
              <a:ext uri="{FF2B5EF4-FFF2-40B4-BE49-F238E27FC236}">
                <a16:creationId xmlns:a16="http://schemas.microsoft.com/office/drawing/2014/main" id="{96E155B1-F6A2-44A0-AB3D-471AFB8C17CF}"/>
              </a:ext>
            </a:extLst>
          </p:cNvPr>
          <p:cNvSpPr/>
          <p:nvPr/>
        </p:nvSpPr>
        <p:spPr>
          <a:xfrm rot="16200000">
            <a:off x="1793304" y="2591118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19;p33">
            <a:extLst>
              <a:ext uri="{FF2B5EF4-FFF2-40B4-BE49-F238E27FC236}">
                <a16:creationId xmlns:a16="http://schemas.microsoft.com/office/drawing/2014/main" id="{0C9C476D-C080-462A-9F13-25E7118CA214}"/>
              </a:ext>
            </a:extLst>
          </p:cNvPr>
          <p:cNvSpPr/>
          <p:nvPr/>
        </p:nvSpPr>
        <p:spPr>
          <a:xfrm rot="16200000">
            <a:off x="1793304" y="2115742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19;p33">
            <a:extLst>
              <a:ext uri="{FF2B5EF4-FFF2-40B4-BE49-F238E27FC236}">
                <a16:creationId xmlns:a16="http://schemas.microsoft.com/office/drawing/2014/main" id="{84CFD0DC-AD26-4B33-8E26-BFA897F86B8F}"/>
              </a:ext>
            </a:extLst>
          </p:cNvPr>
          <p:cNvSpPr/>
          <p:nvPr/>
        </p:nvSpPr>
        <p:spPr>
          <a:xfrm rot="16200000">
            <a:off x="1793304" y="1640365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19;p33">
            <a:extLst>
              <a:ext uri="{FF2B5EF4-FFF2-40B4-BE49-F238E27FC236}">
                <a16:creationId xmlns:a16="http://schemas.microsoft.com/office/drawing/2014/main" id="{1FA6F24B-7B12-44F9-A590-816CED3375A6}"/>
              </a:ext>
            </a:extLst>
          </p:cNvPr>
          <p:cNvSpPr/>
          <p:nvPr/>
        </p:nvSpPr>
        <p:spPr>
          <a:xfrm rot="16200000">
            <a:off x="3629810" y="3662379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19;p33">
            <a:extLst>
              <a:ext uri="{FF2B5EF4-FFF2-40B4-BE49-F238E27FC236}">
                <a16:creationId xmlns:a16="http://schemas.microsoft.com/office/drawing/2014/main" id="{337EF646-5E95-4186-B92F-1E2B55675F14}"/>
              </a:ext>
            </a:extLst>
          </p:cNvPr>
          <p:cNvSpPr/>
          <p:nvPr/>
        </p:nvSpPr>
        <p:spPr>
          <a:xfrm rot="16200000">
            <a:off x="3629810" y="3200476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19;p33">
            <a:extLst>
              <a:ext uri="{FF2B5EF4-FFF2-40B4-BE49-F238E27FC236}">
                <a16:creationId xmlns:a16="http://schemas.microsoft.com/office/drawing/2014/main" id="{6891AB59-60E9-4ABE-963A-542081A1A65C}"/>
              </a:ext>
            </a:extLst>
          </p:cNvPr>
          <p:cNvSpPr/>
          <p:nvPr/>
        </p:nvSpPr>
        <p:spPr>
          <a:xfrm rot="16200000">
            <a:off x="3629810" y="2738574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19;p33">
            <a:extLst>
              <a:ext uri="{FF2B5EF4-FFF2-40B4-BE49-F238E27FC236}">
                <a16:creationId xmlns:a16="http://schemas.microsoft.com/office/drawing/2014/main" id="{EFC4DB7C-5480-4BED-805D-72390B93239B}"/>
              </a:ext>
            </a:extLst>
          </p:cNvPr>
          <p:cNvSpPr/>
          <p:nvPr/>
        </p:nvSpPr>
        <p:spPr>
          <a:xfrm rot="16200000">
            <a:off x="4799157" y="4291125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9;p33">
            <a:extLst>
              <a:ext uri="{FF2B5EF4-FFF2-40B4-BE49-F238E27FC236}">
                <a16:creationId xmlns:a16="http://schemas.microsoft.com/office/drawing/2014/main" id="{8911CDEF-7F99-4AE4-9C8C-475CEF7DB506}"/>
              </a:ext>
            </a:extLst>
          </p:cNvPr>
          <p:cNvSpPr/>
          <p:nvPr/>
        </p:nvSpPr>
        <p:spPr>
          <a:xfrm rot="16200000">
            <a:off x="4799157" y="381455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19;p33">
            <a:extLst>
              <a:ext uri="{FF2B5EF4-FFF2-40B4-BE49-F238E27FC236}">
                <a16:creationId xmlns:a16="http://schemas.microsoft.com/office/drawing/2014/main" id="{654270AE-4C53-43EA-873B-DF7937F23A9B}"/>
              </a:ext>
            </a:extLst>
          </p:cNvPr>
          <p:cNvSpPr/>
          <p:nvPr/>
        </p:nvSpPr>
        <p:spPr>
          <a:xfrm rot="16200000">
            <a:off x="4799157" y="3337978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19;p33">
            <a:extLst>
              <a:ext uri="{FF2B5EF4-FFF2-40B4-BE49-F238E27FC236}">
                <a16:creationId xmlns:a16="http://schemas.microsoft.com/office/drawing/2014/main" id="{FB63ED82-2F0E-4929-AC52-BF26319393BF}"/>
              </a:ext>
            </a:extLst>
          </p:cNvPr>
          <p:cNvSpPr/>
          <p:nvPr/>
        </p:nvSpPr>
        <p:spPr>
          <a:xfrm rot="16200000">
            <a:off x="4799157" y="2861405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07005D-F8C0-4875-AEAB-BFA6F2B3F1FD}"/>
              </a:ext>
            </a:extLst>
          </p:cNvPr>
          <p:cNvCxnSpPr>
            <a:cxnSpLocks/>
            <a:stCxn id="7" idx="4"/>
            <a:endCxn id="11" idx="0"/>
          </p:cNvCxnSpPr>
          <p:nvPr/>
        </p:nvCxnSpPr>
        <p:spPr>
          <a:xfrm rot="16200000">
            <a:off x="2228615" y="4636042"/>
            <a:ext cx="462998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F5047F-DB4E-4212-8123-9CD90110F0F3}"/>
              </a:ext>
            </a:extLst>
          </p:cNvPr>
          <p:cNvCxnSpPr>
            <a:cxnSpLocks/>
            <a:stCxn id="7" idx="4"/>
            <a:endCxn id="12" idx="0"/>
          </p:cNvCxnSpPr>
          <p:nvPr/>
        </p:nvCxnSpPr>
        <p:spPr>
          <a:xfrm rot="16200000">
            <a:off x="1990929" y="4398354"/>
            <a:ext cx="938374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9F1C8BD-88D3-4B54-9437-BD440BEADB9B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rot="16200000" flipH="1">
            <a:off x="2455990" y="4400417"/>
            <a:ext cx="8252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231938-6ED8-4A14-8F87-5F6239AD6165}"/>
              </a:ext>
            </a:extLst>
          </p:cNvPr>
          <p:cNvCxnSpPr>
            <a:cxnSpLocks/>
            <a:stCxn id="8" idx="4"/>
            <a:endCxn id="12" idx="0"/>
          </p:cNvCxnSpPr>
          <p:nvPr/>
        </p:nvCxnSpPr>
        <p:spPr>
          <a:xfrm rot="16200000">
            <a:off x="2226552" y="4162728"/>
            <a:ext cx="467124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24E003-9FD9-44CA-A862-0B009F533DA0}"/>
              </a:ext>
            </a:extLst>
          </p:cNvPr>
          <p:cNvCxnSpPr>
            <a:cxnSpLocks/>
            <a:stCxn id="9" idx="4"/>
            <a:endCxn id="11" idx="0"/>
          </p:cNvCxnSpPr>
          <p:nvPr/>
        </p:nvCxnSpPr>
        <p:spPr>
          <a:xfrm rot="16200000" flipH="1">
            <a:off x="2220363" y="4164792"/>
            <a:ext cx="479502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ED6150-5721-4D49-AC46-575F772F344D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 rot="16200000" flipH="1">
            <a:off x="2458053" y="3927104"/>
            <a:ext cx="4126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BB8161-36B0-48FA-A7A8-AC515EB58871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 rot="16200000" flipH="1">
            <a:off x="2222427" y="3691478"/>
            <a:ext cx="475377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E2471E5-31FD-4584-AE68-E15AFF1F72EF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 rot="16200000" flipH="1">
            <a:off x="1984738" y="3929166"/>
            <a:ext cx="950753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DCDC6D1-C0C4-453B-A854-A03FC7E56432}"/>
              </a:ext>
            </a:extLst>
          </p:cNvPr>
          <p:cNvCxnSpPr>
            <a:cxnSpLocks/>
            <a:stCxn id="11" idx="4"/>
            <a:endCxn id="17" idx="0"/>
          </p:cNvCxnSpPr>
          <p:nvPr/>
        </p:nvCxnSpPr>
        <p:spPr>
          <a:xfrm flipV="1">
            <a:off x="3127566" y="3866160"/>
            <a:ext cx="501606" cy="79827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EC1528-5A10-46CF-ACD7-C967C5C888B3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V="1">
            <a:off x="3127566" y="3404255"/>
            <a:ext cx="501606" cy="126017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91FF030-10D9-46BC-8356-2051EB965D35}"/>
              </a:ext>
            </a:extLst>
          </p:cNvPr>
          <p:cNvCxnSpPr>
            <a:cxnSpLocks/>
            <a:stCxn id="11" idx="4"/>
            <a:endCxn id="19" idx="0"/>
          </p:cNvCxnSpPr>
          <p:nvPr/>
        </p:nvCxnSpPr>
        <p:spPr>
          <a:xfrm flipV="1">
            <a:off x="3127566" y="2942353"/>
            <a:ext cx="501606" cy="172208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FAAC5A-D859-49CC-907D-C44F78CF3B78}"/>
              </a:ext>
            </a:extLst>
          </p:cNvPr>
          <p:cNvCxnSpPr>
            <a:cxnSpLocks/>
            <a:stCxn id="12" idx="4"/>
            <a:endCxn id="17" idx="0"/>
          </p:cNvCxnSpPr>
          <p:nvPr/>
        </p:nvCxnSpPr>
        <p:spPr>
          <a:xfrm flipV="1">
            <a:off x="3127566" y="3866159"/>
            <a:ext cx="501606" cy="32289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D434BC3-33C8-409A-B1E7-80FAAD48D706}"/>
              </a:ext>
            </a:extLst>
          </p:cNvPr>
          <p:cNvCxnSpPr>
            <a:cxnSpLocks/>
            <a:stCxn id="12" idx="3"/>
            <a:endCxn id="18" idx="0"/>
          </p:cNvCxnSpPr>
          <p:nvPr/>
        </p:nvCxnSpPr>
        <p:spPr>
          <a:xfrm flipV="1">
            <a:off x="3067880" y="3404256"/>
            <a:ext cx="561291" cy="928443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F48C1D-7632-418A-9B1F-CF9F8F044E00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V="1">
            <a:off x="3127566" y="2942354"/>
            <a:ext cx="501606" cy="1246703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DF70517-AD79-47D0-B28A-C88EEB209C17}"/>
              </a:ext>
            </a:extLst>
          </p:cNvPr>
          <p:cNvCxnSpPr>
            <a:cxnSpLocks/>
            <a:stCxn id="13" idx="4"/>
            <a:endCxn id="17" idx="0"/>
          </p:cNvCxnSpPr>
          <p:nvPr/>
        </p:nvCxnSpPr>
        <p:spPr>
          <a:xfrm>
            <a:off x="2200224" y="2794898"/>
            <a:ext cx="1428947" cy="107126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54EE9B-F815-4101-A602-6A7DE86BA938}"/>
              </a:ext>
            </a:extLst>
          </p:cNvPr>
          <p:cNvCxnSpPr>
            <a:cxnSpLocks/>
            <a:stCxn id="14" idx="4"/>
            <a:endCxn id="17" idx="0"/>
          </p:cNvCxnSpPr>
          <p:nvPr/>
        </p:nvCxnSpPr>
        <p:spPr>
          <a:xfrm>
            <a:off x="2200224" y="2319521"/>
            <a:ext cx="1428947" cy="154663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662FFC-7236-4A78-9FD3-66D1D5D65409}"/>
              </a:ext>
            </a:extLst>
          </p:cNvPr>
          <p:cNvCxnSpPr>
            <a:cxnSpLocks/>
            <a:stCxn id="16" idx="4"/>
            <a:endCxn id="17" idx="0"/>
          </p:cNvCxnSpPr>
          <p:nvPr/>
        </p:nvCxnSpPr>
        <p:spPr>
          <a:xfrm>
            <a:off x="2200224" y="1844145"/>
            <a:ext cx="1428947" cy="202201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63C0544-115A-4FE4-8CDF-03F0BB746D68}"/>
              </a:ext>
            </a:extLst>
          </p:cNvPr>
          <p:cNvCxnSpPr>
            <a:cxnSpLocks/>
            <a:stCxn id="13" idx="4"/>
            <a:endCxn id="18" idx="0"/>
          </p:cNvCxnSpPr>
          <p:nvPr/>
        </p:nvCxnSpPr>
        <p:spPr>
          <a:xfrm>
            <a:off x="2200224" y="2794898"/>
            <a:ext cx="1428947" cy="60935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D3A48E9-6A6F-4B4F-AA1F-0AF03E425D1F}"/>
              </a:ext>
            </a:extLst>
          </p:cNvPr>
          <p:cNvCxnSpPr>
            <a:cxnSpLocks/>
            <a:stCxn id="14" idx="4"/>
            <a:endCxn id="18" idx="0"/>
          </p:cNvCxnSpPr>
          <p:nvPr/>
        </p:nvCxnSpPr>
        <p:spPr>
          <a:xfrm>
            <a:off x="2200224" y="2319522"/>
            <a:ext cx="1428947" cy="108473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26E276D-6293-4260-83E2-09F9A06DDFBA}"/>
              </a:ext>
            </a:extLst>
          </p:cNvPr>
          <p:cNvCxnSpPr>
            <a:cxnSpLocks/>
            <a:stCxn id="16" idx="4"/>
            <a:endCxn id="18" idx="0"/>
          </p:cNvCxnSpPr>
          <p:nvPr/>
        </p:nvCxnSpPr>
        <p:spPr>
          <a:xfrm>
            <a:off x="2200224" y="1844145"/>
            <a:ext cx="1428947" cy="156011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8071810-7F24-4E76-8D4B-C6959E6A12DE}"/>
              </a:ext>
            </a:extLst>
          </p:cNvPr>
          <p:cNvCxnSpPr>
            <a:cxnSpLocks/>
            <a:stCxn id="13" idx="4"/>
            <a:endCxn id="19" idx="0"/>
          </p:cNvCxnSpPr>
          <p:nvPr/>
        </p:nvCxnSpPr>
        <p:spPr>
          <a:xfrm>
            <a:off x="2200224" y="2794898"/>
            <a:ext cx="1428947" cy="147456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EE36232-69C3-48DB-ADA1-FB72AF1950E6}"/>
              </a:ext>
            </a:extLst>
          </p:cNvPr>
          <p:cNvCxnSpPr>
            <a:cxnSpLocks/>
            <a:stCxn id="14" idx="4"/>
            <a:endCxn id="19" idx="0"/>
          </p:cNvCxnSpPr>
          <p:nvPr/>
        </p:nvCxnSpPr>
        <p:spPr>
          <a:xfrm>
            <a:off x="2200224" y="2319522"/>
            <a:ext cx="1428947" cy="62283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AA99F90-A6E7-4706-9845-85F309E892E1}"/>
              </a:ext>
            </a:extLst>
          </p:cNvPr>
          <p:cNvCxnSpPr>
            <a:cxnSpLocks/>
            <a:stCxn id="16" idx="4"/>
            <a:endCxn id="19" idx="0"/>
          </p:cNvCxnSpPr>
          <p:nvPr/>
        </p:nvCxnSpPr>
        <p:spPr>
          <a:xfrm>
            <a:off x="2200224" y="1844144"/>
            <a:ext cx="1428947" cy="1098209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BFD12D7-80B1-4F89-8AF7-C348D0BFCB28}"/>
              </a:ext>
            </a:extLst>
          </p:cNvPr>
          <p:cNvCxnSpPr>
            <a:cxnSpLocks/>
            <a:stCxn id="17" idx="4"/>
            <a:endCxn id="20" idx="1"/>
          </p:cNvCxnSpPr>
          <p:nvPr/>
        </p:nvCxnSpPr>
        <p:spPr>
          <a:xfrm>
            <a:off x="4036730" y="3866159"/>
            <a:ext cx="821473" cy="7723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Google Shape;219;p33">
            <a:extLst>
              <a:ext uri="{FF2B5EF4-FFF2-40B4-BE49-F238E27FC236}">
                <a16:creationId xmlns:a16="http://schemas.microsoft.com/office/drawing/2014/main" id="{7B55A09A-2F9E-4E39-B327-5D48837D5A70}"/>
              </a:ext>
            </a:extLst>
          </p:cNvPr>
          <p:cNvSpPr/>
          <p:nvPr/>
        </p:nvSpPr>
        <p:spPr>
          <a:xfrm rot="16200000">
            <a:off x="1793304" y="539490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219;p33">
            <a:extLst>
              <a:ext uri="{FF2B5EF4-FFF2-40B4-BE49-F238E27FC236}">
                <a16:creationId xmlns:a16="http://schemas.microsoft.com/office/drawing/2014/main" id="{50BD2155-CCAA-4B8F-A8B6-CB3381CBF295}"/>
              </a:ext>
            </a:extLst>
          </p:cNvPr>
          <p:cNvSpPr/>
          <p:nvPr/>
        </p:nvSpPr>
        <p:spPr>
          <a:xfrm rot="16200000">
            <a:off x="4799157" y="2384834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5FF1BF5-A168-47B5-8944-12E677BC76BF}"/>
              </a:ext>
            </a:extLst>
          </p:cNvPr>
          <p:cNvCxnSpPr>
            <a:cxnSpLocks/>
            <a:stCxn id="48" idx="4"/>
            <a:endCxn id="11" idx="0"/>
          </p:cNvCxnSpPr>
          <p:nvPr/>
        </p:nvCxnSpPr>
        <p:spPr>
          <a:xfrm rot="16200000">
            <a:off x="1992992" y="4871667"/>
            <a:ext cx="934248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62C93F6-A133-4271-A71A-B661393ED0A4}"/>
              </a:ext>
            </a:extLst>
          </p:cNvPr>
          <p:cNvCxnSpPr>
            <a:cxnSpLocks/>
            <a:stCxn id="48" idx="4"/>
            <a:endCxn id="12" idx="0"/>
          </p:cNvCxnSpPr>
          <p:nvPr/>
        </p:nvCxnSpPr>
        <p:spPr>
          <a:xfrm rot="16200000">
            <a:off x="1755302" y="4633978"/>
            <a:ext cx="1409624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A0D3CFC-7386-4FD5-B818-C12A4D9B83D9}"/>
              </a:ext>
            </a:extLst>
          </p:cNvPr>
          <p:cNvCxnSpPr>
            <a:cxnSpLocks/>
            <a:stCxn id="17" idx="4"/>
            <a:endCxn id="21" idx="0"/>
          </p:cNvCxnSpPr>
          <p:nvPr/>
        </p:nvCxnSpPr>
        <p:spPr>
          <a:xfrm>
            <a:off x="4036730" y="3866160"/>
            <a:ext cx="761788" cy="15217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1CA3E2-4FEB-4D1C-9437-AB298DAC9968}"/>
              </a:ext>
            </a:extLst>
          </p:cNvPr>
          <p:cNvCxnSpPr>
            <a:cxnSpLocks/>
            <a:stCxn id="17" idx="4"/>
            <a:endCxn id="22" idx="0"/>
          </p:cNvCxnSpPr>
          <p:nvPr/>
        </p:nvCxnSpPr>
        <p:spPr>
          <a:xfrm flipV="1">
            <a:off x="4036730" y="3541758"/>
            <a:ext cx="761788" cy="32440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241DBE0-9EBD-4075-BEE1-B5DE74CDC438}"/>
              </a:ext>
            </a:extLst>
          </p:cNvPr>
          <p:cNvCxnSpPr>
            <a:cxnSpLocks/>
            <a:stCxn id="17" idx="4"/>
            <a:endCxn id="23" idx="0"/>
          </p:cNvCxnSpPr>
          <p:nvPr/>
        </p:nvCxnSpPr>
        <p:spPr>
          <a:xfrm flipV="1">
            <a:off x="4036730" y="3065185"/>
            <a:ext cx="761788" cy="80097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DA7C73D-943D-48CD-8830-5A8F81DC4E5A}"/>
              </a:ext>
            </a:extLst>
          </p:cNvPr>
          <p:cNvCxnSpPr>
            <a:cxnSpLocks/>
            <a:stCxn id="17" idx="4"/>
            <a:endCxn id="49" idx="0"/>
          </p:cNvCxnSpPr>
          <p:nvPr/>
        </p:nvCxnSpPr>
        <p:spPr>
          <a:xfrm flipV="1">
            <a:off x="4036730" y="2588614"/>
            <a:ext cx="761788" cy="1277546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F9AC526-7BE3-4977-96F2-99CFEC33DADC}"/>
              </a:ext>
            </a:extLst>
          </p:cNvPr>
          <p:cNvCxnSpPr>
            <a:cxnSpLocks/>
            <a:stCxn id="18" idx="4"/>
            <a:endCxn id="20" idx="0"/>
          </p:cNvCxnSpPr>
          <p:nvPr/>
        </p:nvCxnSpPr>
        <p:spPr>
          <a:xfrm>
            <a:off x="4036730" y="3404256"/>
            <a:ext cx="761788" cy="1090649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A5D296-7B54-4539-8C21-2C8A528E210A}"/>
              </a:ext>
            </a:extLst>
          </p:cNvPr>
          <p:cNvCxnSpPr>
            <a:cxnSpLocks/>
            <a:stCxn id="18" idx="4"/>
            <a:endCxn id="21" idx="0"/>
          </p:cNvCxnSpPr>
          <p:nvPr/>
        </p:nvCxnSpPr>
        <p:spPr>
          <a:xfrm>
            <a:off x="4036730" y="3404255"/>
            <a:ext cx="761788" cy="614076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EDB78EC-C218-49BE-9228-B7AC734F261E}"/>
              </a:ext>
            </a:extLst>
          </p:cNvPr>
          <p:cNvCxnSpPr>
            <a:cxnSpLocks/>
            <a:stCxn id="18" idx="4"/>
            <a:endCxn id="22" idx="0"/>
          </p:cNvCxnSpPr>
          <p:nvPr/>
        </p:nvCxnSpPr>
        <p:spPr>
          <a:xfrm>
            <a:off x="4036730" y="3404256"/>
            <a:ext cx="761788" cy="13750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4FB215D-B67C-47F9-895E-D87203301DA6}"/>
              </a:ext>
            </a:extLst>
          </p:cNvPr>
          <p:cNvCxnSpPr>
            <a:cxnSpLocks/>
            <a:stCxn id="18" idx="4"/>
            <a:endCxn id="23" idx="0"/>
          </p:cNvCxnSpPr>
          <p:nvPr/>
        </p:nvCxnSpPr>
        <p:spPr>
          <a:xfrm flipV="1">
            <a:off x="4036730" y="3065185"/>
            <a:ext cx="761788" cy="33907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6481F7A-CEBB-4452-B4FA-472836A83DC1}"/>
              </a:ext>
            </a:extLst>
          </p:cNvPr>
          <p:cNvCxnSpPr>
            <a:cxnSpLocks/>
            <a:stCxn id="18" idx="4"/>
            <a:endCxn id="49" idx="0"/>
          </p:cNvCxnSpPr>
          <p:nvPr/>
        </p:nvCxnSpPr>
        <p:spPr>
          <a:xfrm flipV="1">
            <a:off x="4036730" y="2588613"/>
            <a:ext cx="761788" cy="81564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033B03A-CFD1-481D-B4BF-AACE899B1513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>
            <a:off x="4036730" y="2942353"/>
            <a:ext cx="761788" cy="155255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3ED5C81-6035-41DF-9A66-C086C1143892}"/>
              </a:ext>
            </a:extLst>
          </p:cNvPr>
          <p:cNvCxnSpPr>
            <a:cxnSpLocks/>
            <a:stCxn id="19" idx="4"/>
            <a:endCxn id="21" idx="0"/>
          </p:cNvCxnSpPr>
          <p:nvPr/>
        </p:nvCxnSpPr>
        <p:spPr>
          <a:xfrm>
            <a:off x="4036730" y="2942353"/>
            <a:ext cx="761788" cy="107597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D38D9E4-D71F-4FE3-9C6D-FF81BBD6CC15}"/>
              </a:ext>
            </a:extLst>
          </p:cNvPr>
          <p:cNvCxnSpPr>
            <a:cxnSpLocks/>
            <a:stCxn id="19" idx="4"/>
            <a:endCxn id="22" idx="0"/>
          </p:cNvCxnSpPr>
          <p:nvPr/>
        </p:nvCxnSpPr>
        <p:spPr>
          <a:xfrm>
            <a:off x="4036730" y="2942354"/>
            <a:ext cx="761788" cy="59940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7582EEB-C46D-4BE4-B78C-5E801DE44E0C}"/>
              </a:ext>
            </a:extLst>
          </p:cNvPr>
          <p:cNvCxnSpPr>
            <a:cxnSpLocks/>
            <a:stCxn id="19" idx="4"/>
            <a:endCxn id="23" idx="0"/>
          </p:cNvCxnSpPr>
          <p:nvPr/>
        </p:nvCxnSpPr>
        <p:spPr>
          <a:xfrm>
            <a:off x="4036730" y="2942353"/>
            <a:ext cx="761788" cy="12283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683A750-61A4-4E25-8A5F-135BC82056ED}"/>
              </a:ext>
            </a:extLst>
          </p:cNvPr>
          <p:cNvCxnSpPr>
            <a:cxnSpLocks/>
            <a:stCxn id="19" idx="4"/>
            <a:endCxn id="49" idx="0"/>
          </p:cNvCxnSpPr>
          <p:nvPr/>
        </p:nvCxnSpPr>
        <p:spPr>
          <a:xfrm flipV="1">
            <a:off x="4036730" y="2588613"/>
            <a:ext cx="761788" cy="35374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6E715F5-4A99-41A8-97BC-8BF3D55F5C0E}"/>
              </a:ext>
            </a:extLst>
          </p:cNvPr>
          <p:cNvSpPr/>
          <p:nvPr/>
        </p:nvSpPr>
        <p:spPr>
          <a:xfrm>
            <a:off x="1344084" y="5873979"/>
            <a:ext cx="1304721" cy="536236"/>
          </a:xfrm>
          <a:prstGeom prst="rect">
            <a:avLst/>
          </a:prstGeom>
          <a:solidFill>
            <a:srgbClr val="E7FFBE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輸入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B0D09E5-A57F-41EF-8916-3EC014E66AED}"/>
              </a:ext>
            </a:extLst>
          </p:cNvPr>
          <p:cNvSpPr/>
          <p:nvPr/>
        </p:nvSpPr>
        <p:spPr>
          <a:xfrm>
            <a:off x="4349936" y="4817945"/>
            <a:ext cx="1304721" cy="536236"/>
          </a:xfrm>
          <a:prstGeom prst="rect">
            <a:avLst/>
          </a:prstGeom>
          <a:solidFill>
            <a:srgbClr val="E7FFBE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輸出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996805C-1404-45B1-BB2D-C04C68AEA928}"/>
              </a:ext>
            </a:extLst>
          </p:cNvPr>
          <p:cNvSpPr/>
          <p:nvPr/>
        </p:nvSpPr>
        <p:spPr>
          <a:xfrm>
            <a:off x="2443831" y="5159890"/>
            <a:ext cx="1737692" cy="536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嵌入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4588E9A-5C73-4BB6-BADA-0667DEE66591}"/>
              </a:ext>
            </a:extLst>
          </p:cNvPr>
          <p:cNvSpPr/>
          <p:nvPr/>
        </p:nvSpPr>
        <p:spPr>
          <a:xfrm>
            <a:off x="3404793" y="4218505"/>
            <a:ext cx="836602" cy="5362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RNN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4DA16808-3463-46A3-941B-7C107ED8CAA1}"/>
              </a:ext>
            </a:extLst>
          </p:cNvPr>
          <p:cNvSpPr txBox="1"/>
          <p:nvPr/>
        </p:nvSpPr>
        <p:spPr>
          <a:xfrm>
            <a:off x="5222915" y="2441720"/>
            <a:ext cx="473206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0%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1871427E-5DDE-4A8A-A91F-728F7D2343E7}"/>
              </a:ext>
            </a:extLst>
          </p:cNvPr>
          <p:cNvSpPr txBox="1"/>
          <p:nvPr/>
        </p:nvSpPr>
        <p:spPr>
          <a:xfrm>
            <a:off x="5222915" y="2908691"/>
            <a:ext cx="473206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0%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382C7A38-44D9-4B12-B48E-8CA49D99C4CF}"/>
              </a:ext>
            </a:extLst>
          </p:cNvPr>
          <p:cNvSpPr txBox="1"/>
          <p:nvPr/>
        </p:nvSpPr>
        <p:spPr>
          <a:xfrm>
            <a:off x="5223627" y="3375662"/>
            <a:ext cx="607859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50%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41860C5C-C760-4D79-B640-BFCC85105887}"/>
              </a:ext>
            </a:extLst>
          </p:cNvPr>
          <p:cNvSpPr txBox="1"/>
          <p:nvPr/>
        </p:nvSpPr>
        <p:spPr>
          <a:xfrm>
            <a:off x="5223627" y="3824359"/>
            <a:ext cx="607859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50%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52900541-7205-46C7-AC6D-281DDB45B005}"/>
              </a:ext>
            </a:extLst>
          </p:cNvPr>
          <p:cNvSpPr txBox="1"/>
          <p:nvPr/>
        </p:nvSpPr>
        <p:spPr>
          <a:xfrm>
            <a:off x="5222915" y="4309606"/>
            <a:ext cx="473206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992E4B5-D631-4D5E-9E19-7C578CBF68AF}"/>
              </a:ext>
            </a:extLst>
          </p:cNvPr>
          <p:cNvSpPr/>
          <p:nvPr/>
        </p:nvSpPr>
        <p:spPr>
          <a:xfrm>
            <a:off x="3362460" y="2534719"/>
            <a:ext cx="892118" cy="1722080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.1</a:t>
            </a: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-.5</a:t>
            </a: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.6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4D53B8-51D0-4883-8890-B223174945FE}"/>
              </a:ext>
            </a:extLst>
          </p:cNvPr>
          <p:cNvSpPr txBox="1"/>
          <p:nvPr/>
        </p:nvSpPr>
        <p:spPr>
          <a:xfrm>
            <a:off x="1418988" y="3554849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1774B-00D1-4F10-B2F7-7C2E5CFC24D8}"/>
              </a:ext>
            </a:extLst>
          </p:cNvPr>
          <p:cNvSpPr txBox="1"/>
          <p:nvPr/>
        </p:nvSpPr>
        <p:spPr>
          <a:xfrm>
            <a:off x="1418988" y="4021820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A8D97-1755-4B78-AABF-826B625382B5}"/>
              </a:ext>
            </a:extLst>
          </p:cNvPr>
          <p:cNvSpPr txBox="1"/>
          <p:nvPr/>
        </p:nvSpPr>
        <p:spPr>
          <a:xfrm>
            <a:off x="1418988" y="4488791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708D9612-1212-4880-9F1C-1696FA853A50}"/>
              </a:ext>
            </a:extLst>
          </p:cNvPr>
          <p:cNvSpPr txBox="1"/>
          <p:nvPr/>
        </p:nvSpPr>
        <p:spPr>
          <a:xfrm>
            <a:off x="1418988" y="4955762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96A990C-FFE2-4498-B9D0-661893D9E6C7}"/>
              </a:ext>
            </a:extLst>
          </p:cNvPr>
          <p:cNvSpPr txBox="1"/>
          <p:nvPr/>
        </p:nvSpPr>
        <p:spPr>
          <a:xfrm>
            <a:off x="1418988" y="5422735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2DD06099-D680-460A-B516-CA814F99A81A}"/>
              </a:ext>
            </a:extLst>
          </p:cNvPr>
          <p:cNvSpPr txBox="1"/>
          <p:nvPr/>
        </p:nvSpPr>
        <p:spPr>
          <a:xfrm>
            <a:off x="1403366" y="1681458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7961DB77-41F4-4236-86AE-0F421E1E1CF9}"/>
              </a:ext>
            </a:extLst>
          </p:cNvPr>
          <p:cNvSpPr txBox="1"/>
          <p:nvPr/>
        </p:nvSpPr>
        <p:spPr>
          <a:xfrm>
            <a:off x="1403366" y="2160257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5075686-6175-4375-84CD-764E5AE6080C}"/>
              </a:ext>
            </a:extLst>
          </p:cNvPr>
          <p:cNvSpPr txBox="1"/>
          <p:nvPr/>
        </p:nvSpPr>
        <p:spPr>
          <a:xfrm>
            <a:off x="1403366" y="2624945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83" name="Scroll: Vertical 82">
            <a:extLst>
              <a:ext uri="{FF2B5EF4-FFF2-40B4-BE49-F238E27FC236}">
                <a16:creationId xmlns:a16="http://schemas.microsoft.com/office/drawing/2014/main" id="{D186F55C-27E8-4A2B-B433-DAE30E3CB564}"/>
              </a:ext>
            </a:extLst>
          </p:cNvPr>
          <p:cNvSpPr/>
          <p:nvPr/>
        </p:nvSpPr>
        <p:spPr>
          <a:xfrm>
            <a:off x="8277138" y="1841500"/>
            <a:ext cx="3361142" cy="4191000"/>
          </a:xfrm>
          <a:prstGeom prst="verticalScroll">
            <a:avLst>
              <a:gd name="adj" fmla="val 6500"/>
            </a:avLst>
          </a:prstGeom>
          <a:solidFill>
            <a:srgbClr val="EDE1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Trebuchet MS"/>
            </a:endParaRP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srgbClr val="000000"/>
                </a:solidFill>
                <a:latin typeface="Algerian" panose="020B0604020202020204" pitchFamily="82" charset="0"/>
              </a:rPr>
              <a:t>字典</a:t>
            </a: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000000"/>
              </a:solidFill>
              <a:latin typeface="Algerian" panose="020B0604020202020204" pitchFamily="8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64DA3F6-CF72-46F4-A8C5-878B268DDB46}"/>
              </a:ext>
            </a:extLst>
          </p:cNvPr>
          <p:cNvSpPr txBox="1"/>
          <p:nvPr/>
        </p:nvSpPr>
        <p:spPr>
          <a:xfrm>
            <a:off x="8892329" y="3456633"/>
            <a:ext cx="2218839" cy="210987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>
            <a:spAutoFit/>
          </a:bodyPr>
          <a:lstStyle/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Cats (貓)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Dogs (狗)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Meow (喵)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Say (說)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Woof (汪)</a:t>
            </a:r>
          </a:p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22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50E9AB0-29BF-4A26-970E-25BD95524CFC}"/>
              </a:ext>
            </a:extLst>
          </p:cNvPr>
          <p:cNvSpPr txBox="1"/>
          <p:nvPr/>
        </p:nvSpPr>
        <p:spPr>
          <a:xfrm>
            <a:off x="6211317" y="1678180"/>
            <a:ext cx="2233304" cy="7078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22" dirty="0">
                <a:solidFill>
                  <a:srgbClr val="000000"/>
                </a:solidFill>
                <a:latin typeface="Trebuchet MS"/>
              </a:rPr>
              <a:t>「Cats say ___. </a:t>
            </a:r>
          </a:p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22" dirty="0">
                <a:solidFill>
                  <a:srgbClr val="000000"/>
                </a:solidFill>
                <a:latin typeface="Trebuchet MS"/>
              </a:rPr>
              <a:t>(</a:t>
            </a:r>
            <a:r>
              <a:rPr lang="en-US" sz="2222" dirty="0" err="1">
                <a:solidFill>
                  <a:srgbClr val="000000"/>
                </a:solidFill>
                <a:latin typeface="Trebuchet MS"/>
              </a:rPr>
              <a:t>貓說</a:t>
            </a:r>
            <a:r>
              <a:rPr lang="en-US" sz="2222" dirty="0">
                <a:solidFill>
                  <a:srgbClr val="000000"/>
                </a:solidFill>
                <a:latin typeface="Trebuchet MS"/>
              </a:rPr>
              <a:t> ___。)」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0BE7770C-8E24-4321-8F72-F5B1B70A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447786"/>
            <a:ext cx="11084560" cy="656590"/>
          </a:xfrm>
        </p:spPr>
        <p:txBody>
          <a:bodyPr/>
          <a:lstStyle/>
          <a:p>
            <a:r>
              <a:rPr lang="en-US" altLang="zh-TW" dirty="0"/>
              <a:t>RNN</a:t>
            </a:r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42B7C68-2D24-41AE-94DC-3DE34D9AA014}"/>
              </a:ext>
            </a:extLst>
          </p:cNvPr>
          <p:cNvSpPr txBox="1"/>
          <p:nvPr/>
        </p:nvSpPr>
        <p:spPr>
          <a:xfrm>
            <a:off x="242963" y="3526627"/>
            <a:ext cx="1200970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rebuchet MS"/>
              </a:rPr>
              <a:t>Cats (貓)</a:t>
            </a:r>
          </a:p>
        </p:txBody>
      </p:sp>
    </p:spTree>
    <p:extLst>
      <p:ext uri="{BB962C8B-B14F-4D97-AF65-F5344CB8AC3E}">
        <p14:creationId xmlns:p14="http://schemas.microsoft.com/office/powerpoint/2010/main" val="417671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42E02F80-2BAC-46A7-ADF3-3FEC8DAC1254}"/>
              </a:ext>
            </a:extLst>
          </p:cNvPr>
          <p:cNvSpPr/>
          <p:nvPr/>
        </p:nvSpPr>
        <p:spPr>
          <a:xfrm>
            <a:off x="8277138" y="1841500"/>
            <a:ext cx="2962362" cy="4191000"/>
          </a:xfrm>
          <a:prstGeom prst="verticalScroll">
            <a:avLst>
              <a:gd name="adj" fmla="val 6500"/>
            </a:avLst>
          </a:prstGeom>
          <a:solidFill>
            <a:srgbClr val="EDE1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Trebuchet MS"/>
            </a:endParaRP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srgbClr val="000000"/>
                </a:solidFill>
                <a:latin typeface="Algerian" panose="020B0604020202020204" pitchFamily="82" charset="0"/>
              </a:rPr>
              <a:t>字典</a:t>
            </a: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000000"/>
              </a:solidFill>
              <a:latin typeface="Algerian" panose="020B0604020202020204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92057-55EF-4725-B2B1-584A436320EC}"/>
              </a:ext>
            </a:extLst>
          </p:cNvPr>
          <p:cNvSpPr txBox="1"/>
          <p:nvPr/>
        </p:nvSpPr>
        <p:spPr>
          <a:xfrm>
            <a:off x="8892330" y="2772729"/>
            <a:ext cx="1955587" cy="347768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>
            <a:spAutoFit/>
          </a:bodyPr>
          <a:lstStyle/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>
                <a:solidFill>
                  <a:srgbClr val="000000"/>
                </a:solidFill>
                <a:latin typeface="Algerian" panose="020B0604020202020204" pitchFamily="82" charset="0"/>
              </a:rPr>
              <a:t>Cats (貓)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>
                <a:solidFill>
                  <a:srgbClr val="000000"/>
                </a:solidFill>
                <a:latin typeface="Algerian" panose="020B0604020202020204" pitchFamily="82" charset="0"/>
              </a:rPr>
              <a:t>Dogs (狗)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>
                <a:solidFill>
                  <a:srgbClr val="000000"/>
                </a:solidFill>
                <a:latin typeface="Algerian" panose="020B0604020202020204" pitchFamily="82" charset="0"/>
              </a:rPr>
              <a:t>Meow (喵)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>
                <a:solidFill>
                  <a:srgbClr val="000000"/>
                </a:solidFill>
                <a:latin typeface="Algerian" panose="020B0604020202020204" pitchFamily="82" charset="0"/>
              </a:rPr>
              <a:t>Say (說)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>
                <a:solidFill>
                  <a:srgbClr val="000000"/>
                </a:solidFill>
                <a:latin typeface="Algerian" panose="020B0604020202020204" pitchFamily="82" charset="0"/>
              </a:rPr>
              <a:t>Woof (汪)</a:t>
            </a:r>
          </a:p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22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Google Shape;219;p33">
            <a:extLst>
              <a:ext uri="{FF2B5EF4-FFF2-40B4-BE49-F238E27FC236}">
                <a16:creationId xmlns:a16="http://schemas.microsoft.com/office/drawing/2014/main" id="{00122A3D-7BC1-40BF-B533-C61466E2E325}"/>
              </a:ext>
            </a:extLst>
          </p:cNvPr>
          <p:cNvSpPr/>
          <p:nvPr/>
        </p:nvSpPr>
        <p:spPr>
          <a:xfrm rot="16200000">
            <a:off x="1793304" y="492365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19;p33">
            <a:extLst>
              <a:ext uri="{FF2B5EF4-FFF2-40B4-BE49-F238E27FC236}">
                <a16:creationId xmlns:a16="http://schemas.microsoft.com/office/drawing/2014/main" id="{C2F46F04-0D01-4ABC-9E60-2B6A3488437A}"/>
              </a:ext>
            </a:extLst>
          </p:cNvPr>
          <p:cNvSpPr/>
          <p:nvPr/>
        </p:nvSpPr>
        <p:spPr>
          <a:xfrm rot="16200000">
            <a:off x="1793304" y="445240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19;p33">
            <a:extLst>
              <a:ext uri="{FF2B5EF4-FFF2-40B4-BE49-F238E27FC236}">
                <a16:creationId xmlns:a16="http://schemas.microsoft.com/office/drawing/2014/main" id="{79DA4442-B689-4CAB-85E3-829218557A86}"/>
              </a:ext>
            </a:extLst>
          </p:cNvPr>
          <p:cNvSpPr/>
          <p:nvPr/>
        </p:nvSpPr>
        <p:spPr>
          <a:xfrm rot="16200000">
            <a:off x="1793304" y="398115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19;p33">
            <a:extLst>
              <a:ext uri="{FF2B5EF4-FFF2-40B4-BE49-F238E27FC236}">
                <a16:creationId xmlns:a16="http://schemas.microsoft.com/office/drawing/2014/main" id="{86235C2D-9B9E-467D-899F-131D3EBE9103}"/>
              </a:ext>
            </a:extLst>
          </p:cNvPr>
          <p:cNvSpPr/>
          <p:nvPr/>
        </p:nvSpPr>
        <p:spPr>
          <a:xfrm rot="16200000">
            <a:off x="1793304" y="3509901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19;p33">
            <a:extLst>
              <a:ext uri="{FF2B5EF4-FFF2-40B4-BE49-F238E27FC236}">
                <a16:creationId xmlns:a16="http://schemas.microsoft.com/office/drawing/2014/main" id="{794674B3-1F11-464B-A704-50DF93657BF5}"/>
              </a:ext>
            </a:extLst>
          </p:cNvPr>
          <p:cNvSpPr/>
          <p:nvPr/>
        </p:nvSpPr>
        <p:spPr>
          <a:xfrm rot="16200000">
            <a:off x="2720646" y="4460654"/>
            <a:ext cx="406280" cy="4075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19;p33">
            <a:extLst>
              <a:ext uri="{FF2B5EF4-FFF2-40B4-BE49-F238E27FC236}">
                <a16:creationId xmlns:a16="http://schemas.microsoft.com/office/drawing/2014/main" id="{A612F40A-A65A-4D1C-A9E3-07965173EAA2}"/>
              </a:ext>
            </a:extLst>
          </p:cNvPr>
          <p:cNvSpPr/>
          <p:nvPr/>
        </p:nvSpPr>
        <p:spPr>
          <a:xfrm rot="16200000">
            <a:off x="2720646" y="3985277"/>
            <a:ext cx="406280" cy="4075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19;p33">
            <a:extLst>
              <a:ext uri="{FF2B5EF4-FFF2-40B4-BE49-F238E27FC236}">
                <a16:creationId xmlns:a16="http://schemas.microsoft.com/office/drawing/2014/main" id="{96E155B1-F6A2-44A0-AB3D-471AFB8C17CF}"/>
              </a:ext>
            </a:extLst>
          </p:cNvPr>
          <p:cNvSpPr/>
          <p:nvPr/>
        </p:nvSpPr>
        <p:spPr>
          <a:xfrm rot="16200000">
            <a:off x="1793304" y="2591118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19;p33">
            <a:extLst>
              <a:ext uri="{FF2B5EF4-FFF2-40B4-BE49-F238E27FC236}">
                <a16:creationId xmlns:a16="http://schemas.microsoft.com/office/drawing/2014/main" id="{0C9C476D-C080-462A-9F13-25E7118CA214}"/>
              </a:ext>
            </a:extLst>
          </p:cNvPr>
          <p:cNvSpPr/>
          <p:nvPr/>
        </p:nvSpPr>
        <p:spPr>
          <a:xfrm rot="16200000">
            <a:off x="1793304" y="2115742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19;p33">
            <a:extLst>
              <a:ext uri="{FF2B5EF4-FFF2-40B4-BE49-F238E27FC236}">
                <a16:creationId xmlns:a16="http://schemas.microsoft.com/office/drawing/2014/main" id="{84CFD0DC-AD26-4B33-8E26-BFA897F86B8F}"/>
              </a:ext>
            </a:extLst>
          </p:cNvPr>
          <p:cNvSpPr/>
          <p:nvPr/>
        </p:nvSpPr>
        <p:spPr>
          <a:xfrm rot="16200000">
            <a:off x="1793304" y="1640365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19;p33">
            <a:extLst>
              <a:ext uri="{FF2B5EF4-FFF2-40B4-BE49-F238E27FC236}">
                <a16:creationId xmlns:a16="http://schemas.microsoft.com/office/drawing/2014/main" id="{1FA6F24B-7B12-44F9-A590-816CED3375A6}"/>
              </a:ext>
            </a:extLst>
          </p:cNvPr>
          <p:cNvSpPr/>
          <p:nvPr/>
        </p:nvSpPr>
        <p:spPr>
          <a:xfrm rot="16200000">
            <a:off x="3629810" y="3662379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19;p33">
            <a:extLst>
              <a:ext uri="{FF2B5EF4-FFF2-40B4-BE49-F238E27FC236}">
                <a16:creationId xmlns:a16="http://schemas.microsoft.com/office/drawing/2014/main" id="{337EF646-5E95-4186-B92F-1E2B55675F14}"/>
              </a:ext>
            </a:extLst>
          </p:cNvPr>
          <p:cNvSpPr/>
          <p:nvPr/>
        </p:nvSpPr>
        <p:spPr>
          <a:xfrm rot="16200000">
            <a:off x="3629810" y="3200476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19;p33">
            <a:extLst>
              <a:ext uri="{FF2B5EF4-FFF2-40B4-BE49-F238E27FC236}">
                <a16:creationId xmlns:a16="http://schemas.microsoft.com/office/drawing/2014/main" id="{6891AB59-60E9-4ABE-963A-542081A1A65C}"/>
              </a:ext>
            </a:extLst>
          </p:cNvPr>
          <p:cNvSpPr/>
          <p:nvPr/>
        </p:nvSpPr>
        <p:spPr>
          <a:xfrm rot="16200000">
            <a:off x="3629810" y="2738574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19;p33">
            <a:extLst>
              <a:ext uri="{FF2B5EF4-FFF2-40B4-BE49-F238E27FC236}">
                <a16:creationId xmlns:a16="http://schemas.microsoft.com/office/drawing/2014/main" id="{EFC4DB7C-5480-4BED-805D-72390B93239B}"/>
              </a:ext>
            </a:extLst>
          </p:cNvPr>
          <p:cNvSpPr/>
          <p:nvPr/>
        </p:nvSpPr>
        <p:spPr>
          <a:xfrm rot="16200000">
            <a:off x="4799157" y="4291125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9;p33">
            <a:extLst>
              <a:ext uri="{FF2B5EF4-FFF2-40B4-BE49-F238E27FC236}">
                <a16:creationId xmlns:a16="http://schemas.microsoft.com/office/drawing/2014/main" id="{8911CDEF-7F99-4AE4-9C8C-475CEF7DB506}"/>
              </a:ext>
            </a:extLst>
          </p:cNvPr>
          <p:cNvSpPr/>
          <p:nvPr/>
        </p:nvSpPr>
        <p:spPr>
          <a:xfrm rot="16200000">
            <a:off x="4799157" y="381455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19;p33">
            <a:extLst>
              <a:ext uri="{FF2B5EF4-FFF2-40B4-BE49-F238E27FC236}">
                <a16:creationId xmlns:a16="http://schemas.microsoft.com/office/drawing/2014/main" id="{654270AE-4C53-43EA-873B-DF7937F23A9B}"/>
              </a:ext>
            </a:extLst>
          </p:cNvPr>
          <p:cNvSpPr/>
          <p:nvPr/>
        </p:nvSpPr>
        <p:spPr>
          <a:xfrm rot="16200000">
            <a:off x="4799157" y="3337978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19;p33">
            <a:extLst>
              <a:ext uri="{FF2B5EF4-FFF2-40B4-BE49-F238E27FC236}">
                <a16:creationId xmlns:a16="http://schemas.microsoft.com/office/drawing/2014/main" id="{FB63ED82-2F0E-4929-AC52-BF26319393BF}"/>
              </a:ext>
            </a:extLst>
          </p:cNvPr>
          <p:cNvSpPr/>
          <p:nvPr/>
        </p:nvSpPr>
        <p:spPr>
          <a:xfrm rot="16200000">
            <a:off x="4799157" y="2861405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07005D-F8C0-4875-AEAB-BFA6F2B3F1FD}"/>
              </a:ext>
            </a:extLst>
          </p:cNvPr>
          <p:cNvCxnSpPr>
            <a:cxnSpLocks/>
            <a:stCxn id="7" idx="4"/>
            <a:endCxn id="11" idx="0"/>
          </p:cNvCxnSpPr>
          <p:nvPr/>
        </p:nvCxnSpPr>
        <p:spPr>
          <a:xfrm rot="16200000">
            <a:off x="2228615" y="4636042"/>
            <a:ext cx="462998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F5047F-DB4E-4212-8123-9CD90110F0F3}"/>
              </a:ext>
            </a:extLst>
          </p:cNvPr>
          <p:cNvCxnSpPr>
            <a:cxnSpLocks/>
            <a:stCxn id="7" idx="4"/>
            <a:endCxn id="12" idx="0"/>
          </p:cNvCxnSpPr>
          <p:nvPr/>
        </p:nvCxnSpPr>
        <p:spPr>
          <a:xfrm rot="16200000">
            <a:off x="1990929" y="4398354"/>
            <a:ext cx="938374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9F1C8BD-88D3-4B54-9437-BD440BEADB9B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rot="16200000" flipH="1">
            <a:off x="2455990" y="4400417"/>
            <a:ext cx="8252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231938-6ED8-4A14-8F87-5F6239AD6165}"/>
              </a:ext>
            </a:extLst>
          </p:cNvPr>
          <p:cNvCxnSpPr>
            <a:cxnSpLocks/>
            <a:stCxn id="8" idx="4"/>
            <a:endCxn id="12" idx="0"/>
          </p:cNvCxnSpPr>
          <p:nvPr/>
        </p:nvCxnSpPr>
        <p:spPr>
          <a:xfrm rot="16200000">
            <a:off x="2226552" y="4162728"/>
            <a:ext cx="467124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24E003-9FD9-44CA-A862-0B009F533DA0}"/>
              </a:ext>
            </a:extLst>
          </p:cNvPr>
          <p:cNvCxnSpPr>
            <a:cxnSpLocks/>
            <a:stCxn id="9" idx="4"/>
            <a:endCxn id="11" idx="0"/>
          </p:cNvCxnSpPr>
          <p:nvPr/>
        </p:nvCxnSpPr>
        <p:spPr>
          <a:xfrm rot="16200000" flipH="1">
            <a:off x="2220363" y="4164792"/>
            <a:ext cx="479502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ED6150-5721-4D49-AC46-575F772F344D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 rot="16200000" flipH="1">
            <a:off x="2458053" y="3927104"/>
            <a:ext cx="4126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BB8161-36B0-48FA-A7A8-AC515EB58871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 rot="16200000" flipH="1">
            <a:off x="2222427" y="3691478"/>
            <a:ext cx="475377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E2471E5-31FD-4584-AE68-E15AFF1F72EF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 rot="16200000" flipH="1">
            <a:off x="1984738" y="3929166"/>
            <a:ext cx="950753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DCDC6D1-C0C4-453B-A854-A03FC7E56432}"/>
              </a:ext>
            </a:extLst>
          </p:cNvPr>
          <p:cNvCxnSpPr>
            <a:cxnSpLocks/>
            <a:stCxn id="11" idx="4"/>
            <a:endCxn id="17" idx="0"/>
          </p:cNvCxnSpPr>
          <p:nvPr/>
        </p:nvCxnSpPr>
        <p:spPr>
          <a:xfrm flipV="1">
            <a:off x="3127566" y="3866160"/>
            <a:ext cx="501606" cy="79827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EC1528-5A10-46CF-ACD7-C967C5C888B3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V="1">
            <a:off x="3127566" y="3404255"/>
            <a:ext cx="501606" cy="126017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91FF030-10D9-46BC-8356-2051EB965D35}"/>
              </a:ext>
            </a:extLst>
          </p:cNvPr>
          <p:cNvCxnSpPr>
            <a:cxnSpLocks/>
            <a:stCxn id="11" idx="4"/>
            <a:endCxn id="19" idx="0"/>
          </p:cNvCxnSpPr>
          <p:nvPr/>
        </p:nvCxnSpPr>
        <p:spPr>
          <a:xfrm flipV="1">
            <a:off x="3127566" y="2942353"/>
            <a:ext cx="501606" cy="172208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FAAC5A-D859-49CC-907D-C44F78CF3B78}"/>
              </a:ext>
            </a:extLst>
          </p:cNvPr>
          <p:cNvCxnSpPr>
            <a:cxnSpLocks/>
            <a:stCxn id="12" idx="4"/>
            <a:endCxn id="17" idx="0"/>
          </p:cNvCxnSpPr>
          <p:nvPr/>
        </p:nvCxnSpPr>
        <p:spPr>
          <a:xfrm flipV="1">
            <a:off x="3127566" y="3866159"/>
            <a:ext cx="501606" cy="32289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D434BC3-33C8-409A-B1E7-80FAAD48D706}"/>
              </a:ext>
            </a:extLst>
          </p:cNvPr>
          <p:cNvCxnSpPr>
            <a:cxnSpLocks/>
            <a:stCxn id="12" idx="3"/>
            <a:endCxn id="18" idx="0"/>
          </p:cNvCxnSpPr>
          <p:nvPr/>
        </p:nvCxnSpPr>
        <p:spPr>
          <a:xfrm flipV="1">
            <a:off x="3067880" y="3404256"/>
            <a:ext cx="561291" cy="928443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F48C1D-7632-418A-9B1F-CF9F8F044E00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V="1">
            <a:off x="3127566" y="2942354"/>
            <a:ext cx="501606" cy="1246703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DF70517-AD79-47D0-B28A-C88EEB209C17}"/>
              </a:ext>
            </a:extLst>
          </p:cNvPr>
          <p:cNvCxnSpPr>
            <a:cxnSpLocks/>
            <a:stCxn id="13" idx="4"/>
            <a:endCxn id="17" idx="0"/>
          </p:cNvCxnSpPr>
          <p:nvPr/>
        </p:nvCxnSpPr>
        <p:spPr>
          <a:xfrm>
            <a:off x="2200224" y="2794898"/>
            <a:ext cx="1428947" cy="107126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54EE9B-F815-4101-A602-6A7DE86BA938}"/>
              </a:ext>
            </a:extLst>
          </p:cNvPr>
          <p:cNvCxnSpPr>
            <a:cxnSpLocks/>
            <a:stCxn id="14" idx="4"/>
            <a:endCxn id="17" idx="0"/>
          </p:cNvCxnSpPr>
          <p:nvPr/>
        </p:nvCxnSpPr>
        <p:spPr>
          <a:xfrm>
            <a:off x="2200224" y="2319521"/>
            <a:ext cx="1428947" cy="154663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662FFC-7236-4A78-9FD3-66D1D5D65409}"/>
              </a:ext>
            </a:extLst>
          </p:cNvPr>
          <p:cNvCxnSpPr>
            <a:cxnSpLocks/>
            <a:stCxn id="16" idx="4"/>
            <a:endCxn id="17" idx="0"/>
          </p:cNvCxnSpPr>
          <p:nvPr/>
        </p:nvCxnSpPr>
        <p:spPr>
          <a:xfrm>
            <a:off x="2200224" y="1844145"/>
            <a:ext cx="1428947" cy="202201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63C0544-115A-4FE4-8CDF-03F0BB746D68}"/>
              </a:ext>
            </a:extLst>
          </p:cNvPr>
          <p:cNvCxnSpPr>
            <a:cxnSpLocks/>
            <a:stCxn id="13" idx="4"/>
            <a:endCxn id="18" idx="0"/>
          </p:cNvCxnSpPr>
          <p:nvPr/>
        </p:nvCxnSpPr>
        <p:spPr>
          <a:xfrm>
            <a:off x="2200224" y="2794898"/>
            <a:ext cx="1428947" cy="60935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D3A48E9-6A6F-4B4F-AA1F-0AF03E425D1F}"/>
              </a:ext>
            </a:extLst>
          </p:cNvPr>
          <p:cNvCxnSpPr>
            <a:cxnSpLocks/>
            <a:stCxn id="14" idx="4"/>
            <a:endCxn id="18" idx="0"/>
          </p:cNvCxnSpPr>
          <p:nvPr/>
        </p:nvCxnSpPr>
        <p:spPr>
          <a:xfrm>
            <a:off x="2200224" y="2319522"/>
            <a:ext cx="1428947" cy="108473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26E276D-6293-4260-83E2-09F9A06DDFBA}"/>
              </a:ext>
            </a:extLst>
          </p:cNvPr>
          <p:cNvCxnSpPr>
            <a:cxnSpLocks/>
            <a:stCxn id="16" idx="4"/>
            <a:endCxn id="18" idx="0"/>
          </p:cNvCxnSpPr>
          <p:nvPr/>
        </p:nvCxnSpPr>
        <p:spPr>
          <a:xfrm>
            <a:off x="2200224" y="1844145"/>
            <a:ext cx="1428947" cy="156011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8071810-7F24-4E76-8D4B-C6959E6A12DE}"/>
              </a:ext>
            </a:extLst>
          </p:cNvPr>
          <p:cNvCxnSpPr>
            <a:cxnSpLocks/>
            <a:stCxn id="13" idx="4"/>
            <a:endCxn id="19" idx="0"/>
          </p:cNvCxnSpPr>
          <p:nvPr/>
        </p:nvCxnSpPr>
        <p:spPr>
          <a:xfrm>
            <a:off x="2200224" y="2794898"/>
            <a:ext cx="1428947" cy="147456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EE36232-69C3-48DB-ADA1-FB72AF1950E6}"/>
              </a:ext>
            </a:extLst>
          </p:cNvPr>
          <p:cNvCxnSpPr>
            <a:cxnSpLocks/>
            <a:stCxn id="14" idx="4"/>
            <a:endCxn id="19" idx="0"/>
          </p:cNvCxnSpPr>
          <p:nvPr/>
        </p:nvCxnSpPr>
        <p:spPr>
          <a:xfrm>
            <a:off x="2200224" y="2319522"/>
            <a:ext cx="1428947" cy="62283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AA99F90-A6E7-4706-9845-85F309E892E1}"/>
              </a:ext>
            </a:extLst>
          </p:cNvPr>
          <p:cNvCxnSpPr>
            <a:cxnSpLocks/>
            <a:stCxn id="16" idx="4"/>
            <a:endCxn id="19" idx="0"/>
          </p:cNvCxnSpPr>
          <p:nvPr/>
        </p:nvCxnSpPr>
        <p:spPr>
          <a:xfrm>
            <a:off x="2200224" y="1844144"/>
            <a:ext cx="1428947" cy="1098209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BFD12D7-80B1-4F89-8AF7-C348D0BFCB28}"/>
              </a:ext>
            </a:extLst>
          </p:cNvPr>
          <p:cNvCxnSpPr>
            <a:cxnSpLocks/>
            <a:stCxn id="17" idx="4"/>
            <a:endCxn id="20" idx="1"/>
          </p:cNvCxnSpPr>
          <p:nvPr/>
        </p:nvCxnSpPr>
        <p:spPr>
          <a:xfrm>
            <a:off x="4036730" y="3866159"/>
            <a:ext cx="821473" cy="7723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Google Shape;219;p33">
            <a:extLst>
              <a:ext uri="{FF2B5EF4-FFF2-40B4-BE49-F238E27FC236}">
                <a16:creationId xmlns:a16="http://schemas.microsoft.com/office/drawing/2014/main" id="{7B55A09A-2F9E-4E39-B327-5D48837D5A70}"/>
              </a:ext>
            </a:extLst>
          </p:cNvPr>
          <p:cNvSpPr/>
          <p:nvPr/>
        </p:nvSpPr>
        <p:spPr>
          <a:xfrm rot="16200000">
            <a:off x="1793304" y="539490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219;p33">
            <a:extLst>
              <a:ext uri="{FF2B5EF4-FFF2-40B4-BE49-F238E27FC236}">
                <a16:creationId xmlns:a16="http://schemas.microsoft.com/office/drawing/2014/main" id="{50BD2155-CCAA-4B8F-A8B6-CB3381CBF295}"/>
              </a:ext>
            </a:extLst>
          </p:cNvPr>
          <p:cNvSpPr/>
          <p:nvPr/>
        </p:nvSpPr>
        <p:spPr>
          <a:xfrm rot="16200000">
            <a:off x="4799157" y="2384834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5FF1BF5-A168-47B5-8944-12E677BC76BF}"/>
              </a:ext>
            </a:extLst>
          </p:cNvPr>
          <p:cNvCxnSpPr>
            <a:cxnSpLocks/>
            <a:stCxn id="48" idx="4"/>
            <a:endCxn id="11" idx="0"/>
          </p:cNvCxnSpPr>
          <p:nvPr/>
        </p:nvCxnSpPr>
        <p:spPr>
          <a:xfrm rot="16200000">
            <a:off x="1992992" y="4871667"/>
            <a:ext cx="934248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62C93F6-A133-4271-A71A-B661393ED0A4}"/>
              </a:ext>
            </a:extLst>
          </p:cNvPr>
          <p:cNvCxnSpPr>
            <a:cxnSpLocks/>
            <a:stCxn id="48" idx="4"/>
            <a:endCxn id="12" idx="0"/>
          </p:cNvCxnSpPr>
          <p:nvPr/>
        </p:nvCxnSpPr>
        <p:spPr>
          <a:xfrm rot="16200000">
            <a:off x="1755302" y="4633978"/>
            <a:ext cx="1409624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A0D3CFC-7386-4FD5-B818-C12A4D9B83D9}"/>
              </a:ext>
            </a:extLst>
          </p:cNvPr>
          <p:cNvCxnSpPr>
            <a:cxnSpLocks/>
            <a:stCxn id="17" idx="4"/>
            <a:endCxn id="21" idx="0"/>
          </p:cNvCxnSpPr>
          <p:nvPr/>
        </p:nvCxnSpPr>
        <p:spPr>
          <a:xfrm>
            <a:off x="4036730" y="3866160"/>
            <a:ext cx="761788" cy="15217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1CA3E2-4FEB-4D1C-9437-AB298DAC9968}"/>
              </a:ext>
            </a:extLst>
          </p:cNvPr>
          <p:cNvCxnSpPr>
            <a:cxnSpLocks/>
            <a:stCxn id="17" idx="4"/>
            <a:endCxn id="22" idx="0"/>
          </p:cNvCxnSpPr>
          <p:nvPr/>
        </p:nvCxnSpPr>
        <p:spPr>
          <a:xfrm flipV="1">
            <a:off x="4036730" y="3541758"/>
            <a:ext cx="761788" cy="32440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241DBE0-9EBD-4075-BEE1-B5DE74CDC438}"/>
              </a:ext>
            </a:extLst>
          </p:cNvPr>
          <p:cNvCxnSpPr>
            <a:cxnSpLocks/>
            <a:stCxn id="17" idx="4"/>
            <a:endCxn id="23" idx="0"/>
          </p:cNvCxnSpPr>
          <p:nvPr/>
        </p:nvCxnSpPr>
        <p:spPr>
          <a:xfrm flipV="1">
            <a:off x="4036730" y="3065185"/>
            <a:ext cx="761788" cy="80097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DA7C73D-943D-48CD-8830-5A8F81DC4E5A}"/>
              </a:ext>
            </a:extLst>
          </p:cNvPr>
          <p:cNvCxnSpPr>
            <a:cxnSpLocks/>
            <a:stCxn id="17" idx="4"/>
            <a:endCxn id="49" idx="0"/>
          </p:cNvCxnSpPr>
          <p:nvPr/>
        </p:nvCxnSpPr>
        <p:spPr>
          <a:xfrm flipV="1">
            <a:off x="4036730" y="2588614"/>
            <a:ext cx="761788" cy="1277546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F9AC526-7BE3-4977-96F2-99CFEC33DADC}"/>
              </a:ext>
            </a:extLst>
          </p:cNvPr>
          <p:cNvCxnSpPr>
            <a:cxnSpLocks/>
            <a:stCxn id="18" idx="4"/>
            <a:endCxn id="20" idx="0"/>
          </p:cNvCxnSpPr>
          <p:nvPr/>
        </p:nvCxnSpPr>
        <p:spPr>
          <a:xfrm>
            <a:off x="4036730" y="3404256"/>
            <a:ext cx="761788" cy="1090649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A5D296-7B54-4539-8C21-2C8A528E210A}"/>
              </a:ext>
            </a:extLst>
          </p:cNvPr>
          <p:cNvCxnSpPr>
            <a:cxnSpLocks/>
            <a:stCxn id="18" idx="4"/>
            <a:endCxn id="21" idx="0"/>
          </p:cNvCxnSpPr>
          <p:nvPr/>
        </p:nvCxnSpPr>
        <p:spPr>
          <a:xfrm>
            <a:off x="4036730" y="3404255"/>
            <a:ext cx="761788" cy="614076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EDB78EC-C218-49BE-9228-B7AC734F261E}"/>
              </a:ext>
            </a:extLst>
          </p:cNvPr>
          <p:cNvCxnSpPr>
            <a:cxnSpLocks/>
            <a:stCxn id="18" idx="4"/>
            <a:endCxn id="22" idx="0"/>
          </p:cNvCxnSpPr>
          <p:nvPr/>
        </p:nvCxnSpPr>
        <p:spPr>
          <a:xfrm>
            <a:off x="4036730" y="3404256"/>
            <a:ext cx="761788" cy="13750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4FB215D-B67C-47F9-895E-D87203301DA6}"/>
              </a:ext>
            </a:extLst>
          </p:cNvPr>
          <p:cNvCxnSpPr>
            <a:cxnSpLocks/>
            <a:stCxn id="18" idx="4"/>
            <a:endCxn id="23" idx="0"/>
          </p:cNvCxnSpPr>
          <p:nvPr/>
        </p:nvCxnSpPr>
        <p:spPr>
          <a:xfrm flipV="1">
            <a:off x="4036730" y="3065185"/>
            <a:ext cx="761788" cy="33907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6481F7A-CEBB-4452-B4FA-472836A83DC1}"/>
              </a:ext>
            </a:extLst>
          </p:cNvPr>
          <p:cNvCxnSpPr>
            <a:cxnSpLocks/>
            <a:stCxn id="18" idx="4"/>
            <a:endCxn id="49" idx="0"/>
          </p:cNvCxnSpPr>
          <p:nvPr/>
        </p:nvCxnSpPr>
        <p:spPr>
          <a:xfrm flipV="1">
            <a:off x="4036730" y="2588613"/>
            <a:ext cx="761788" cy="81564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033B03A-CFD1-481D-B4BF-AACE899B1513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>
            <a:off x="4036730" y="2942353"/>
            <a:ext cx="761788" cy="155255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3ED5C81-6035-41DF-9A66-C086C1143892}"/>
              </a:ext>
            </a:extLst>
          </p:cNvPr>
          <p:cNvCxnSpPr>
            <a:cxnSpLocks/>
            <a:stCxn id="19" idx="4"/>
            <a:endCxn id="21" idx="0"/>
          </p:cNvCxnSpPr>
          <p:nvPr/>
        </p:nvCxnSpPr>
        <p:spPr>
          <a:xfrm>
            <a:off x="4036730" y="2942353"/>
            <a:ext cx="761788" cy="107597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D38D9E4-D71F-4FE3-9C6D-FF81BBD6CC15}"/>
              </a:ext>
            </a:extLst>
          </p:cNvPr>
          <p:cNvCxnSpPr>
            <a:cxnSpLocks/>
            <a:stCxn id="19" idx="4"/>
            <a:endCxn id="22" idx="0"/>
          </p:cNvCxnSpPr>
          <p:nvPr/>
        </p:nvCxnSpPr>
        <p:spPr>
          <a:xfrm>
            <a:off x="4036730" y="2942354"/>
            <a:ext cx="761788" cy="59940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7582EEB-C46D-4BE4-B78C-5E801DE44E0C}"/>
              </a:ext>
            </a:extLst>
          </p:cNvPr>
          <p:cNvCxnSpPr>
            <a:cxnSpLocks/>
            <a:stCxn id="19" idx="4"/>
            <a:endCxn id="23" idx="0"/>
          </p:cNvCxnSpPr>
          <p:nvPr/>
        </p:nvCxnSpPr>
        <p:spPr>
          <a:xfrm>
            <a:off x="4036730" y="2942353"/>
            <a:ext cx="761788" cy="12283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683A750-61A4-4E25-8A5F-135BC82056ED}"/>
              </a:ext>
            </a:extLst>
          </p:cNvPr>
          <p:cNvCxnSpPr>
            <a:cxnSpLocks/>
            <a:stCxn id="19" idx="4"/>
            <a:endCxn id="49" idx="0"/>
          </p:cNvCxnSpPr>
          <p:nvPr/>
        </p:nvCxnSpPr>
        <p:spPr>
          <a:xfrm flipV="1">
            <a:off x="4036730" y="2588613"/>
            <a:ext cx="761788" cy="35374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6E715F5-4A99-41A8-97BC-8BF3D55F5C0E}"/>
              </a:ext>
            </a:extLst>
          </p:cNvPr>
          <p:cNvSpPr/>
          <p:nvPr/>
        </p:nvSpPr>
        <p:spPr>
          <a:xfrm>
            <a:off x="1344084" y="5873979"/>
            <a:ext cx="1304721" cy="536236"/>
          </a:xfrm>
          <a:prstGeom prst="rect">
            <a:avLst/>
          </a:prstGeom>
          <a:solidFill>
            <a:srgbClr val="E7FFBE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輸入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B0D09E5-A57F-41EF-8916-3EC014E66AED}"/>
              </a:ext>
            </a:extLst>
          </p:cNvPr>
          <p:cNvSpPr/>
          <p:nvPr/>
        </p:nvSpPr>
        <p:spPr>
          <a:xfrm>
            <a:off x="4349936" y="4817945"/>
            <a:ext cx="1304721" cy="536236"/>
          </a:xfrm>
          <a:prstGeom prst="rect">
            <a:avLst/>
          </a:prstGeom>
          <a:solidFill>
            <a:srgbClr val="E7FFBE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輸出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996805C-1404-45B1-BB2D-C04C68AEA928}"/>
              </a:ext>
            </a:extLst>
          </p:cNvPr>
          <p:cNvSpPr/>
          <p:nvPr/>
        </p:nvSpPr>
        <p:spPr>
          <a:xfrm>
            <a:off x="2443831" y="5159890"/>
            <a:ext cx="1737692" cy="536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嵌入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4588E9A-5C73-4BB6-BADA-0667DEE66591}"/>
              </a:ext>
            </a:extLst>
          </p:cNvPr>
          <p:cNvSpPr/>
          <p:nvPr/>
        </p:nvSpPr>
        <p:spPr>
          <a:xfrm>
            <a:off x="3404793" y="4218505"/>
            <a:ext cx="836602" cy="5362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RNN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FF7A8A0-880C-4242-9A63-AECE55B8FA57}"/>
              </a:ext>
            </a:extLst>
          </p:cNvPr>
          <p:cNvSpPr/>
          <p:nvPr/>
        </p:nvSpPr>
        <p:spPr>
          <a:xfrm>
            <a:off x="3362460" y="2534719"/>
            <a:ext cx="892118" cy="1722080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.1</a:t>
            </a: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-.5</a:t>
            </a: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.6</a:t>
            </a:r>
          </a:p>
        </p:txBody>
      </p:sp>
      <p:sp>
        <p:nvSpPr>
          <p:cNvPr id="225" name="Arrow: Bent 224">
            <a:extLst>
              <a:ext uri="{FF2B5EF4-FFF2-40B4-BE49-F238E27FC236}">
                <a16:creationId xmlns:a16="http://schemas.microsoft.com/office/drawing/2014/main" id="{CCA8BCBC-1CB0-4F9B-8E3B-78296CF405EB}"/>
              </a:ext>
            </a:extLst>
          </p:cNvPr>
          <p:cNvSpPr/>
          <p:nvPr/>
        </p:nvSpPr>
        <p:spPr>
          <a:xfrm flipH="1">
            <a:off x="2437045" y="1551828"/>
            <a:ext cx="1463544" cy="847371"/>
          </a:xfrm>
          <a:prstGeom prst="bentArrow">
            <a:avLst/>
          </a:prstGeom>
          <a:solidFill>
            <a:schemeClr val="accent5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27EE3-B101-4591-8B4F-C7D08150013D}"/>
              </a:ext>
            </a:extLst>
          </p:cNvPr>
          <p:cNvSpPr txBox="1"/>
          <p:nvPr/>
        </p:nvSpPr>
        <p:spPr>
          <a:xfrm>
            <a:off x="1418988" y="3554849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B5027-47C8-4A5A-B490-42AC52E5DD6C}"/>
              </a:ext>
            </a:extLst>
          </p:cNvPr>
          <p:cNvSpPr txBox="1"/>
          <p:nvPr/>
        </p:nvSpPr>
        <p:spPr>
          <a:xfrm>
            <a:off x="1418988" y="4021820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1D037-6D53-4572-A6EF-156288F3CFC4}"/>
              </a:ext>
            </a:extLst>
          </p:cNvPr>
          <p:cNvSpPr txBox="1"/>
          <p:nvPr/>
        </p:nvSpPr>
        <p:spPr>
          <a:xfrm>
            <a:off x="1418988" y="4488791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35AFDABA-094F-446A-9CFC-E1DCE9AC0208}"/>
              </a:ext>
            </a:extLst>
          </p:cNvPr>
          <p:cNvSpPr txBox="1"/>
          <p:nvPr/>
        </p:nvSpPr>
        <p:spPr>
          <a:xfrm>
            <a:off x="1418988" y="4955762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BFA5D3DF-20DA-437A-AE8E-963980865A44}"/>
              </a:ext>
            </a:extLst>
          </p:cNvPr>
          <p:cNvSpPr txBox="1"/>
          <p:nvPr/>
        </p:nvSpPr>
        <p:spPr>
          <a:xfrm>
            <a:off x="1418988" y="5422735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6D5840B2-293D-4259-89BF-5A1E85B0B86C}"/>
              </a:ext>
            </a:extLst>
          </p:cNvPr>
          <p:cNvSpPr txBox="1"/>
          <p:nvPr/>
        </p:nvSpPr>
        <p:spPr>
          <a:xfrm>
            <a:off x="1403366" y="1681458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D1D34D2-2DC8-44C8-8590-68A64AAD2E2F}"/>
              </a:ext>
            </a:extLst>
          </p:cNvPr>
          <p:cNvSpPr txBox="1"/>
          <p:nvPr/>
        </p:nvSpPr>
        <p:spPr>
          <a:xfrm>
            <a:off x="1403366" y="2160257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2034C9C1-FBD8-4F17-A58E-24BCFD2D97D0}"/>
              </a:ext>
            </a:extLst>
          </p:cNvPr>
          <p:cNvSpPr txBox="1"/>
          <p:nvPr/>
        </p:nvSpPr>
        <p:spPr>
          <a:xfrm>
            <a:off x="1403366" y="2624945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F8C5F30E-066D-405A-8E83-95F966AC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447786"/>
            <a:ext cx="11084560" cy="656590"/>
          </a:xfrm>
        </p:spPr>
        <p:txBody>
          <a:bodyPr/>
          <a:lstStyle/>
          <a:p>
            <a:r>
              <a:rPr lang="en-US" altLang="zh-TW" dirty="0"/>
              <a:t>RNN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490AD5D-F4B8-4883-95B6-AAA1B767C648}"/>
              </a:ext>
            </a:extLst>
          </p:cNvPr>
          <p:cNvSpPr txBox="1"/>
          <p:nvPr/>
        </p:nvSpPr>
        <p:spPr>
          <a:xfrm>
            <a:off x="5991139" y="1774013"/>
            <a:ext cx="2233304" cy="7078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22" dirty="0">
                <a:solidFill>
                  <a:srgbClr val="000000"/>
                </a:solidFill>
                <a:latin typeface="Trebuchet MS"/>
              </a:rPr>
              <a:t>「Cats say ___. </a:t>
            </a:r>
          </a:p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22" dirty="0">
                <a:solidFill>
                  <a:srgbClr val="000000"/>
                </a:solidFill>
                <a:latin typeface="Trebuchet MS"/>
              </a:rPr>
              <a:t>(</a:t>
            </a:r>
            <a:r>
              <a:rPr lang="en-US" sz="2222" dirty="0" err="1">
                <a:solidFill>
                  <a:srgbClr val="000000"/>
                </a:solidFill>
                <a:latin typeface="Trebuchet MS"/>
              </a:rPr>
              <a:t>貓說</a:t>
            </a:r>
            <a:r>
              <a:rPr lang="en-US" sz="2222" dirty="0">
                <a:solidFill>
                  <a:srgbClr val="000000"/>
                </a:solidFill>
                <a:latin typeface="Trebuchet MS"/>
              </a:rPr>
              <a:t> ___。)」</a:t>
            </a:r>
          </a:p>
        </p:txBody>
      </p:sp>
    </p:spTree>
    <p:extLst>
      <p:ext uri="{BB962C8B-B14F-4D97-AF65-F5344CB8AC3E}">
        <p14:creationId xmlns:p14="http://schemas.microsoft.com/office/powerpoint/2010/main" val="20845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A7A645B-2474-4C85-AD94-80EEEEC6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447786"/>
            <a:ext cx="11084560" cy="656590"/>
          </a:xfrm>
        </p:spPr>
        <p:txBody>
          <a:bodyPr/>
          <a:lstStyle/>
          <a:p>
            <a:r>
              <a:rPr lang="en-US"/>
              <a:t>遞歸神經網路</a:t>
            </a:r>
          </a:p>
        </p:txBody>
      </p:sp>
      <p:sp>
        <p:nvSpPr>
          <p:cNvPr id="7" name="Google Shape;219;p33">
            <a:extLst>
              <a:ext uri="{FF2B5EF4-FFF2-40B4-BE49-F238E27FC236}">
                <a16:creationId xmlns:a16="http://schemas.microsoft.com/office/drawing/2014/main" id="{00122A3D-7BC1-40BF-B533-C61466E2E325}"/>
              </a:ext>
            </a:extLst>
          </p:cNvPr>
          <p:cNvSpPr/>
          <p:nvPr/>
        </p:nvSpPr>
        <p:spPr>
          <a:xfrm rot="16200000">
            <a:off x="1793304" y="492365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19;p33">
            <a:extLst>
              <a:ext uri="{FF2B5EF4-FFF2-40B4-BE49-F238E27FC236}">
                <a16:creationId xmlns:a16="http://schemas.microsoft.com/office/drawing/2014/main" id="{C2F46F04-0D01-4ABC-9E60-2B6A3488437A}"/>
              </a:ext>
            </a:extLst>
          </p:cNvPr>
          <p:cNvSpPr/>
          <p:nvPr/>
        </p:nvSpPr>
        <p:spPr>
          <a:xfrm rot="16200000">
            <a:off x="1793304" y="445240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19;p33">
            <a:extLst>
              <a:ext uri="{FF2B5EF4-FFF2-40B4-BE49-F238E27FC236}">
                <a16:creationId xmlns:a16="http://schemas.microsoft.com/office/drawing/2014/main" id="{79DA4442-B689-4CAB-85E3-829218557A86}"/>
              </a:ext>
            </a:extLst>
          </p:cNvPr>
          <p:cNvSpPr/>
          <p:nvPr/>
        </p:nvSpPr>
        <p:spPr>
          <a:xfrm rot="16200000">
            <a:off x="1793304" y="398115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19;p33">
            <a:extLst>
              <a:ext uri="{FF2B5EF4-FFF2-40B4-BE49-F238E27FC236}">
                <a16:creationId xmlns:a16="http://schemas.microsoft.com/office/drawing/2014/main" id="{86235C2D-9B9E-467D-899F-131D3EBE9103}"/>
              </a:ext>
            </a:extLst>
          </p:cNvPr>
          <p:cNvSpPr/>
          <p:nvPr/>
        </p:nvSpPr>
        <p:spPr>
          <a:xfrm rot="16200000">
            <a:off x="1793304" y="3509901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19;p33">
            <a:extLst>
              <a:ext uri="{FF2B5EF4-FFF2-40B4-BE49-F238E27FC236}">
                <a16:creationId xmlns:a16="http://schemas.microsoft.com/office/drawing/2014/main" id="{794674B3-1F11-464B-A704-50DF93657BF5}"/>
              </a:ext>
            </a:extLst>
          </p:cNvPr>
          <p:cNvSpPr/>
          <p:nvPr/>
        </p:nvSpPr>
        <p:spPr>
          <a:xfrm rot="16200000">
            <a:off x="2720646" y="4460654"/>
            <a:ext cx="406280" cy="4075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19;p33">
            <a:extLst>
              <a:ext uri="{FF2B5EF4-FFF2-40B4-BE49-F238E27FC236}">
                <a16:creationId xmlns:a16="http://schemas.microsoft.com/office/drawing/2014/main" id="{A612F40A-A65A-4D1C-A9E3-07965173EAA2}"/>
              </a:ext>
            </a:extLst>
          </p:cNvPr>
          <p:cNvSpPr/>
          <p:nvPr/>
        </p:nvSpPr>
        <p:spPr>
          <a:xfrm rot="16200000">
            <a:off x="2720646" y="3985277"/>
            <a:ext cx="406280" cy="4075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19;p33">
            <a:extLst>
              <a:ext uri="{FF2B5EF4-FFF2-40B4-BE49-F238E27FC236}">
                <a16:creationId xmlns:a16="http://schemas.microsoft.com/office/drawing/2014/main" id="{96E155B1-F6A2-44A0-AB3D-471AFB8C17CF}"/>
              </a:ext>
            </a:extLst>
          </p:cNvPr>
          <p:cNvSpPr/>
          <p:nvPr/>
        </p:nvSpPr>
        <p:spPr>
          <a:xfrm rot="16200000">
            <a:off x="1793304" y="2591118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19;p33">
            <a:extLst>
              <a:ext uri="{FF2B5EF4-FFF2-40B4-BE49-F238E27FC236}">
                <a16:creationId xmlns:a16="http://schemas.microsoft.com/office/drawing/2014/main" id="{0C9C476D-C080-462A-9F13-25E7118CA214}"/>
              </a:ext>
            </a:extLst>
          </p:cNvPr>
          <p:cNvSpPr/>
          <p:nvPr/>
        </p:nvSpPr>
        <p:spPr>
          <a:xfrm rot="16200000">
            <a:off x="1793304" y="2115742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19;p33">
            <a:extLst>
              <a:ext uri="{FF2B5EF4-FFF2-40B4-BE49-F238E27FC236}">
                <a16:creationId xmlns:a16="http://schemas.microsoft.com/office/drawing/2014/main" id="{84CFD0DC-AD26-4B33-8E26-BFA897F86B8F}"/>
              </a:ext>
            </a:extLst>
          </p:cNvPr>
          <p:cNvSpPr/>
          <p:nvPr/>
        </p:nvSpPr>
        <p:spPr>
          <a:xfrm rot="16200000">
            <a:off x="1793304" y="1640365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19;p33">
            <a:extLst>
              <a:ext uri="{FF2B5EF4-FFF2-40B4-BE49-F238E27FC236}">
                <a16:creationId xmlns:a16="http://schemas.microsoft.com/office/drawing/2014/main" id="{1FA6F24B-7B12-44F9-A590-816CED3375A6}"/>
              </a:ext>
            </a:extLst>
          </p:cNvPr>
          <p:cNvSpPr/>
          <p:nvPr/>
        </p:nvSpPr>
        <p:spPr>
          <a:xfrm rot="16200000">
            <a:off x="3629810" y="3662379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19;p33">
            <a:extLst>
              <a:ext uri="{FF2B5EF4-FFF2-40B4-BE49-F238E27FC236}">
                <a16:creationId xmlns:a16="http://schemas.microsoft.com/office/drawing/2014/main" id="{337EF646-5E95-4186-B92F-1E2B55675F14}"/>
              </a:ext>
            </a:extLst>
          </p:cNvPr>
          <p:cNvSpPr/>
          <p:nvPr/>
        </p:nvSpPr>
        <p:spPr>
          <a:xfrm rot="16200000">
            <a:off x="3629810" y="3200476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19;p33">
            <a:extLst>
              <a:ext uri="{FF2B5EF4-FFF2-40B4-BE49-F238E27FC236}">
                <a16:creationId xmlns:a16="http://schemas.microsoft.com/office/drawing/2014/main" id="{6891AB59-60E9-4ABE-963A-542081A1A65C}"/>
              </a:ext>
            </a:extLst>
          </p:cNvPr>
          <p:cNvSpPr/>
          <p:nvPr/>
        </p:nvSpPr>
        <p:spPr>
          <a:xfrm rot="16200000">
            <a:off x="3629810" y="2738574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19;p33">
            <a:extLst>
              <a:ext uri="{FF2B5EF4-FFF2-40B4-BE49-F238E27FC236}">
                <a16:creationId xmlns:a16="http://schemas.microsoft.com/office/drawing/2014/main" id="{EFC4DB7C-5480-4BED-805D-72390B93239B}"/>
              </a:ext>
            </a:extLst>
          </p:cNvPr>
          <p:cNvSpPr/>
          <p:nvPr/>
        </p:nvSpPr>
        <p:spPr>
          <a:xfrm rot="16200000">
            <a:off x="4799157" y="4291125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9;p33">
            <a:extLst>
              <a:ext uri="{FF2B5EF4-FFF2-40B4-BE49-F238E27FC236}">
                <a16:creationId xmlns:a16="http://schemas.microsoft.com/office/drawing/2014/main" id="{8911CDEF-7F99-4AE4-9C8C-475CEF7DB506}"/>
              </a:ext>
            </a:extLst>
          </p:cNvPr>
          <p:cNvSpPr/>
          <p:nvPr/>
        </p:nvSpPr>
        <p:spPr>
          <a:xfrm rot="16200000">
            <a:off x="4799157" y="381455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19;p33">
            <a:extLst>
              <a:ext uri="{FF2B5EF4-FFF2-40B4-BE49-F238E27FC236}">
                <a16:creationId xmlns:a16="http://schemas.microsoft.com/office/drawing/2014/main" id="{654270AE-4C53-43EA-873B-DF7937F23A9B}"/>
              </a:ext>
            </a:extLst>
          </p:cNvPr>
          <p:cNvSpPr/>
          <p:nvPr/>
        </p:nvSpPr>
        <p:spPr>
          <a:xfrm rot="16200000">
            <a:off x="4799157" y="3337978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19;p33">
            <a:extLst>
              <a:ext uri="{FF2B5EF4-FFF2-40B4-BE49-F238E27FC236}">
                <a16:creationId xmlns:a16="http://schemas.microsoft.com/office/drawing/2014/main" id="{FB63ED82-2F0E-4929-AC52-BF26319393BF}"/>
              </a:ext>
            </a:extLst>
          </p:cNvPr>
          <p:cNvSpPr/>
          <p:nvPr/>
        </p:nvSpPr>
        <p:spPr>
          <a:xfrm rot="16200000">
            <a:off x="4799157" y="2861405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07005D-F8C0-4875-AEAB-BFA6F2B3F1FD}"/>
              </a:ext>
            </a:extLst>
          </p:cNvPr>
          <p:cNvCxnSpPr>
            <a:cxnSpLocks/>
            <a:stCxn id="7" idx="4"/>
            <a:endCxn id="11" idx="0"/>
          </p:cNvCxnSpPr>
          <p:nvPr/>
        </p:nvCxnSpPr>
        <p:spPr>
          <a:xfrm rot="16200000">
            <a:off x="2228615" y="4636042"/>
            <a:ext cx="462998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F5047F-DB4E-4212-8123-9CD90110F0F3}"/>
              </a:ext>
            </a:extLst>
          </p:cNvPr>
          <p:cNvCxnSpPr>
            <a:cxnSpLocks/>
            <a:stCxn id="7" idx="4"/>
            <a:endCxn id="12" idx="0"/>
          </p:cNvCxnSpPr>
          <p:nvPr/>
        </p:nvCxnSpPr>
        <p:spPr>
          <a:xfrm rot="16200000">
            <a:off x="1990929" y="4398354"/>
            <a:ext cx="938374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9F1C8BD-88D3-4B54-9437-BD440BEADB9B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rot="16200000" flipH="1">
            <a:off x="2455990" y="4400417"/>
            <a:ext cx="8252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231938-6ED8-4A14-8F87-5F6239AD6165}"/>
              </a:ext>
            </a:extLst>
          </p:cNvPr>
          <p:cNvCxnSpPr>
            <a:cxnSpLocks/>
            <a:stCxn id="8" idx="4"/>
            <a:endCxn id="12" idx="0"/>
          </p:cNvCxnSpPr>
          <p:nvPr/>
        </p:nvCxnSpPr>
        <p:spPr>
          <a:xfrm rot="16200000">
            <a:off x="2226552" y="4162728"/>
            <a:ext cx="467124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24E003-9FD9-44CA-A862-0B009F533DA0}"/>
              </a:ext>
            </a:extLst>
          </p:cNvPr>
          <p:cNvCxnSpPr>
            <a:cxnSpLocks/>
            <a:stCxn id="9" idx="4"/>
            <a:endCxn id="11" idx="0"/>
          </p:cNvCxnSpPr>
          <p:nvPr/>
        </p:nvCxnSpPr>
        <p:spPr>
          <a:xfrm rot="16200000" flipH="1">
            <a:off x="2220363" y="4164792"/>
            <a:ext cx="479502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ED6150-5721-4D49-AC46-575F772F344D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 rot="16200000" flipH="1">
            <a:off x="2458053" y="3927104"/>
            <a:ext cx="4126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BB8161-36B0-48FA-A7A8-AC515EB58871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 rot="16200000" flipH="1">
            <a:off x="2222427" y="3691478"/>
            <a:ext cx="475377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E2471E5-31FD-4584-AE68-E15AFF1F72EF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 rot="16200000" flipH="1">
            <a:off x="1984738" y="3929166"/>
            <a:ext cx="950753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DCDC6D1-C0C4-453B-A854-A03FC7E56432}"/>
              </a:ext>
            </a:extLst>
          </p:cNvPr>
          <p:cNvCxnSpPr>
            <a:cxnSpLocks/>
            <a:stCxn id="11" idx="4"/>
            <a:endCxn id="17" idx="0"/>
          </p:cNvCxnSpPr>
          <p:nvPr/>
        </p:nvCxnSpPr>
        <p:spPr>
          <a:xfrm flipV="1">
            <a:off x="3127566" y="3866160"/>
            <a:ext cx="501606" cy="79827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EC1528-5A10-46CF-ACD7-C967C5C888B3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V="1">
            <a:off x="3127566" y="3404255"/>
            <a:ext cx="501606" cy="126017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91FF030-10D9-46BC-8356-2051EB965D35}"/>
              </a:ext>
            </a:extLst>
          </p:cNvPr>
          <p:cNvCxnSpPr>
            <a:cxnSpLocks/>
            <a:stCxn id="11" idx="4"/>
            <a:endCxn id="19" idx="0"/>
          </p:cNvCxnSpPr>
          <p:nvPr/>
        </p:nvCxnSpPr>
        <p:spPr>
          <a:xfrm flipV="1">
            <a:off x="3127566" y="2942353"/>
            <a:ext cx="501606" cy="172208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FAAC5A-D859-49CC-907D-C44F78CF3B78}"/>
              </a:ext>
            </a:extLst>
          </p:cNvPr>
          <p:cNvCxnSpPr>
            <a:cxnSpLocks/>
            <a:stCxn id="12" idx="4"/>
            <a:endCxn id="17" idx="0"/>
          </p:cNvCxnSpPr>
          <p:nvPr/>
        </p:nvCxnSpPr>
        <p:spPr>
          <a:xfrm flipV="1">
            <a:off x="3127566" y="3866159"/>
            <a:ext cx="501606" cy="32289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D434BC3-33C8-409A-B1E7-80FAAD48D706}"/>
              </a:ext>
            </a:extLst>
          </p:cNvPr>
          <p:cNvCxnSpPr>
            <a:cxnSpLocks/>
            <a:stCxn id="12" idx="3"/>
            <a:endCxn id="18" idx="0"/>
          </p:cNvCxnSpPr>
          <p:nvPr/>
        </p:nvCxnSpPr>
        <p:spPr>
          <a:xfrm flipV="1">
            <a:off x="3067880" y="3404256"/>
            <a:ext cx="561291" cy="928443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F48C1D-7632-418A-9B1F-CF9F8F044E00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V="1">
            <a:off x="3127566" y="2942354"/>
            <a:ext cx="501606" cy="1246703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DF70517-AD79-47D0-B28A-C88EEB209C17}"/>
              </a:ext>
            </a:extLst>
          </p:cNvPr>
          <p:cNvCxnSpPr>
            <a:cxnSpLocks/>
            <a:stCxn id="13" idx="4"/>
            <a:endCxn id="17" idx="0"/>
          </p:cNvCxnSpPr>
          <p:nvPr/>
        </p:nvCxnSpPr>
        <p:spPr>
          <a:xfrm>
            <a:off x="2200224" y="2794898"/>
            <a:ext cx="1428947" cy="107126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54EE9B-F815-4101-A602-6A7DE86BA938}"/>
              </a:ext>
            </a:extLst>
          </p:cNvPr>
          <p:cNvCxnSpPr>
            <a:cxnSpLocks/>
            <a:stCxn id="14" idx="4"/>
            <a:endCxn id="17" idx="0"/>
          </p:cNvCxnSpPr>
          <p:nvPr/>
        </p:nvCxnSpPr>
        <p:spPr>
          <a:xfrm>
            <a:off x="2200224" y="2319521"/>
            <a:ext cx="1428947" cy="154663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662FFC-7236-4A78-9FD3-66D1D5D65409}"/>
              </a:ext>
            </a:extLst>
          </p:cNvPr>
          <p:cNvCxnSpPr>
            <a:cxnSpLocks/>
            <a:stCxn id="16" idx="4"/>
            <a:endCxn id="17" idx="0"/>
          </p:cNvCxnSpPr>
          <p:nvPr/>
        </p:nvCxnSpPr>
        <p:spPr>
          <a:xfrm>
            <a:off x="2200224" y="1844145"/>
            <a:ext cx="1428947" cy="202201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63C0544-115A-4FE4-8CDF-03F0BB746D68}"/>
              </a:ext>
            </a:extLst>
          </p:cNvPr>
          <p:cNvCxnSpPr>
            <a:cxnSpLocks/>
            <a:stCxn id="13" idx="4"/>
            <a:endCxn id="18" idx="0"/>
          </p:cNvCxnSpPr>
          <p:nvPr/>
        </p:nvCxnSpPr>
        <p:spPr>
          <a:xfrm>
            <a:off x="2200224" y="2794898"/>
            <a:ext cx="1428947" cy="60935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D3A48E9-6A6F-4B4F-AA1F-0AF03E425D1F}"/>
              </a:ext>
            </a:extLst>
          </p:cNvPr>
          <p:cNvCxnSpPr>
            <a:cxnSpLocks/>
            <a:stCxn id="14" idx="4"/>
            <a:endCxn id="18" idx="0"/>
          </p:cNvCxnSpPr>
          <p:nvPr/>
        </p:nvCxnSpPr>
        <p:spPr>
          <a:xfrm>
            <a:off x="2200224" y="2319522"/>
            <a:ext cx="1428947" cy="108473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26E276D-6293-4260-83E2-09F9A06DDFBA}"/>
              </a:ext>
            </a:extLst>
          </p:cNvPr>
          <p:cNvCxnSpPr>
            <a:cxnSpLocks/>
            <a:stCxn id="16" idx="4"/>
            <a:endCxn id="18" idx="0"/>
          </p:cNvCxnSpPr>
          <p:nvPr/>
        </p:nvCxnSpPr>
        <p:spPr>
          <a:xfrm>
            <a:off x="2200224" y="1844145"/>
            <a:ext cx="1428947" cy="156011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8071810-7F24-4E76-8D4B-C6959E6A12DE}"/>
              </a:ext>
            </a:extLst>
          </p:cNvPr>
          <p:cNvCxnSpPr>
            <a:cxnSpLocks/>
            <a:stCxn id="13" idx="4"/>
            <a:endCxn id="19" idx="0"/>
          </p:cNvCxnSpPr>
          <p:nvPr/>
        </p:nvCxnSpPr>
        <p:spPr>
          <a:xfrm>
            <a:off x="2200224" y="2794898"/>
            <a:ext cx="1428947" cy="147456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EE36232-69C3-48DB-ADA1-FB72AF1950E6}"/>
              </a:ext>
            </a:extLst>
          </p:cNvPr>
          <p:cNvCxnSpPr>
            <a:cxnSpLocks/>
            <a:stCxn id="14" idx="4"/>
            <a:endCxn id="19" idx="0"/>
          </p:cNvCxnSpPr>
          <p:nvPr/>
        </p:nvCxnSpPr>
        <p:spPr>
          <a:xfrm>
            <a:off x="2200224" y="2319522"/>
            <a:ext cx="1428947" cy="62283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AA99F90-A6E7-4706-9845-85F309E892E1}"/>
              </a:ext>
            </a:extLst>
          </p:cNvPr>
          <p:cNvCxnSpPr>
            <a:cxnSpLocks/>
            <a:stCxn id="16" idx="4"/>
            <a:endCxn id="19" idx="0"/>
          </p:cNvCxnSpPr>
          <p:nvPr/>
        </p:nvCxnSpPr>
        <p:spPr>
          <a:xfrm>
            <a:off x="2200224" y="1844144"/>
            <a:ext cx="1428947" cy="1098209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BFD12D7-80B1-4F89-8AF7-C348D0BFCB28}"/>
              </a:ext>
            </a:extLst>
          </p:cNvPr>
          <p:cNvCxnSpPr>
            <a:cxnSpLocks/>
            <a:stCxn id="17" idx="4"/>
            <a:endCxn id="20" idx="1"/>
          </p:cNvCxnSpPr>
          <p:nvPr/>
        </p:nvCxnSpPr>
        <p:spPr>
          <a:xfrm>
            <a:off x="4036730" y="3866159"/>
            <a:ext cx="821473" cy="7723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Google Shape;219;p33">
            <a:extLst>
              <a:ext uri="{FF2B5EF4-FFF2-40B4-BE49-F238E27FC236}">
                <a16:creationId xmlns:a16="http://schemas.microsoft.com/office/drawing/2014/main" id="{7B55A09A-2F9E-4E39-B327-5D48837D5A70}"/>
              </a:ext>
            </a:extLst>
          </p:cNvPr>
          <p:cNvSpPr/>
          <p:nvPr/>
        </p:nvSpPr>
        <p:spPr>
          <a:xfrm rot="16200000">
            <a:off x="1793304" y="539490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219;p33">
            <a:extLst>
              <a:ext uri="{FF2B5EF4-FFF2-40B4-BE49-F238E27FC236}">
                <a16:creationId xmlns:a16="http://schemas.microsoft.com/office/drawing/2014/main" id="{50BD2155-CCAA-4B8F-A8B6-CB3381CBF295}"/>
              </a:ext>
            </a:extLst>
          </p:cNvPr>
          <p:cNvSpPr/>
          <p:nvPr/>
        </p:nvSpPr>
        <p:spPr>
          <a:xfrm rot="16200000">
            <a:off x="4799157" y="2384834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5FF1BF5-A168-47B5-8944-12E677BC76BF}"/>
              </a:ext>
            </a:extLst>
          </p:cNvPr>
          <p:cNvCxnSpPr>
            <a:cxnSpLocks/>
            <a:stCxn id="48" idx="4"/>
            <a:endCxn id="11" idx="0"/>
          </p:cNvCxnSpPr>
          <p:nvPr/>
        </p:nvCxnSpPr>
        <p:spPr>
          <a:xfrm rot="16200000">
            <a:off x="1992992" y="4871667"/>
            <a:ext cx="934248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62C93F6-A133-4271-A71A-B661393ED0A4}"/>
              </a:ext>
            </a:extLst>
          </p:cNvPr>
          <p:cNvCxnSpPr>
            <a:cxnSpLocks/>
            <a:stCxn id="48" idx="4"/>
            <a:endCxn id="12" idx="0"/>
          </p:cNvCxnSpPr>
          <p:nvPr/>
        </p:nvCxnSpPr>
        <p:spPr>
          <a:xfrm rot="16200000">
            <a:off x="1755302" y="4633978"/>
            <a:ext cx="1409624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A0D3CFC-7386-4FD5-B818-C12A4D9B83D9}"/>
              </a:ext>
            </a:extLst>
          </p:cNvPr>
          <p:cNvCxnSpPr>
            <a:cxnSpLocks/>
            <a:stCxn id="17" idx="4"/>
            <a:endCxn id="21" idx="0"/>
          </p:cNvCxnSpPr>
          <p:nvPr/>
        </p:nvCxnSpPr>
        <p:spPr>
          <a:xfrm>
            <a:off x="4036730" y="3866160"/>
            <a:ext cx="761788" cy="15217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1CA3E2-4FEB-4D1C-9437-AB298DAC9968}"/>
              </a:ext>
            </a:extLst>
          </p:cNvPr>
          <p:cNvCxnSpPr>
            <a:cxnSpLocks/>
            <a:stCxn id="17" idx="4"/>
            <a:endCxn id="22" idx="0"/>
          </p:cNvCxnSpPr>
          <p:nvPr/>
        </p:nvCxnSpPr>
        <p:spPr>
          <a:xfrm flipV="1">
            <a:off x="4036730" y="3541758"/>
            <a:ext cx="761788" cy="32440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241DBE0-9EBD-4075-BEE1-B5DE74CDC438}"/>
              </a:ext>
            </a:extLst>
          </p:cNvPr>
          <p:cNvCxnSpPr>
            <a:cxnSpLocks/>
            <a:stCxn id="17" idx="4"/>
            <a:endCxn id="23" idx="0"/>
          </p:cNvCxnSpPr>
          <p:nvPr/>
        </p:nvCxnSpPr>
        <p:spPr>
          <a:xfrm flipV="1">
            <a:off x="4036730" y="3065185"/>
            <a:ext cx="761788" cy="80097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DA7C73D-943D-48CD-8830-5A8F81DC4E5A}"/>
              </a:ext>
            </a:extLst>
          </p:cNvPr>
          <p:cNvCxnSpPr>
            <a:cxnSpLocks/>
            <a:stCxn id="17" idx="4"/>
            <a:endCxn id="49" idx="0"/>
          </p:cNvCxnSpPr>
          <p:nvPr/>
        </p:nvCxnSpPr>
        <p:spPr>
          <a:xfrm flipV="1">
            <a:off x="4036730" y="2588614"/>
            <a:ext cx="761788" cy="1277546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F9AC526-7BE3-4977-96F2-99CFEC33DADC}"/>
              </a:ext>
            </a:extLst>
          </p:cNvPr>
          <p:cNvCxnSpPr>
            <a:cxnSpLocks/>
            <a:stCxn id="18" idx="4"/>
            <a:endCxn id="20" idx="0"/>
          </p:cNvCxnSpPr>
          <p:nvPr/>
        </p:nvCxnSpPr>
        <p:spPr>
          <a:xfrm>
            <a:off x="4036730" y="3404256"/>
            <a:ext cx="761788" cy="1090649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A5D296-7B54-4539-8C21-2C8A528E210A}"/>
              </a:ext>
            </a:extLst>
          </p:cNvPr>
          <p:cNvCxnSpPr>
            <a:cxnSpLocks/>
            <a:stCxn id="18" idx="4"/>
            <a:endCxn id="21" idx="0"/>
          </p:cNvCxnSpPr>
          <p:nvPr/>
        </p:nvCxnSpPr>
        <p:spPr>
          <a:xfrm>
            <a:off x="4036730" y="3404255"/>
            <a:ext cx="761788" cy="614076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EDB78EC-C218-49BE-9228-B7AC734F261E}"/>
              </a:ext>
            </a:extLst>
          </p:cNvPr>
          <p:cNvCxnSpPr>
            <a:cxnSpLocks/>
            <a:stCxn id="18" idx="4"/>
            <a:endCxn id="22" idx="0"/>
          </p:cNvCxnSpPr>
          <p:nvPr/>
        </p:nvCxnSpPr>
        <p:spPr>
          <a:xfrm>
            <a:off x="4036730" y="3404256"/>
            <a:ext cx="761788" cy="13750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4FB215D-B67C-47F9-895E-D87203301DA6}"/>
              </a:ext>
            </a:extLst>
          </p:cNvPr>
          <p:cNvCxnSpPr>
            <a:cxnSpLocks/>
            <a:stCxn id="18" idx="4"/>
            <a:endCxn id="23" idx="0"/>
          </p:cNvCxnSpPr>
          <p:nvPr/>
        </p:nvCxnSpPr>
        <p:spPr>
          <a:xfrm flipV="1">
            <a:off x="4036730" y="3065185"/>
            <a:ext cx="761788" cy="33907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6481F7A-CEBB-4452-B4FA-472836A83DC1}"/>
              </a:ext>
            </a:extLst>
          </p:cNvPr>
          <p:cNvCxnSpPr>
            <a:cxnSpLocks/>
            <a:stCxn id="18" idx="4"/>
            <a:endCxn id="49" idx="0"/>
          </p:cNvCxnSpPr>
          <p:nvPr/>
        </p:nvCxnSpPr>
        <p:spPr>
          <a:xfrm flipV="1">
            <a:off x="4036730" y="2588613"/>
            <a:ext cx="761788" cy="81564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033B03A-CFD1-481D-B4BF-AACE899B1513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>
            <a:off x="4036730" y="2942353"/>
            <a:ext cx="761788" cy="155255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3ED5C81-6035-41DF-9A66-C086C1143892}"/>
              </a:ext>
            </a:extLst>
          </p:cNvPr>
          <p:cNvCxnSpPr>
            <a:cxnSpLocks/>
            <a:stCxn id="19" idx="4"/>
            <a:endCxn id="21" idx="0"/>
          </p:cNvCxnSpPr>
          <p:nvPr/>
        </p:nvCxnSpPr>
        <p:spPr>
          <a:xfrm>
            <a:off x="4036730" y="2942353"/>
            <a:ext cx="761788" cy="107597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D38D9E4-D71F-4FE3-9C6D-FF81BBD6CC15}"/>
              </a:ext>
            </a:extLst>
          </p:cNvPr>
          <p:cNvCxnSpPr>
            <a:cxnSpLocks/>
            <a:stCxn id="19" idx="4"/>
            <a:endCxn id="22" idx="0"/>
          </p:cNvCxnSpPr>
          <p:nvPr/>
        </p:nvCxnSpPr>
        <p:spPr>
          <a:xfrm>
            <a:off x="4036730" y="2942354"/>
            <a:ext cx="761788" cy="59940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7582EEB-C46D-4BE4-B78C-5E801DE44E0C}"/>
              </a:ext>
            </a:extLst>
          </p:cNvPr>
          <p:cNvCxnSpPr>
            <a:cxnSpLocks/>
            <a:stCxn id="19" idx="4"/>
            <a:endCxn id="23" idx="0"/>
          </p:cNvCxnSpPr>
          <p:nvPr/>
        </p:nvCxnSpPr>
        <p:spPr>
          <a:xfrm>
            <a:off x="4036730" y="2942353"/>
            <a:ext cx="761788" cy="12283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683A750-61A4-4E25-8A5F-135BC82056ED}"/>
              </a:ext>
            </a:extLst>
          </p:cNvPr>
          <p:cNvCxnSpPr>
            <a:cxnSpLocks/>
            <a:stCxn id="19" idx="4"/>
            <a:endCxn id="49" idx="0"/>
          </p:cNvCxnSpPr>
          <p:nvPr/>
        </p:nvCxnSpPr>
        <p:spPr>
          <a:xfrm flipV="1">
            <a:off x="4036730" y="2588613"/>
            <a:ext cx="761788" cy="35374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6E715F5-4A99-41A8-97BC-8BF3D55F5C0E}"/>
              </a:ext>
            </a:extLst>
          </p:cNvPr>
          <p:cNvSpPr/>
          <p:nvPr/>
        </p:nvSpPr>
        <p:spPr>
          <a:xfrm>
            <a:off x="1344084" y="5873979"/>
            <a:ext cx="1304721" cy="536236"/>
          </a:xfrm>
          <a:prstGeom prst="rect">
            <a:avLst/>
          </a:prstGeom>
          <a:solidFill>
            <a:srgbClr val="E7FFBE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輸入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B0D09E5-A57F-41EF-8916-3EC014E66AED}"/>
              </a:ext>
            </a:extLst>
          </p:cNvPr>
          <p:cNvSpPr/>
          <p:nvPr/>
        </p:nvSpPr>
        <p:spPr>
          <a:xfrm>
            <a:off x="4349936" y="4817945"/>
            <a:ext cx="1304721" cy="536236"/>
          </a:xfrm>
          <a:prstGeom prst="rect">
            <a:avLst/>
          </a:prstGeom>
          <a:solidFill>
            <a:srgbClr val="E7FFBE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輸出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996805C-1404-45B1-BB2D-C04C68AEA928}"/>
              </a:ext>
            </a:extLst>
          </p:cNvPr>
          <p:cNvSpPr/>
          <p:nvPr/>
        </p:nvSpPr>
        <p:spPr>
          <a:xfrm>
            <a:off x="2443831" y="5159890"/>
            <a:ext cx="1737692" cy="536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嵌入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4588E9A-5C73-4BB6-BADA-0667DEE66591}"/>
              </a:ext>
            </a:extLst>
          </p:cNvPr>
          <p:cNvSpPr/>
          <p:nvPr/>
        </p:nvSpPr>
        <p:spPr>
          <a:xfrm>
            <a:off x="3404793" y="4218505"/>
            <a:ext cx="836602" cy="5362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RNN</a:t>
            </a:r>
          </a:p>
        </p:txBody>
      </p:sp>
      <p:sp>
        <p:nvSpPr>
          <p:cNvPr id="59" name="Arrow: Bent 58">
            <a:extLst>
              <a:ext uri="{FF2B5EF4-FFF2-40B4-BE49-F238E27FC236}">
                <a16:creationId xmlns:a16="http://schemas.microsoft.com/office/drawing/2014/main" id="{925E7C98-A4C0-4D4B-B807-647FBA86BFA7}"/>
              </a:ext>
            </a:extLst>
          </p:cNvPr>
          <p:cNvSpPr/>
          <p:nvPr/>
        </p:nvSpPr>
        <p:spPr>
          <a:xfrm flipH="1">
            <a:off x="2437045" y="1551828"/>
            <a:ext cx="1463544" cy="847371"/>
          </a:xfrm>
          <a:prstGeom prst="bentArrow">
            <a:avLst/>
          </a:prstGeom>
          <a:solidFill>
            <a:schemeClr val="accent5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A07A98C3-32A0-4302-94D4-79440F3FC044}"/>
              </a:ext>
            </a:extLst>
          </p:cNvPr>
          <p:cNvSpPr txBox="1"/>
          <p:nvPr/>
        </p:nvSpPr>
        <p:spPr>
          <a:xfrm>
            <a:off x="1337010" y="1667347"/>
            <a:ext cx="413895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.1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6873EDA7-265A-4556-9E99-961399C30DCE}"/>
              </a:ext>
            </a:extLst>
          </p:cNvPr>
          <p:cNvSpPr txBox="1"/>
          <p:nvPr/>
        </p:nvSpPr>
        <p:spPr>
          <a:xfrm>
            <a:off x="1298878" y="2160257"/>
            <a:ext cx="508473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-.5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5064AF3-1BDF-4359-9025-E64B90A17372}"/>
              </a:ext>
            </a:extLst>
          </p:cNvPr>
          <p:cNvSpPr txBox="1"/>
          <p:nvPr/>
        </p:nvSpPr>
        <p:spPr>
          <a:xfrm>
            <a:off x="1337010" y="2624945"/>
            <a:ext cx="413895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.6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BAE00C0D-5518-4270-BD63-21F41FD179FA}"/>
              </a:ext>
            </a:extLst>
          </p:cNvPr>
          <p:cNvSpPr txBox="1"/>
          <p:nvPr/>
        </p:nvSpPr>
        <p:spPr>
          <a:xfrm>
            <a:off x="1418988" y="3540738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06DEB7DC-66C8-4ED6-81D3-07B422BC2A75}"/>
              </a:ext>
            </a:extLst>
          </p:cNvPr>
          <p:cNvSpPr txBox="1"/>
          <p:nvPr/>
        </p:nvSpPr>
        <p:spPr>
          <a:xfrm>
            <a:off x="1418988" y="4007709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3768D6D8-1403-4432-8B9B-B4E21B5304A2}"/>
              </a:ext>
            </a:extLst>
          </p:cNvPr>
          <p:cNvSpPr txBox="1"/>
          <p:nvPr/>
        </p:nvSpPr>
        <p:spPr>
          <a:xfrm>
            <a:off x="1418988" y="4474680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028B056-ADD1-4669-B807-52E581E19452}"/>
              </a:ext>
            </a:extLst>
          </p:cNvPr>
          <p:cNvSpPr txBox="1"/>
          <p:nvPr/>
        </p:nvSpPr>
        <p:spPr>
          <a:xfrm>
            <a:off x="1418988" y="4941651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1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E2AEEB4F-B6C7-462B-8771-8CE4ECD12FA7}"/>
              </a:ext>
            </a:extLst>
          </p:cNvPr>
          <p:cNvSpPr txBox="1"/>
          <p:nvPr/>
        </p:nvSpPr>
        <p:spPr>
          <a:xfrm>
            <a:off x="1418988" y="5408624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79" name="Scroll: Vertical 78">
            <a:extLst>
              <a:ext uri="{FF2B5EF4-FFF2-40B4-BE49-F238E27FC236}">
                <a16:creationId xmlns:a16="http://schemas.microsoft.com/office/drawing/2014/main" id="{3AABC081-B0E9-405C-9DE8-6547F6BAB57F}"/>
              </a:ext>
            </a:extLst>
          </p:cNvPr>
          <p:cNvSpPr/>
          <p:nvPr/>
        </p:nvSpPr>
        <p:spPr>
          <a:xfrm>
            <a:off x="8277138" y="1841500"/>
            <a:ext cx="3361142" cy="4191000"/>
          </a:xfrm>
          <a:prstGeom prst="verticalScroll">
            <a:avLst>
              <a:gd name="adj" fmla="val 6500"/>
            </a:avLst>
          </a:prstGeom>
          <a:solidFill>
            <a:srgbClr val="EDE1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Trebuchet MS"/>
            </a:endParaRP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srgbClr val="000000"/>
                </a:solidFill>
                <a:latin typeface="Algerian" panose="020B0604020202020204" pitchFamily="82" charset="0"/>
              </a:rPr>
              <a:t>字典</a:t>
            </a: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000000"/>
              </a:solidFill>
              <a:latin typeface="Algerian" panose="020B0604020202020204" pitchFamily="8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E01C90F-2DF5-42A7-8B63-5A7C9F9ADB95}"/>
              </a:ext>
            </a:extLst>
          </p:cNvPr>
          <p:cNvSpPr txBox="1"/>
          <p:nvPr/>
        </p:nvSpPr>
        <p:spPr>
          <a:xfrm>
            <a:off x="8892329" y="3456633"/>
            <a:ext cx="2218839" cy="210987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>
            <a:spAutoFit/>
          </a:bodyPr>
          <a:lstStyle/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Cats (貓)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Dogs (狗)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Meow (喵)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Say (說)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Woof (汪)</a:t>
            </a:r>
          </a:p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22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A636EAC-CE15-4100-9C4E-10F007C99747}"/>
              </a:ext>
            </a:extLst>
          </p:cNvPr>
          <p:cNvSpPr txBox="1"/>
          <p:nvPr/>
        </p:nvSpPr>
        <p:spPr>
          <a:xfrm>
            <a:off x="6211317" y="1678180"/>
            <a:ext cx="2233304" cy="7078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22" dirty="0">
                <a:solidFill>
                  <a:srgbClr val="000000"/>
                </a:solidFill>
                <a:latin typeface="Trebuchet MS"/>
              </a:rPr>
              <a:t>「Cats say ___. </a:t>
            </a:r>
          </a:p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22" dirty="0">
                <a:solidFill>
                  <a:srgbClr val="000000"/>
                </a:solidFill>
                <a:latin typeface="Trebuchet MS"/>
              </a:rPr>
              <a:t>(</a:t>
            </a:r>
            <a:r>
              <a:rPr lang="en-US" sz="2222" dirty="0" err="1">
                <a:solidFill>
                  <a:srgbClr val="000000"/>
                </a:solidFill>
                <a:latin typeface="Trebuchet MS"/>
              </a:rPr>
              <a:t>貓說</a:t>
            </a:r>
            <a:r>
              <a:rPr lang="en-US" sz="2222" dirty="0">
                <a:solidFill>
                  <a:srgbClr val="000000"/>
                </a:solidFill>
                <a:latin typeface="Trebuchet MS"/>
              </a:rPr>
              <a:t> ___。)」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5B887C1-051A-4093-9F42-7BA6FA765532}"/>
              </a:ext>
            </a:extLst>
          </p:cNvPr>
          <p:cNvSpPr txBox="1"/>
          <p:nvPr/>
        </p:nvSpPr>
        <p:spPr>
          <a:xfrm>
            <a:off x="213771" y="4924291"/>
            <a:ext cx="1091966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rebuchet MS"/>
              </a:rPr>
              <a:t>Say (說)</a:t>
            </a:r>
          </a:p>
        </p:txBody>
      </p:sp>
    </p:spTree>
    <p:extLst>
      <p:ext uri="{BB962C8B-B14F-4D97-AF65-F5344CB8AC3E}">
        <p14:creationId xmlns:p14="http://schemas.microsoft.com/office/powerpoint/2010/main" val="19580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9;p33">
            <a:extLst>
              <a:ext uri="{FF2B5EF4-FFF2-40B4-BE49-F238E27FC236}">
                <a16:creationId xmlns:a16="http://schemas.microsoft.com/office/drawing/2014/main" id="{00122A3D-7BC1-40BF-B533-C61466E2E325}"/>
              </a:ext>
            </a:extLst>
          </p:cNvPr>
          <p:cNvSpPr/>
          <p:nvPr/>
        </p:nvSpPr>
        <p:spPr>
          <a:xfrm rot="16200000">
            <a:off x="1793304" y="492365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19;p33">
            <a:extLst>
              <a:ext uri="{FF2B5EF4-FFF2-40B4-BE49-F238E27FC236}">
                <a16:creationId xmlns:a16="http://schemas.microsoft.com/office/drawing/2014/main" id="{C2F46F04-0D01-4ABC-9E60-2B6A3488437A}"/>
              </a:ext>
            </a:extLst>
          </p:cNvPr>
          <p:cNvSpPr/>
          <p:nvPr/>
        </p:nvSpPr>
        <p:spPr>
          <a:xfrm rot="16200000">
            <a:off x="1793304" y="445240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19;p33">
            <a:extLst>
              <a:ext uri="{FF2B5EF4-FFF2-40B4-BE49-F238E27FC236}">
                <a16:creationId xmlns:a16="http://schemas.microsoft.com/office/drawing/2014/main" id="{79DA4442-B689-4CAB-85E3-829218557A86}"/>
              </a:ext>
            </a:extLst>
          </p:cNvPr>
          <p:cNvSpPr/>
          <p:nvPr/>
        </p:nvSpPr>
        <p:spPr>
          <a:xfrm rot="16200000">
            <a:off x="1793304" y="398115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19;p33">
            <a:extLst>
              <a:ext uri="{FF2B5EF4-FFF2-40B4-BE49-F238E27FC236}">
                <a16:creationId xmlns:a16="http://schemas.microsoft.com/office/drawing/2014/main" id="{86235C2D-9B9E-467D-899F-131D3EBE9103}"/>
              </a:ext>
            </a:extLst>
          </p:cNvPr>
          <p:cNvSpPr/>
          <p:nvPr/>
        </p:nvSpPr>
        <p:spPr>
          <a:xfrm rot="16200000">
            <a:off x="1793304" y="3509901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19;p33">
            <a:extLst>
              <a:ext uri="{FF2B5EF4-FFF2-40B4-BE49-F238E27FC236}">
                <a16:creationId xmlns:a16="http://schemas.microsoft.com/office/drawing/2014/main" id="{794674B3-1F11-464B-A704-50DF93657BF5}"/>
              </a:ext>
            </a:extLst>
          </p:cNvPr>
          <p:cNvSpPr/>
          <p:nvPr/>
        </p:nvSpPr>
        <p:spPr>
          <a:xfrm rot="16200000">
            <a:off x="2720646" y="4460654"/>
            <a:ext cx="406280" cy="4075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19;p33">
            <a:extLst>
              <a:ext uri="{FF2B5EF4-FFF2-40B4-BE49-F238E27FC236}">
                <a16:creationId xmlns:a16="http://schemas.microsoft.com/office/drawing/2014/main" id="{A612F40A-A65A-4D1C-A9E3-07965173EAA2}"/>
              </a:ext>
            </a:extLst>
          </p:cNvPr>
          <p:cNvSpPr/>
          <p:nvPr/>
        </p:nvSpPr>
        <p:spPr>
          <a:xfrm rot="16200000">
            <a:off x="2720646" y="3985277"/>
            <a:ext cx="406280" cy="4075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19;p33">
            <a:extLst>
              <a:ext uri="{FF2B5EF4-FFF2-40B4-BE49-F238E27FC236}">
                <a16:creationId xmlns:a16="http://schemas.microsoft.com/office/drawing/2014/main" id="{96E155B1-F6A2-44A0-AB3D-471AFB8C17CF}"/>
              </a:ext>
            </a:extLst>
          </p:cNvPr>
          <p:cNvSpPr/>
          <p:nvPr/>
        </p:nvSpPr>
        <p:spPr>
          <a:xfrm rot="16200000">
            <a:off x="1793304" y="2591118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19;p33">
            <a:extLst>
              <a:ext uri="{FF2B5EF4-FFF2-40B4-BE49-F238E27FC236}">
                <a16:creationId xmlns:a16="http://schemas.microsoft.com/office/drawing/2014/main" id="{0C9C476D-C080-462A-9F13-25E7118CA214}"/>
              </a:ext>
            </a:extLst>
          </p:cNvPr>
          <p:cNvSpPr/>
          <p:nvPr/>
        </p:nvSpPr>
        <p:spPr>
          <a:xfrm rot="16200000">
            <a:off x="1793304" y="2115742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19;p33">
            <a:extLst>
              <a:ext uri="{FF2B5EF4-FFF2-40B4-BE49-F238E27FC236}">
                <a16:creationId xmlns:a16="http://schemas.microsoft.com/office/drawing/2014/main" id="{84CFD0DC-AD26-4B33-8E26-BFA897F86B8F}"/>
              </a:ext>
            </a:extLst>
          </p:cNvPr>
          <p:cNvSpPr/>
          <p:nvPr/>
        </p:nvSpPr>
        <p:spPr>
          <a:xfrm rot="16200000">
            <a:off x="1793304" y="1640365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19;p33">
            <a:extLst>
              <a:ext uri="{FF2B5EF4-FFF2-40B4-BE49-F238E27FC236}">
                <a16:creationId xmlns:a16="http://schemas.microsoft.com/office/drawing/2014/main" id="{1FA6F24B-7B12-44F9-A590-816CED3375A6}"/>
              </a:ext>
            </a:extLst>
          </p:cNvPr>
          <p:cNvSpPr/>
          <p:nvPr/>
        </p:nvSpPr>
        <p:spPr>
          <a:xfrm rot="16200000">
            <a:off x="3629810" y="3662379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19;p33">
            <a:extLst>
              <a:ext uri="{FF2B5EF4-FFF2-40B4-BE49-F238E27FC236}">
                <a16:creationId xmlns:a16="http://schemas.microsoft.com/office/drawing/2014/main" id="{337EF646-5E95-4186-B92F-1E2B55675F14}"/>
              </a:ext>
            </a:extLst>
          </p:cNvPr>
          <p:cNvSpPr/>
          <p:nvPr/>
        </p:nvSpPr>
        <p:spPr>
          <a:xfrm rot="16200000">
            <a:off x="3629810" y="3200476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19;p33">
            <a:extLst>
              <a:ext uri="{FF2B5EF4-FFF2-40B4-BE49-F238E27FC236}">
                <a16:creationId xmlns:a16="http://schemas.microsoft.com/office/drawing/2014/main" id="{6891AB59-60E9-4ABE-963A-542081A1A65C}"/>
              </a:ext>
            </a:extLst>
          </p:cNvPr>
          <p:cNvSpPr/>
          <p:nvPr/>
        </p:nvSpPr>
        <p:spPr>
          <a:xfrm rot="16200000">
            <a:off x="3629810" y="2738574"/>
            <a:ext cx="406280" cy="4075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19;p33">
            <a:extLst>
              <a:ext uri="{FF2B5EF4-FFF2-40B4-BE49-F238E27FC236}">
                <a16:creationId xmlns:a16="http://schemas.microsoft.com/office/drawing/2014/main" id="{EFC4DB7C-5480-4BED-805D-72390B93239B}"/>
              </a:ext>
            </a:extLst>
          </p:cNvPr>
          <p:cNvSpPr/>
          <p:nvPr/>
        </p:nvSpPr>
        <p:spPr>
          <a:xfrm rot="16200000">
            <a:off x="4799157" y="4291125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9;p33">
            <a:extLst>
              <a:ext uri="{FF2B5EF4-FFF2-40B4-BE49-F238E27FC236}">
                <a16:creationId xmlns:a16="http://schemas.microsoft.com/office/drawing/2014/main" id="{8911CDEF-7F99-4AE4-9C8C-475CEF7DB506}"/>
              </a:ext>
            </a:extLst>
          </p:cNvPr>
          <p:cNvSpPr/>
          <p:nvPr/>
        </p:nvSpPr>
        <p:spPr>
          <a:xfrm rot="16200000">
            <a:off x="4799157" y="381455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19;p33">
            <a:extLst>
              <a:ext uri="{FF2B5EF4-FFF2-40B4-BE49-F238E27FC236}">
                <a16:creationId xmlns:a16="http://schemas.microsoft.com/office/drawing/2014/main" id="{654270AE-4C53-43EA-873B-DF7937F23A9B}"/>
              </a:ext>
            </a:extLst>
          </p:cNvPr>
          <p:cNvSpPr/>
          <p:nvPr/>
        </p:nvSpPr>
        <p:spPr>
          <a:xfrm rot="16200000">
            <a:off x="4799157" y="3337978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19;p33">
            <a:extLst>
              <a:ext uri="{FF2B5EF4-FFF2-40B4-BE49-F238E27FC236}">
                <a16:creationId xmlns:a16="http://schemas.microsoft.com/office/drawing/2014/main" id="{FB63ED82-2F0E-4929-AC52-BF26319393BF}"/>
              </a:ext>
            </a:extLst>
          </p:cNvPr>
          <p:cNvSpPr/>
          <p:nvPr/>
        </p:nvSpPr>
        <p:spPr>
          <a:xfrm rot="16200000">
            <a:off x="4799157" y="2861405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07005D-F8C0-4875-AEAB-BFA6F2B3F1FD}"/>
              </a:ext>
            </a:extLst>
          </p:cNvPr>
          <p:cNvCxnSpPr>
            <a:cxnSpLocks/>
            <a:stCxn id="7" idx="4"/>
            <a:endCxn id="11" idx="0"/>
          </p:cNvCxnSpPr>
          <p:nvPr/>
        </p:nvCxnSpPr>
        <p:spPr>
          <a:xfrm rot="16200000">
            <a:off x="2228615" y="4636042"/>
            <a:ext cx="462998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F5047F-DB4E-4212-8123-9CD90110F0F3}"/>
              </a:ext>
            </a:extLst>
          </p:cNvPr>
          <p:cNvCxnSpPr>
            <a:cxnSpLocks/>
            <a:stCxn id="7" idx="4"/>
            <a:endCxn id="12" idx="0"/>
          </p:cNvCxnSpPr>
          <p:nvPr/>
        </p:nvCxnSpPr>
        <p:spPr>
          <a:xfrm rot="16200000">
            <a:off x="1990929" y="4398354"/>
            <a:ext cx="938374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9F1C8BD-88D3-4B54-9437-BD440BEADB9B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rot="16200000" flipH="1">
            <a:off x="2455990" y="4400417"/>
            <a:ext cx="8252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231938-6ED8-4A14-8F87-5F6239AD6165}"/>
              </a:ext>
            </a:extLst>
          </p:cNvPr>
          <p:cNvCxnSpPr>
            <a:cxnSpLocks/>
            <a:stCxn id="8" idx="4"/>
            <a:endCxn id="12" idx="0"/>
          </p:cNvCxnSpPr>
          <p:nvPr/>
        </p:nvCxnSpPr>
        <p:spPr>
          <a:xfrm rot="16200000">
            <a:off x="2226552" y="4162728"/>
            <a:ext cx="467124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24E003-9FD9-44CA-A862-0B009F533DA0}"/>
              </a:ext>
            </a:extLst>
          </p:cNvPr>
          <p:cNvCxnSpPr>
            <a:cxnSpLocks/>
            <a:stCxn id="9" idx="4"/>
            <a:endCxn id="11" idx="0"/>
          </p:cNvCxnSpPr>
          <p:nvPr/>
        </p:nvCxnSpPr>
        <p:spPr>
          <a:xfrm rot="16200000" flipH="1">
            <a:off x="2220363" y="4164792"/>
            <a:ext cx="479502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ED6150-5721-4D49-AC46-575F772F344D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 rot="16200000" flipH="1">
            <a:off x="2458053" y="3927104"/>
            <a:ext cx="4126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BB8161-36B0-48FA-A7A8-AC515EB58871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 rot="16200000" flipH="1">
            <a:off x="2222427" y="3691478"/>
            <a:ext cx="475377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E2471E5-31FD-4584-AE68-E15AFF1F72EF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 rot="16200000" flipH="1">
            <a:off x="1984738" y="3929166"/>
            <a:ext cx="950753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DCDC6D1-C0C4-453B-A854-A03FC7E56432}"/>
              </a:ext>
            </a:extLst>
          </p:cNvPr>
          <p:cNvCxnSpPr>
            <a:cxnSpLocks/>
            <a:stCxn id="11" idx="4"/>
            <a:endCxn id="17" idx="0"/>
          </p:cNvCxnSpPr>
          <p:nvPr/>
        </p:nvCxnSpPr>
        <p:spPr>
          <a:xfrm flipV="1">
            <a:off x="3127566" y="3866160"/>
            <a:ext cx="501606" cy="79827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EC1528-5A10-46CF-ACD7-C967C5C888B3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V="1">
            <a:off x="3127566" y="3404255"/>
            <a:ext cx="501606" cy="126017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91FF030-10D9-46BC-8356-2051EB965D35}"/>
              </a:ext>
            </a:extLst>
          </p:cNvPr>
          <p:cNvCxnSpPr>
            <a:cxnSpLocks/>
            <a:stCxn id="11" idx="4"/>
            <a:endCxn id="19" idx="0"/>
          </p:cNvCxnSpPr>
          <p:nvPr/>
        </p:nvCxnSpPr>
        <p:spPr>
          <a:xfrm flipV="1">
            <a:off x="3127566" y="2942353"/>
            <a:ext cx="501606" cy="172208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FAAC5A-D859-49CC-907D-C44F78CF3B78}"/>
              </a:ext>
            </a:extLst>
          </p:cNvPr>
          <p:cNvCxnSpPr>
            <a:cxnSpLocks/>
            <a:stCxn id="12" idx="4"/>
            <a:endCxn id="17" idx="0"/>
          </p:cNvCxnSpPr>
          <p:nvPr/>
        </p:nvCxnSpPr>
        <p:spPr>
          <a:xfrm flipV="1">
            <a:off x="3127566" y="3866159"/>
            <a:ext cx="501606" cy="32289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D434BC3-33C8-409A-B1E7-80FAAD48D706}"/>
              </a:ext>
            </a:extLst>
          </p:cNvPr>
          <p:cNvCxnSpPr>
            <a:cxnSpLocks/>
            <a:stCxn id="12" idx="3"/>
            <a:endCxn id="18" idx="0"/>
          </p:cNvCxnSpPr>
          <p:nvPr/>
        </p:nvCxnSpPr>
        <p:spPr>
          <a:xfrm flipV="1">
            <a:off x="3067880" y="3404256"/>
            <a:ext cx="561291" cy="928443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F48C1D-7632-418A-9B1F-CF9F8F044E00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V="1">
            <a:off x="3127566" y="2942354"/>
            <a:ext cx="501606" cy="1246703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DF70517-AD79-47D0-B28A-C88EEB209C17}"/>
              </a:ext>
            </a:extLst>
          </p:cNvPr>
          <p:cNvCxnSpPr>
            <a:cxnSpLocks/>
            <a:stCxn id="13" idx="4"/>
            <a:endCxn id="17" idx="0"/>
          </p:cNvCxnSpPr>
          <p:nvPr/>
        </p:nvCxnSpPr>
        <p:spPr>
          <a:xfrm>
            <a:off x="2200224" y="2794898"/>
            <a:ext cx="1428947" cy="107126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54EE9B-F815-4101-A602-6A7DE86BA938}"/>
              </a:ext>
            </a:extLst>
          </p:cNvPr>
          <p:cNvCxnSpPr>
            <a:cxnSpLocks/>
            <a:stCxn id="14" idx="4"/>
            <a:endCxn id="17" idx="0"/>
          </p:cNvCxnSpPr>
          <p:nvPr/>
        </p:nvCxnSpPr>
        <p:spPr>
          <a:xfrm>
            <a:off x="2200224" y="2319521"/>
            <a:ext cx="1428947" cy="154663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662FFC-7236-4A78-9FD3-66D1D5D65409}"/>
              </a:ext>
            </a:extLst>
          </p:cNvPr>
          <p:cNvCxnSpPr>
            <a:cxnSpLocks/>
            <a:stCxn id="16" idx="4"/>
            <a:endCxn id="17" idx="0"/>
          </p:cNvCxnSpPr>
          <p:nvPr/>
        </p:nvCxnSpPr>
        <p:spPr>
          <a:xfrm>
            <a:off x="2200224" y="1844145"/>
            <a:ext cx="1428947" cy="202201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63C0544-115A-4FE4-8CDF-03F0BB746D68}"/>
              </a:ext>
            </a:extLst>
          </p:cNvPr>
          <p:cNvCxnSpPr>
            <a:cxnSpLocks/>
            <a:stCxn id="13" idx="4"/>
            <a:endCxn id="18" idx="0"/>
          </p:cNvCxnSpPr>
          <p:nvPr/>
        </p:nvCxnSpPr>
        <p:spPr>
          <a:xfrm>
            <a:off x="2200224" y="2794898"/>
            <a:ext cx="1428947" cy="60935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D3A48E9-6A6F-4B4F-AA1F-0AF03E425D1F}"/>
              </a:ext>
            </a:extLst>
          </p:cNvPr>
          <p:cNvCxnSpPr>
            <a:cxnSpLocks/>
            <a:stCxn id="14" idx="4"/>
            <a:endCxn id="18" idx="0"/>
          </p:cNvCxnSpPr>
          <p:nvPr/>
        </p:nvCxnSpPr>
        <p:spPr>
          <a:xfrm>
            <a:off x="2200224" y="2319522"/>
            <a:ext cx="1428947" cy="108473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26E276D-6293-4260-83E2-09F9A06DDFBA}"/>
              </a:ext>
            </a:extLst>
          </p:cNvPr>
          <p:cNvCxnSpPr>
            <a:cxnSpLocks/>
            <a:stCxn id="16" idx="4"/>
            <a:endCxn id="18" idx="0"/>
          </p:cNvCxnSpPr>
          <p:nvPr/>
        </p:nvCxnSpPr>
        <p:spPr>
          <a:xfrm>
            <a:off x="2200224" y="1844145"/>
            <a:ext cx="1428947" cy="156011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8071810-7F24-4E76-8D4B-C6959E6A12DE}"/>
              </a:ext>
            </a:extLst>
          </p:cNvPr>
          <p:cNvCxnSpPr>
            <a:cxnSpLocks/>
            <a:stCxn id="13" idx="4"/>
            <a:endCxn id="19" idx="0"/>
          </p:cNvCxnSpPr>
          <p:nvPr/>
        </p:nvCxnSpPr>
        <p:spPr>
          <a:xfrm>
            <a:off x="2200224" y="2794898"/>
            <a:ext cx="1428947" cy="147456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EE36232-69C3-48DB-ADA1-FB72AF1950E6}"/>
              </a:ext>
            </a:extLst>
          </p:cNvPr>
          <p:cNvCxnSpPr>
            <a:cxnSpLocks/>
            <a:stCxn id="14" idx="4"/>
            <a:endCxn id="19" idx="0"/>
          </p:cNvCxnSpPr>
          <p:nvPr/>
        </p:nvCxnSpPr>
        <p:spPr>
          <a:xfrm>
            <a:off x="2200224" y="2319522"/>
            <a:ext cx="1428947" cy="62283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AA99F90-A6E7-4706-9845-85F309E892E1}"/>
              </a:ext>
            </a:extLst>
          </p:cNvPr>
          <p:cNvCxnSpPr>
            <a:cxnSpLocks/>
            <a:stCxn id="16" idx="4"/>
            <a:endCxn id="19" idx="0"/>
          </p:cNvCxnSpPr>
          <p:nvPr/>
        </p:nvCxnSpPr>
        <p:spPr>
          <a:xfrm>
            <a:off x="2200224" y="1844144"/>
            <a:ext cx="1428947" cy="1098209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BFD12D7-80B1-4F89-8AF7-C348D0BFCB28}"/>
              </a:ext>
            </a:extLst>
          </p:cNvPr>
          <p:cNvCxnSpPr>
            <a:cxnSpLocks/>
            <a:stCxn id="17" idx="4"/>
            <a:endCxn id="20" idx="1"/>
          </p:cNvCxnSpPr>
          <p:nvPr/>
        </p:nvCxnSpPr>
        <p:spPr>
          <a:xfrm>
            <a:off x="4036730" y="3866159"/>
            <a:ext cx="821473" cy="7723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Google Shape;219;p33">
            <a:extLst>
              <a:ext uri="{FF2B5EF4-FFF2-40B4-BE49-F238E27FC236}">
                <a16:creationId xmlns:a16="http://schemas.microsoft.com/office/drawing/2014/main" id="{7B55A09A-2F9E-4E39-B327-5D48837D5A70}"/>
              </a:ext>
            </a:extLst>
          </p:cNvPr>
          <p:cNvSpPr/>
          <p:nvPr/>
        </p:nvSpPr>
        <p:spPr>
          <a:xfrm rot="16200000">
            <a:off x="1793304" y="5394902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219;p33">
            <a:extLst>
              <a:ext uri="{FF2B5EF4-FFF2-40B4-BE49-F238E27FC236}">
                <a16:creationId xmlns:a16="http://schemas.microsoft.com/office/drawing/2014/main" id="{50BD2155-CCAA-4B8F-A8B6-CB3381CBF295}"/>
              </a:ext>
            </a:extLst>
          </p:cNvPr>
          <p:cNvSpPr/>
          <p:nvPr/>
        </p:nvSpPr>
        <p:spPr>
          <a:xfrm rot="16200000">
            <a:off x="4799157" y="2384834"/>
            <a:ext cx="406280" cy="407559"/>
          </a:xfrm>
          <a:prstGeom prst="ellipse">
            <a:avLst/>
          </a:prstGeom>
          <a:solidFill>
            <a:srgbClr val="E7FFBE"/>
          </a:solidFill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42306" tIns="21111" rIns="42306" bIns="21111" anchor="ctr" anchorCtr="0">
            <a:noAutofit/>
          </a:bodyPr>
          <a:lstStyle/>
          <a:p>
            <a:pPr algn="ctr" defTabSz="1015990">
              <a:buClr>
                <a:srgbClr val="000000"/>
              </a:buClr>
              <a:buSzPts val="1800"/>
              <a:defRPr/>
            </a:pPr>
            <a:endParaRPr sz="2000" kern="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5FF1BF5-A168-47B5-8944-12E677BC76BF}"/>
              </a:ext>
            </a:extLst>
          </p:cNvPr>
          <p:cNvCxnSpPr>
            <a:cxnSpLocks/>
            <a:stCxn id="48" idx="4"/>
            <a:endCxn id="11" idx="0"/>
          </p:cNvCxnSpPr>
          <p:nvPr/>
        </p:nvCxnSpPr>
        <p:spPr>
          <a:xfrm rot="16200000">
            <a:off x="1992992" y="4871667"/>
            <a:ext cx="934248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62C93F6-A133-4271-A71A-B661393ED0A4}"/>
              </a:ext>
            </a:extLst>
          </p:cNvPr>
          <p:cNvCxnSpPr>
            <a:cxnSpLocks/>
            <a:stCxn id="48" idx="4"/>
            <a:endCxn id="12" idx="0"/>
          </p:cNvCxnSpPr>
          <p:nvPr/>
        </p:nvCxnSpPr>
        <p:spPr>
          <a:xfrm rot="16200000">
            <a:off x="1755302" y="4633978"/>
            <a:ext cx="1409624" cy="51978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A0D3CFC-7386-4FD5-B818-C12A4D9B83D9}"/>
              </a:ext>
            </a:extLst>
          </p:cNvPr>
          <p:cNvCxnSpPr>
            <a:cxnSpLocks/>
            <a:stCxn id="17" idx="4"/>
            <a:endCxn id="21" idx="0"/>
          </p:cNvCxnSpPr>
          <p:nvPr/>
        </p:nvCxnSpPr>
        <p:spPr>
          <a:xfrm>
            <a:off x="4036730" y="3866160"/>
            <a:ext cx="761788" cy="15217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1CA3E2-4FEB-4D1C-9437-AB298DAC9968}"/>
              </a:ext>
            </a:extLst>
          </p:cNvPr>
          <p:cNvCxnSpPr>
            <a:cxnSpLocks/>
            <a:stCxn id="17" idx="4"/>
            <a:endCxn id="22" idx="0"/>
          </p:cNvCxnSpPr>
          <p:nvPr/>
        </p:nvCxnSpPr>
        <p:spPr>
          <a:xfrm flipV="1">
            <a:off x="4036730" y="3541758"/>
            <a:ext cx="761788" cy="32440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241DBE0-9EBD-4075-BEE1-B5DE74CDC438}"/>
              </a:ext>
            </a:extLst>
          </p:cNvPr>
          <p:cNvCxnSpPr>
            <a:cxnSpLocks/>
            <a:stCxn id="17" idx="4"/>
            <a:endCxn id="23" idx="0"/>
          </p:cNvCxnSpPr>
          <p:nvPr/>
        </p:nvCxnSpPr>
        <p:spPr>
          <a:xfrm flipV="1">
            <a:off x="4036730" y="3065185"/>
            <a:ext cx="761788" cy="80097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DA7C73D-943D-48CD-8830-5A8F81DC4E5A}"/>
              </a:ext>
            </a:extLst>
          </p:cNvPr>
          <p:cNvCxnSpPr>
            <a:cxnSpLocks/>
            <a:stCxn id="17" idx="4"/>
            <a:endCxn id="49" idx="0"/>
          </p:cNvCxnSpPr>
          <p:nvPr/>
        </p:nvCxnSpPr>
        <p:spPr>
          <a:xfrm flipV="1">
            <a:off x="4036730" y="2588614"/>
            <a:ext cx="761788" cy="1277546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F9AC526-7BE3-4977-96F2-99CFEC33DADC}"/>
              </a:ext>
            </a:extLst>
          </p:cNvPr>
          <p:cNvCxnSpPr>
            <a:cxnSpLocks/>
            <a:stCxn id="18" idx="4"/>
            <a:endCxn id="20" idx="0"/>
          </p:cNvCxnSpPr>
          <p:nvPr/>
        </p:nvCxnSpPr>
        <p:spPr>
          <a:xfrm>
            <a:off x="4036730" y="3404256"/>
            <a:ext cx="761788" cy="1090649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A5D296-7B54-4539-8C21-2C8A528E210A}"/>
              </a:ext>
            </a:extLst>
          </p:cNvPr>
          <p:cNvCxnSpPr>
            <a:cxnSpLocks/>
            <a:stCxn id="18" idx="4"/>
            <a:endCxn id="21" idx="0"/>
          </p:cNvCxnSpPr>
          <p:nvPr/>
        </p:nvCxnSpPr>
        <p:spPr>
          <a:xfrm>
            <a:off x="4036730" y="3404255"/>
            <a:ext cx="761788" cy="614076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EDB78EC-C218-49BE-9228-B7AC734F261E}"/>
              </a:ext>
            </a:extLst>
          </p:cNvPr>
          <p:cNvCxnSpPr>
            <a:cxnSpLocks/>
            <a:stCxn id="18" idx="4"/>
            <a:endCxn id="22" idx="0"/>
          </p:cNvCxnSpPr>
          <p:nvPr/>
        </p:nvCxnSpPr>
        <p:spPr>
          <a:xfrm>
            <a:off x="4036730" y="3404256"/>
            <a:ext cx="761788" cy="13750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4FB215D-B67C-47F9-895E-D87203301DA6}"/>
              </a:ext>
            </a:extLst>
          </p:cNvPr>
          <p:cNvCxnSpPr>
            <a:cxnSpLocks/>
            <a:stCxn id="18" idx="4"/>
            <a:endCxn id="23" idx="0"/>
          </p:cNvCxnSpPr>
          <p:nvPr/>
        </p:nvCxnSpPr>
        <p:spPr>
          <a:xfrm flipV="1">
            <a:off x="4036730" y="3065185"/>
            <a:ext cx="761788" cy="33907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6481F7A-CEBB-4452-B4FA-472836A83DC1}"/>
              </a:ext>
            </a:extLst>
          </p:cNvPr>
          <p:cNvCxnSpPr>
            <a:cxnSpLocks/>
            <a:stCxn id="18" idx="4"/>
            <a:endCxn id="49" idx="0"/>
          </p:cNvCxnSpPr>
          <p:nvPr/>
        </p:nvCxnSpPr>
        <p:spPr>
          <a:xfrm flipV="1">
            <a:off x="4036730" y="2588613"/>
            <a:ext cx="761788" cy="81564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033B03A-CFD1-481D-B4BF-AACE899B1513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>
            <a:off x="4036730" y="2942353"/>
            <a:ext cx="761788" cy="155255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3ED5C81-6035-41DF-9A66-C086C1143892}"/>
              </a:ext>
            </a:extLst>
          </p:cNvPr>
          <p:cNvCxnSpPr>
            <a:cxnSpLocks/>
            <a:stCxn id="19" idx="4"/>
            <a:endCxn id="21" idx="0"/>
          </p:cNvCxnSpPr>
          <p:nvPr/>
        </p:nvCxnSpPr>
        <p:spPr>
          <a:xfrm>
            <a:off x="4036730" y="2942353"/>
            <a:ext cx="761788" cy="107597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D38D9E4-D71F-4FE3-9C6D-FF81BBD6CC15}"/>
              </a:ext>
            </a:extLst>
          </p:cNvPr>
          <p:cNvCxnSpPr>
            <a:cxnSpLocks/>
            <a:stCxn id="19" idx="4"/>
            <a:endCxn id="22" idx="0"/>
          </p:cNvCxnSpPr>
          <p:nvPr/>
        </p:nvCxnSpPr>
        <p:spPr>
          <a:xfrm>
            <a:off x="4036730" y="2942354"/>
            <a:ext cx="761788" cy="599404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7582EEB-C46D-4BE4-B78C-5E801DE44E0C}"/>
              </a:ext>
            </a:extLst>
          </p:cNvPr>
          <p:cNvCxnSpPr>
            <a:cxnSpLocks/>
            <a:stCxn id="19" idx="4"/>
            <a:endCxn id="23" idx="0"/>
          </p:cNvCxnSpPr>
          <p:nvPr/>
        </p:nvCxnSpPr>
        <p:spPr>
          <a:xfrm>
            <a:off x="4036730" y="2942353"/>
            <a:ext cx="761788" cy="12283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683A750-61A4-4E25-8A5F-135BC82056ED}"/>
              </a:ext>
            </a:extLst>
          </p:cNvPr>
          <p:cNvCxnSpPr>
            <a:cxnSpLocks/>
            <a:stCxn id="19" idx="4"/>
            <a:endCxn id="49" idx="0"/>
          </p:cNvCxnSpPr>
          <p:nvPr/>
        </p:nvCxnSpPr>
        <p:spPr>
          <a:xfrm flipV="1">
            <a:off x="4036730" y="2588613"/>
            <a:ext cx="761788" cy="35374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6E715F5-4A99-41A8-97BC-8BF3D55F5C0E}"/>
              </a:ext>
            </a:extLst>
          </p:cNvPr>
          <p:cNvSpPr/>
          <p:nvPr/>
        </p:nvSpPr>
        <p:spPr>
          <a:xfrm>
            <a:off x="1344084" y="5873979"/>
            <a:ext cx="1304721" cy="536236"/>
          </a:xfrm>
          <a:prstGeom prst="rect">
            <a:avLst/>
          </a:prstGeom>
          <a:solidFill>
            <a:srgbClr val="E7FFBE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輸入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B0D09E5-A57F-41EF-8916-3EC014E66AED}"/>
              </a:ext>
            </a:extLst>
          </p:cNvPr>
          <p:cNvSpPr/>
          <p:nvPr/>
        </p:nvSpPr>
        <p:spPr>
          <a:xfrm>
            <a:off x="4349936" y="4817945"/>
            <a:ext cx="1304721" cy="536236"/>
          </a:xfrm>
          <a:prstGeom prst="rect">
            <a:avLst/>
          </a:prstGeom>
          <a:solidFill>
            <a:srgbClr val="E7FFBE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輸出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996805C-1404-45B1-BB2D-C04C68AEA928}"/>
              </a:ext>
            </a:extLst>
          </p:cNvPr>
          <p:cNvSpPr/>
          <p:nvPr/>
        </p:nvSpPr>
        <p:spPr>
          <a:xfrm>
            <a:off x="2443831" y="5159890"/>
            <a:ext cx="1737692" cy="536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嵌入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4588E9A-5C73-4BB6-BADA-0667DEE66591}"/>
              </a:ext>
            </a:extLst>
          </p:cNvPr>
          <p:cNvSpPr/>
          <p:nvPr/>
        </p:nvSpPr>
        <p:spPr>
          <a:xfrm>
            <a:off x="3404793" y="4218505"/>
            <a:ext cx="836602" cy="5362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ysClr val="windowText" lastClr="000000"/>
                </a:solidFill>
                <a:latin typeface="Trebuchet MS"/>
              </a:rPr>
              <a:t>RNN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4DA16808-3463-46A3-941B-7C107ED8CAA1}"/>
              </a:ext>
            </a:extLst>
          </p:cNvPr>
          <p:cNvSpPr txBox="1"/>
          <p:nvPr/>
        </p:nvSpPr>
        <p:spPr>
          <a:xfrm>
            <a:off x="5192308" y="2469942"/>
            <a:ext cx="473206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0%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1871427E-5DDE-4A8A-A91F-728F7D2343E7}"/>
              </a:ext>
            </a:extLst>
          </p:cNvPr>
          <p:cNvSpPr txBox="1"/>
          <p:nvPr/>
        </p:nvSpPr>
        <p:spPr>
          <a:xfrm>
            <a:off x="5192308" y="2936914"/>
            <a:ext cx="473206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0%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382C7A38-44D9-4B12-B48E-8CA49D99C4CF}"/>
              </a:ext>
            </a:extLst>
          </p:cNvPr>
          <p:cNvSpPr txBox="1"/>
          <p:nvPr/>
        </p:nvSpPr>
        <p:spPr>
          <a:xfrm>
            <a:off x="5193734" y="3403885"/>
            <a:ext cx="742511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100%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41860C5C-C760-4D79-B640-BFCC85105887}"/>
              </a:ext>
            </a:extLst>
          </p:cNvPr>
          <p:cNvSpPr txBox="1"/>
          <p:nvPr/>
        </p:nvSpPr>
        <p:spPr>
          <a:xfrm>
            <a:off x="5192307" y="3852581"/>
            <a:ext cx="473206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0%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52900541-7205-46C7-AC6D-281DDB45B005}"/>
              </a:ext>
            </a:extLst>
          </p:cNvPr>
          <p:cNvSpPr txBox="1"/>
          <p:nvPr/>
        </p:nvSpPr>
        <p:spPr>
          <a:xfrm>
            <a:off x="5192308" y="4337828"/>
            <a:ext cx="473206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4FD6DD-738B-440E-8D22-25311F60083E}"/>
              </a:ext>
            </a:extLst>
          </p:cNvPr>
          <p:cNvSpPr txBox="1"/>
          <p:nvPr/>
        </p:nvSpPr>
        <p:spPr>
          <a:xfrm>
            <a:off x="1337010" y="1667347"/>
            <a:ext cx="413895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4EB331-DD56-4F07-9587-AB7C2F5EAEE0}"/>
              </a:ext>
            </a:extLst>
          </p:cNvPr>
          <p:cNvSpPr txBox="1"/>
          <p:nvPr/>
        </p:nvSpPr>
        <p:spPr>
          <a:xfrm>
            <a:off x="1298878" y="2160257"/>
            <a:ext cx="508473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-.5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568A8-BB10-43E5-B142-F6C83A8F8C48}"/>
              </a:ext>
            </a:extLst>
          </p:cNvPr>
          <p:cNvSpPr txBox="1"/>
          <p:nvPr/>
        </p:nvSpPr>
        <p:spPr>
          <a:xfrm>
            <a:off x="1337010" y="2624945"/>
            <a:ext cx="413895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.6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0B82D21-8359-4949-9CC3-1C9FB7D3D305}"/>
              </a:ext>
            </a:extLst>
          </p:cNvPr>
          <p:cNvSpPr/>
          <p:nvPr/>
        </p:nvSpPr>
        <p:spPr>
          <a:xfrm>
            <a:off x="3376571" y="2548830"/>
            <a:ext cx="892118" cy="1722080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-.3</a:t>
            </a: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.2</a:t>
            </a: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r>
              <a:rPr lang="en-US" sz="1556">
                <a:solidFill>
                  <a:srgbClr val="000000"/>
                </a:solidFill>
                <a:latin typeface="Trebuchet MS"/>
              </a:rPr>
              <a:t>.5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96EB7096-7974-477D-AE39-B523BA3E14F7}"/>
              </a:ext>
            </a:extLst>
          </p:cNvPr>
          <p:cNvSpPr/>
          <p:nvPr/>
        </p:nvSpPr>
        <p:spPr>
          <a:xfrm>
            <a:off x="5038347" y="2259710"/>
            <a:ext cx="892118" cy="2452580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1556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E080C69-EDBB-4A14-9CAD-919E13DE2068}"/>
              </a:ext>
            </a:extLst>
          </p:cNvPr>
          <p:cNvSpPr txBox="1"/>
          <p:nvPr/>
        </p:nvSpPr>
        <p:spPr>
          <a:xfrm>
            <a:off x="1418988" y="3540738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A98F0E-D959-4E0C-8C0D-A7A8A3BB085D}"/>
              </a:ext>
            </a:extLst>
          </p:cNvPr>
          <p:cNvSpPr txBox="1"/>
          <p:nvPr/>
        </p:nvSpPr>
        <p:spPr>
          <a:xfrm>
            <a:off x="1418988" y="4007709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31BC894-B561-4B1D-B9F8-9A511CF18B6F}"/>
              </a:ext>
            </a:extLst>
          </p:cNvPr>
          <p:cNvSpPr txBox="1"/>
          <p:nvPr/>
        </p:nvSpPr>
        <p:spPr>
          <a:xfrm>
            <a:off x="1418988" y="4474680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8A2FB8-24ED-4721-8967-85DE3809C96F}"/>
              </a:ext>
            </a:extLst>
          </p:cNvPr>
          <p:cNvSpPr txBox="1"/>
          <p:nvPr/>
        </p:nvSpPr>
        <p:spPr>
          <a:xfrm>
            <a:off x="1418988" y="4941651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426C272-9886-4A13-8458-57F62C1B9283}"/>
              </a:ext>
            </a:extLst>
          </p:cNvPr>
          <p:cNvSpPr txBox="1"/>
          <p:nvPr/>
        </p:nvSpPr>
        <p:spPr>
          <a:xfrm>
            <a:off x="1418988" y="5408624"/>
            <a:ext cx="319318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rebuchet MS"/>
              </a:rPr>
              <a:t>0</a:t>
            </a:r>
          </a:p>
        </p:txBody>
      </p:sp>
      <p:sp>
        <p:nvSpPr>
          <p:cNvPr id="84" name="Scroll: Vertical 83">
            <a:extLst>
              <a:ext uri="{FF2B5EF4-FFF2-40B4-BE49-F238E27FC236}">
                <a16:creationId xmlns:a16="http://schemas.microsoft.com/office/drawing/2014/main" id="{6F376200-3661-4E57-82E9-CEE13F51B425}"/>
              </a:ext>
            </a:extLst>
          </p:cNvPr>
          <p:cNvSpPr/>
          <p:nvPr/>
        </p:nvSpPr>
        <p:spPr>
          <a:xfrm>
            <a:off x="8277138" y="1841500"/>
            <a:ext cx="3361142" cy="4191000"/>
          </a:xfrm>
          <a:prstGeom prst="verticalScroll">
            <a:avLst>
              <a:gd name="adj" fmla="val 6500"/>
            </a:avLst>
          </a:prstGeom>
          <a:solidFill>
            <a:srgbClr val="EDE1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Trebuchet MS"/>
            </a:endParaRP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srgbClr val="000000"/>
                </a:solidFill>
                <a:latin typeface="Algerian" panose="020B0604020202020204" pitchFamily="82" charset="0"/>
              </a:rPr>
              <a:t>字典</a:t>
            </a: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000000"/>
              </a:solidFill>
              <a:latin typeface="Algerian" panose="020B0604020202020204" pitchFamily="8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A626839-0717-4D17-B559-EE6837BEBCF8}"/>
              </a:ext>
            </a:extLst>
          </p:cNvPr>
          <p:cNvSpPr txBox="1"/>
          <p:nvPr/>
        </p:nvSpPr>
        <p:spPr>
          <a:xfrm>
            <a:off x="8892329" y="3456633"/>
            <a:ext cx="2218839" cy="210987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>
            <a:spAutoFit/>
          </a:bodyPr>
          <a:lstStyle/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Cats (貓)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Dogs (狗)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Meow (喵)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Say (說)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Woof (汪)</a:t>
            </a:r>
          </a:p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22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B091463-CE98-477A-B1C4-971D6D05BD82}"/>
              </a:ext>
            </a:extLst>
          </p:cNvPr>
          <p:cNvSpPr txBox="1"/>
          <p:nvPr/>
        </p:nvSpPr>
        <p:spPr>
          <a:xfrm>
            <a:off x="6211317" y="1678180"/>
            <a:ext cx="2233304" cy="7078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22" dirty="0">
                <a:solidFill>
                  <a:srgbClr val="000000"/>
                </a:solidFill>
                <a:latin typeface="Trebuchet MS"/>
              </a:rPr>
              <a:t>「Cats say ___. </a:t>
            </a:r>
          </a:p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22" dirty="0">
                <a:solidFill>
                  <a:srgbClr val="000000"/>
                </a:solidFill>
                <a:latin typeface="Trebuchet MS"/>
              </a:rPr>
              <a:t>(</a:t>
            </a:r>
            <a:r>
              <a:rPr lang="en-US" sz="2222" dirty="0" err="1">
                <a:solidFill>
                  <a:srgbClr val="000000"/>
                </a:solidFill>
                <a:latin typeface="Trebuchet MS"/>
              </a:rPr>
              <a:t>貓說</a:t>
            </a:r>
            <a:r>
              <a:rPr lang="en-US" sz="2222" dirty="0">
                <a:solidFill>
                  <a:srgbClr val="000000"/>
                </a:solidFill>
                <a:latin typeface="Trebuchet MS"/>
              </a:rPr>
              <a:t> ___。)」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1CCDE1AA-AA32-4815-99D7-BB168C3B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447786"/>
            <a:ext cx="11084560" cy="656590"/>
          </a:xfrm>
        </p:spPr>
        <p:txBody>
          <a:bodyPr/>
          <a:lstStyle/>
          <a:p>
            <a:r>
              <a:rPr lang="en-US" altLang="zh-TW" dirty="0"/>
              <a:t>RNN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>
            <a:extLst>
              <a:ext uri="{FF2B5EF4-FFF2-40B4-BE49-F238E27FC236}">
                <a16:creationId xmlns:a16="http://schemas.microsoft.com/office/drawing/2014/main" id="{923D8A6F-B808-4392-A88A-F2A56635EB59}"/>
              </a:ext>
            </a:extLst>
          </p:cNvPr>
          <p:cNvSpPr/>
          <p:nvPr/>
        </p:nvSpPr>
        <p:spPr>
          <a:xfrm>
            <a:off x="1566388" y="3381120"/>
            <a:ext cx="2600144" cy="1081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/>
              <a:t>遞迴類神經網路 </a:t>
            </a:r>
            <a:r>
              <a:rPr lang="en-US" sz="2000" dirty="0"/>
              <a:t>RNN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09A61804-49F1-4638-9D22-428BC5EF331D}"/>
              </a:ext>
            </a:extLst>
          </p:cNvPr>
          <p:cNvSpPr/>
          <p:nvPr/>
        </p:nvSpPr>
        <p:spPr>
          <a:xfrm>
            <a:off x="2265250" y="1784992"/>
            <a:ext cx="1202423" cy="120242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6"/>
              <a:t>輸入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7233012-510C-4D73-9932-96FB22BEE116}"/>
              </a:ext>
            </a:extLst>
          </p:cNvPr>
          <p:cNvSpPr/>
          <p:nvPr/>
        </p:nvSpPr>
        <p:spPr>
          <a:xfrm>
            <a:off x="2265250" y="4856074"/>
            <a:ext cx="1202423" cy="120242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6"/>
              <a:t>輸出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C14B5F6-DF88-4D2D-AAF5-5B93C9A4588C}"/>
              </a:ext>
            </a:extLst>
          </p:cNvPr>
          <p:cNvCxnSpPr>
            <a:cxnSpLocks/>
          </p:cNvCxnSpPr>
          <p:nvPr/>
        </p:nvCxnSpPr>
        <p:spPr>
          <a:xfrm>
            <a:off x="2866461" y="4462368"/>
            <a:ext cx="1" cy="393706"/>
          </a:xfrm>
          <a:prstGeom prst="straightConnector1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32DB6CF9-C019-4299-81C4-F716F08A5842}"/>
              </a:ext>
            </a:extLst>
          </p:cNvPr>
          <p:cNvCxnSpPr>
            <a:cxnSpLocks/>
          </p:cNvCxnSpPr>
          <p:nvPr/>
        </p:nvCxnSpPr>
        <p:spPr>
          <a:xfrm flipH="1">
            <a:off x="2843268" y="2987415"/>
            <a:ext cx="1" cy="393706"/>
          </a:xfrm>
          <a:prstGeom prst="straightConnector1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3C4C869C-1955-4B54-A459-3539ED696F82}"/>
              </a:ext>
            </a:extLst>
          </p:cNvPr>
          <p:cNvCxnSpPr>
            <a:cxnSpLocks/>
            <a:stCxn id="152" idx="3"/>
          </p:cNvCxnSpPr>
          <p:nvPr/>
        </p:nvCxnSpPr>
        <p:spPr>
          <a:xfrm flipH="1" flipV="1">
            <a:off x="2866461" y="3094606"/>
            <a:ext cx="1300072" cy="827139"/>
          </a:xfrm>
          <a:prstGeom prst="bentConnector3">
            <a:avLst>
              <a:gd name="adj1" fmla="val -19537"/>
            </a:avLst>
          </a:prstGeom>
          <a:ln w="76200">
            <a:solidFill>
              <a:schemeClr val="bg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C2BFF39-EB76-48FE-974D-DD2DD64D4436}"/>
              </a:ext>
            </a:extLst>
          </p:cNvPr>
          <p:cNvSpPr/>
          <p:nvPr/>
        </p:nvSpPr>
        <p:spPr>
          <a:xfrm>
            <a:off x="7000369" y="3381120"/>
            <a:ext cx="2600144" cy="1081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長短期記憶</a:t>
            </a:r>
            <a:r>
              <a:rPr lang="zh-TW" altLang="en-US" sz="2000" dirty="0"/>
              <a:t> </a:t>
            </a:r>
            <a:r>
              <a:rPr lang="en-US" altLang="zh-TW" sz="2000" dirty="0"/>
              <a:t>LSTM</a:t>
            </a:r>
            <a:endParaRPr lang="en-US" sz="20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BF2F3BE2-70E1-45B9-99B0-6B1189CDA54A}"/>
              </a:ext>
            </a:extLst>
          </p:cNvPr>
          <p:cNvSpPr/>
          <p:nvPr/>
        </p:nvSpPr>
        <p:spPr>
          <a:xfrm>
            <a:off x="7699231" y="1784992"/>
            <a:ext cx="1202423" cy="120242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6"/>
              <a:t>輸入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50397E3A-F6AA-4A1C-9C85-AB6BAA1E9728}"/>
              </a:ext>
            </a:extLst>
          </p:cNvPr>
          <p:cNvSpPr/>
          <p:nvPr/>
        </p:nvSpPr>
        <p:spPr>
          <a:xfrm>
            <a:off x="7699231" y="4856074"/>
            <a:ext cx="1202423" cy="120242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6"/>
              <a:t>輸出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2EEB5C18-D3B2-4DDC-B5B6-8D6948906791}"/>
              </a:ext>
            </a:extLst>
          </p:cNvPr>
          <p:cNvCxnSpPr>
            <a:cxnSpLocks/>
          </p:cNvCxnSpPr>
          <p:nvPr/>
        </p:nvCxnSpPr>
        <p:spPr>
          <a:xfrm>
            <a:off x="8300442" y="4462368"/>
            <a:ext cx="1" cy="393706"/>
          </a:xfrm>
          <a:prstGeom prst="straightConnector1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D2E11B2A-9672-44A9-BCEF-E853816CB017}"/>
              </a:ext>
            </a:extLst>
          </p:cNvPr>
          <p:cNvCxnSpPr>
            <a:cxnSpLocks/>
          </p:cNvCxnSpPr>
          <p:nvPr/>
        </p:nvCxnSpPr>
        <p:spPr>
          <a:xfrm flipH="1">
            <a:off x="8277250" y="2987415"/>
            <a:ext cx="1" cy="393706"/>
          </a:xfrm>
          <a:prstGeom prst="straightConnector1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or: Elbow 167">
            <a:extLst>
              <a:ext uri="{FF2B5EF4-FFF2-40B4-BE49-F238E27FC236}">
                <a16:creationId xmlns:a16="http://schemas.microsoft.com/office/drawing/2014/main" id="{00E9E037-7C8B-43B5-92F8-981B6343B0C8}"/>
              </a:ext>
            </a:extLst>
          </p:cNvPr>
          <p:cNvCxnSpPr>
            <a:cxnSpLocks/>
          </p:cNvCxnSpPr>
          <p:nvPr/>
        </p:nvCxnSpPr>
        <p:spPr>
          <a:xfrm rot="10800000">
            <a:off x="8288845" y="3160900"/>
            <a:ext cx="1311667" cy="399760"/>
          </a:xfrm>
          <a:prstGeom prst="bentConnector3">
            <a:avLst>
              <a:gd name="adj1" fmla="val -18220"/>
            </a:avLst>
          </a:prstGeom>
          <a:ln w="76200">
            <a:solidFill>
              <a:schemeClr val="bg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or: Elbow 172">
            <a:extLst>
              <a:ext uri="{FF2B5EF4-FFF2-40B4-BE49-F238E27FC236}">
                <a16:creationId xmlns:a16="http://schemas.microsoft.com/office/drawing/2014/main" id="{7E59A3D6-95C3-4989-BAAB-1C5991532779}"/>
              </a:ext>
            </a:extLst>
          </p:cNvPr>
          <p:cNvCxnSpPr>
            <a:cxnSpLocks/>
            <a:stCxn id="163" idx="3"/>
            <a:endCxn id="163" idx="1"/>
          </p:cNvCxnSpPr>
          <p:nvPr/>
        </p:nvCxnSpPr>
        <p:spPr>
          <a:xfrm flipH="1">
            <a:off x="7000369" y="3921745"/>
            <a:ext cx="2600144" cy="14111"/>
          </a:xfrm>
          <a:prstGeom prst="bentConnector5">
            <a:avLst>
              <a:gd name="adj1" fmla="val -9769"/>
              <a:gd name="adj2" fmla="val 2922945"/>
              <a:gd name="adj3" fmla="val 116222"/>
            </a:avLst>
          </a:prstGeom>
          <a:ln w="76200">
            <a:solidFill>
              <a:schemeClr val="bg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B0EED201-D06A-4490-8A2B-82C09293004A}"/>
              </a:ext>
            </a:extLst>
          </p:cNvPr>
          <p:cNvSpPr txBox="1">
            <a:spLocks/>
          </p:cNvSpPr>
          <p:nvPr/>
        </p:nvSpPr>
        <p:spPr bwMode="auto">
          <a:xfrm>
            <a:off x="553720" y="447786"/>
            <a:ext cx="11084560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11" b="0" cap="all" baseline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56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56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56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56" b="1">
                <a:solidFill>
                  <a:srgbClr val="73B900"/>
                </a:solidFill>
                <a:latin typeface="Arial" charset="0"/>
              </a:defRPr>
            </a:lvl5pPr>
            <a:lvl6pPr marL="507995" algn="l" rtl="0" eaLnBrk="1" fontAlgn="base" hangingPunct="1">
              <a:spcBef>
                <a:spcPct val="0"/>
              </a:spcBef>
              <a:spcAft>
                <a:spcPct val="0"/>
              </a:spcAft>
              <a:defRPr sz="3556" b="1">
                <a:solidFill>
                  <a:srgbClr val="73B900"/>
                </a:solidFill>
                <a:latin typeface="Arial" charset="0"/>
              </a:defRPr>
            </a:lvl6pPr>
            <a:lvl7pPr marL="1015990" algn="l" rtl="0" eaLnBrk="1" fontAlgn="base" hangingPunct="1">
              <a:spcBef>
                <a:spcPct val="0"/>
              </a:spcBef>
              <a:spcAft>
                <a:spcPct val="0"/>
              </a:spcAft>
              <a:defRPr sz="3556" b="1">
                <a:solidFill>
                  <a:srgbClr val="73B900"/>
                </a:solidFill>
                <a:latin typeface="Arial" charset="0"/>
              </a:defRPr>
            </a:lvl7pPr>
            <a:lvl8pPr marL="1523985" algn="l" rtl="0" eaLnBrk="1" fontAlgn="base" hangingPunct="1">
              <a:spcBef>
                <a:spcPct val="0"/>
              </a:spcBef>
              <a:spcAft>
                <a:spcPct val="0"/>
              </a:spcAft>
              <a:defRPr sz="3556" b="1">
                <a:solidFill>
                  <a:srgbClr val="73B900"/>
                </a:solidFill>
                <a:latin typeface="Arial" charset="0"/>
              </a:defRPr>
            </a:lvl8pPr>
            <a:lvl9pPr marL="2031980" algn="l" rtl="0" eaLnBrk="1" fontAlgn="base" hangingPunct="1">
              <a:spcBef>
                <a:spcPct val="0"/>
              </a:spcBef>
              <a:spcAft>
                <a:spcPct val="0"/>
              </a:spcAft>
              <a:defRPr sz="3556" b="1">
                <a:solidFill>
                  <a:srgbClr val="73B900"/>
                </a:solidFill>
                <a:latin typeface="Arial" charset="0"/>
              </a:defRPr>
            </a:lvl9pPr>
          </a:lstStyle>
          <a:p>
            <a:r>
              <a:rPr lang="en-US" altLang="zh-TW" kern="0"/>
              <a:t>RNN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312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1658294-EA88-42B7-BD3A-D41BFC075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6" y="1896403"/>
            <a:ext cx="10515600" cy="325806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2303A7-E024-4B89-84EC-7E4801B31C5B}"/>
              </a:ext>
            </a:extLst>
          </p:cNvPr>
          <p:cNvSpPr txBox="1"/>
          <p:nvPr/>
        </p:nvSpPr>
        <p:spPr>
          <a:xfrm>
            <a:off x="259702" y="4683966"/>
            <a:ext cx="115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輸入層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D1CC28-93DE-438B-8B26-7B6B58283291}"/>
              </a:ext>
            </a:extLst>
          </p:cNvPr>
          <p:cNvSpPr txBox="1"/>
          <p:nvPr/>
        </p:nvSpPr>
        <p:spPr>
          <a:xfrm>
            <a:off x="259702" y="3464084"/>
            <a:ext cx="115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隱藏層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BC30CB-BF60-4950-B5B7-76C93039F0C3}"/>
              </a:ext>
            </a:extLst>
          </p:cNvPr>
          <p:cNvSpPr txBox="1"/>
          <p:nvPr/>
        </p:nvSpPr>
        <p:spPr>
          <a:xfrm>
            <a:off x="259702" y="2192183"/>
            <a:ext cx="115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輸出層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829740-4712-4445-93E7-FD5D1B5DDF6C}"/>
              </a:ext>
            </a:extLst>
          </p:cNvPr>
          <p:cNvSpPr txBox="1"/>
          <p:nvPr/>
        </p:nvSpPr>
        <p:spPr>
          <a:xfrm>
            <a:off x="2985796" y="2441095"/>
            <a:ext cx="254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zh-TW" altLang="en-US" dirty="0"/>
              <a:t>、</a:t>
            </a:r>
            <a:r>
              <a:rPr lang="en-US" altLang="zh-TW" dirty="0"/>
              <a:t>W</a:t>
            </a:r>
            <a:r>
              <a:rPr lang="zh-TW" altLang="en-US" dirty="0"/>
              <a:t>、</a:t>
            </a:r>
            <a:r>
              <a:rPr lang="en-US" altLang="zh-TW" dirty="0"/>
              <a:t>U </a:t>
            </a:r>
            <a:r>
              <a:rPr lang="zh-TW" altLang="en-US" dirty="0"/>
              <a:t>都是權重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0F4790B-0AB5-49A2-BAD7-3015141D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447786"/>
            <a:ext cx="11084560" cy="656590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altLang="zh-TW" sz="3111" cap="all" dirty="0">
                <a:latin typeface="Trebuchet MS" panose="020B0603020202020204" pitchFamily="34" charset="0"/>
              </a:rPr>
              <a:t>RNN</a:t>
            </a:r>
            <a:endParaRPr lang="en-US" sz="3111" cap="all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77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90F4790B-0AB5-49A2-BAD7-3015141D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447786"/>
            <a:ext cx="11084560" cy="656590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altLang="zh-TW" sz="3111" cap="all" dirty="0">
                <a:latin typeface="Trebuchet MS" panose="020B0603020202020204" pitchFamily="34" charset="0"/>
              </a:rPr>
              <a:t>LSTM</a:t>
            </a:r>
            <a:endParaRPr lang="en-US" sz="3111" cap="all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8C935-86B2-4417-8A9A-FBD3991B7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96" y="1118372"/>
            <a:ext cx="10515600" cy="51092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LSTM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是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RNN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的改良，為了解決梯度爆炸和梯度消失的問題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35F365-2216-48A3-8FAA-23668AD10CCC}"/>
                  </a:ext>
                </a:extLst>
              </p:cNvPr>
              <p:cNvSpPr txBox="1"/>
              <p:nvPr/>
            </p:nvSpPr>
            <p:spPr>
              <a:xfrm>
                <a:off x="462987" y="1773286"/>
                <a:ext cx="8449519" cy="417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vanishing gradient and exploding gradient</a:t>
                </a:r>
              </a:p>
              <a:p>
                <a:endPara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f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是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activation function</a:t>
                </a:r>
              </a:p>
              <a:p>
                <a:endPara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sz="20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𝐿𝑜𝑠𝑠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𝐿𝑜𝑠𝑠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                         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𝑓</m:t>
                              </m:r>
                            </m:e>
                            <m:sub/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也就是當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∗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&gt;1 </m:t>
                    </m:r>
                  </m:oMath>
                </a14:m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，當層數很多時會發生 </a:t>
                </a:r>
                <a:r>
                  <a:rPr 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exploding gradient</a:t>
                </a:r>
              </a:p>
              <a:p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也就是當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∗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&lt;1</m:t>
                    </m:r>
                    <m:r>
                      <a:rPr lang="zh-TW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，</m:t>
                    </m:r>
                    <m:r>
                      <m:rPr>
                        <m:nor/>
                      </m:rPr>
                      <a:rPr lang="zh-TW" altLang="en-US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當層數很多時會發生</m:t>
                    </m:r>
                    <m:r>
                      <m:rPr>
                        <m:nor/>
                      </m:rPr>
                      <a:rPr lang="en-US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vanishing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gradient</m:t>
                    </m:r>
                  </m:oMath>
                </a14:m>
                <a:endPara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endParaRPr 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35F365-2216-48A3-8FAA-23668AD10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87" y="1773286"/>
                <a:ext cx="8449519" cy="4174797"/>
              </a:xfrm>
              <a:prstGeom prst="rect">
                <a:avLst/>
              </a:prstGeom>
              <a:blipFill>
                <a:blip r:embed="rId2"/>
                <a:stretch>
                  <a:fillRect l="-794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48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D3E4-AAD3-4242-B2EE-1A767C21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210F9-A579-423E-9D9D-462B8633F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Embedding</a:t>
            </a: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RNN and LSTM</a:t>
            </a: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標題產生器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3871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90F4790B-0AB5-49A2-BAD7-3015141D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447786"/>
            <a:ext cx="11084560" cy="656590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altLang="zh-TW" sz="3111" cap="all" dirty="0">
                <a:latin typeface="Trebuchet MS" panose="020B0603020202020204" pitchFamily="34" charset="0"/>
              </a:rPr>
              <a:t>LSTM</a:t>
            </a:r>
            <a:endParaRPr lang="en-US" sz="3111" cap="all" dirty="0"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5F365-2216-48A3-8FAA-23668AD10CCC}"/>
              </a:ext>
            </a:extLst>
          </p:cNvPr>
          <p:cNvSpPr txBox="1"/>
          <p:nvPr/>
        </p:nvSpPr>
        <p:spPr>
          <a:xfrm>
            <a:off x="503575" y="2078326"/>
            <a:ext cx="68447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LSTM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由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gate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組成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Input Gate :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決定這次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input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要不要加入運算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5938" indent="-282575">
              <a:buFont typeface="Arial" panose="020B0604020202020204" pitchFamily="34" charset="0"/>
              <a:buChar char="•"/>
            </a:pP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Output Gate :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決定是否將運算結果輸出，否則輸出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33363"/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Forget Gate :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是否遺忘而原本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memory cell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內的值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33363"/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inputs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output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CAE35F-F409-46AC-B65B-CCAE7C341CB7}"/>
              </a:ext>
            </a:extLst>
          </p:cNvPr>
          <p:cNvGrpSpPr/>
          <p:nvPr/>
        </p:nvGrpSpPr>
        <p:grpSpPr>
          <a:xfrm>
            <a:off x="7601516" y="1350890"/>
            <a:ext cx="4036764" cy="4954623"/>
            <a:chOff x="5874644" y="1640257"/>
            <a:chExt cx="4036764" cy="49546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FEFDDA6-5EA3-480B-BE77-482D8F1EB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644" y="1640257"/>
              <a:ext cx="4030012" cy="4721898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C5ABCB-2E63-4D66-9A01-49D048300FF2}"/>
                </a:ext>
              </a:extLst>
            </p:cNvPr>
            <p:cNvSpPr/>
            <p:nvPr/>
          </p:nvSpPr>
          <p:spPr>
            <a:xfrm>
              <a:off x="8021256" y="5981861"/>
              <a:ext cx="2662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95455AA-5AC6-4540-942A-2D89E6B5AB63}"/>
                </a:ext>
              </a:extLst>
            </p:cNvPr>
            <p:cNvSpPr/>
            <p:nvPr/>
          </p:nvSpPr>
          <p:spPr>
            <a:xfrm>
              <a:off x="9645191" y="3876374"/>
              <a:ext cx="2662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026EFEA-9CB4-46CD-AC17-BBE9398C3C94}"/>
                </a:ext>
              </a:extLst>
            </p:cNvPr>
            <p:cNvSpPr/>
            <p:nvPr/>
          </p:nvSpPr>
          <p:spPr>
            <a:xfrm>
              <a:off x="5962891" y="4678049"/>
              <a:ext cx="2662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E965BE-861F-4A66-9697-DCD584FF1702}"/>
                </a:ext>
              </a:extLst>
            </p:cNvPr>
            <p:cNvSpPr/>
            <p:nvPr/>
          </p:nvSpPr>
          <p:spPr>
            <a:xfrm>
              <a:off x="6029446" y="2259421"/>
              <a:ext cx="2662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EE18E8-5112-4C41-9F09-30B66BF06006}"/>
                </a:ext>
              </a:extLst>
            </p:cNvPr>
            <p:cNvSpPr txBox="1"/>
            <p:nvPr/>
          </p:nvSpPr>
          <p:spPr>
            <a:xfrm>
              <a:off x="5962891" y="4720437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4E0853-4DF8-4CCA-AB33-38D0CC0A150C}"/>
                </a:ext>
              </a:extLst>
            </p:cNvPr>
            <p:cNvSpPr txBox="1"/>
            <p:nvPr/>
          </p:nvSpPr>
          <p:spPr>
            <a:xfrm>
              <a:off x="7771435" y="6225548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5113D9-52FD-46C5-9A2D-2B4CC785847C}"/>
                </a:ext>
              </a:extLst>
            </p:cNvPr>
            <p:cNvSpPr txBox="1"/>
            <p:nvPr/>
          </p:nvSpPr>
          <p:spPr>
            <a:xfrm>
              <a:off x="9517869" y="3876374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6E36B8-F6B2-4739-9B7C-9BE73C803BA0}"/>
                </a:ext>
              </a:extLst>
            </p:cNvPr>
            <p:cNvSpPr txBox="1"/>
            <p:nvPr/>
          </p:nvSpPr>
          <p:spPr>
            <a:xfrm>
              <a:off x="5999062" y="2264522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127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35E39B0-6F34-4779-A16B-03F424954401}"/>
              </a:ext>
            </a:extLst>
          </p:cNvPr>
          <p:cNvGrpSpPr/>
          <p:nvPr/>
        </p:nvGrpSpPr>
        <p:grpSpPr>
          <a:xfrm>
            <a:off x="7080655" y="1526736"/>
            <a:ext cx="4036764" cy="4954623"/>
            <a:chOff x="5874644" y="1640257"/>
            <a:chExt cx="4036764" cy="495462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E1D275A-E6AB-44AB-9E42-B0FCB004D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644" y="1640257"/>
              <a:ext cx="4030012" cy="472189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D5B00F-BA1C-45A2-BD56-A0A47DA1FEE5}"/>
                </a:ext>
              </a:extLst>
            </p:cNvPr>
            <p:cNvSpPr/>
            <p:nvPr/>
          </p:nvSpPr>
          <p:spPr>
            <a:xfrm>
              <a:off x="8021256" y="5981861"/>
              <a:ext cx="2662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5F95A7-C408-4E77-B295-76DEEC843C27}"/>
                </a:ext>
              </a:extLst>
            </p:cNvPr>
            <p:cNvSpPr/>
            <p:nvPr/>
          </p:nvSpPr>
          <p:spPr>
            <a:xfrm>
              <a:off x="9645191" y="3876374"/>
              <a:ext cx="2662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92BA630-FA1E-46BE-B5F9-A4386B7EF6A7}"/>
                </a:ext>
              </a:extLst>
            </p:cNvPr>
            <p:cNvSpPr/>
            <p:nvPr/>
          </p:nvSpPr>
          <p:spPr>
            <a:xfrm>
              <a:off x="5962891" y="4678049"/>
              <a:ext cx="2662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FBC164-E716-4D78-9350-A9B22D4D148E}"/>
                </a:ext>
              </a:extLst>
            </p:cNvPr>
            <p:cNvSpPr/>
            <p:nvPr/>
          </p:nvSpPr>
          <p:spPr>
            <a:xfrm>
              <a:off x="6029446" y="2259421"/>
              <a:ext cx="26621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32E800-8E87-4674-89B1-D169B1EE0C25}"/>
                </a:ext>
              </a:extLst>
            </p:cNvPr>
            <p:cNvSpPr txBox="1"/>
            <p:nvPr/>
          </p:nvSpPr>
          <p:spPr>
            <a:xfrm>
              <a:off x="5962891" y="4720437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0CF26B-1822-4DED-AD6F-60354127826A}"/>
                </a:ext>
              </a:extLst>
            </p:cNvPr>
            <p:cNvSpPr txBox="1"/>
            <p:nvPr/>
          </p:nvSpPr>
          <p:spPr>
            <a:xfrm>
              <a:off x="7771435" y="6225548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E2A2AA-8FF1-4860-8AB5-59B3DE421A05}"/>
                </a:ext>
              </a:extLst>
            </p:cNvPr>
            <p:cNvSpPr txBox="1"/>
            <p:nvPr/>
          </p:nvSpPr>
          <p:spPr>
            <a:xfrm>
              <a:off x="9517869" y="3876374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0390DA-D365-4E2F-9981-8C8A58A19031}"/>
                </a:ext>
              </a:extLst>
            </p:cNvPr>
            <p:cNvSpPr txBox="1"/>
            <p:nvPr/>
          </p:nvSpPr>
          <p:spPr>
            <a:xfrm>
              <a:off x="5999062" y="2264522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90F4790B-0AB5-49A2-BAD7-3015141D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447786"/>
            <a:ext cx="11084560" cy="656590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altLang="zh-TW" sz="3111" cap="all" dirty="0">
                <a:latin typeface="Trebuchet MS" panose="020B0603020202020204" pitchFamily="34" charset="0"/>
              </a:rPr>
              <a:t>LSTM</a:t>
            </a:r>
            <a:endParaRPr lang="en-US" sz="3111" cap="all" dirty="0"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509384-24A3-4C7B-8876-7B618B174670}"/>
              </a:ext>
            </a:extLst>
          </p:cNvPr>
          <p:cNvSpPr/>
          <p:nvPr/>
        </p:nvSpPr>
        <p:spPr>
          <a:xfrm>
            <a:off x="7766614" y="2114541"/>
            <a:ext cx="567158" cy="443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73526-D980-4A00-89A0-1DCA7E1FFDD7}"/>
              </a:ext>
            </a:extLst>
          </p:cNvPr>
          <p:cNvSpPr/>
          <p:nvPr/>
        </p:nvSpPr>
        <p:spPr>
          <a:xfrm>
            <a:off x="9817262" y="3760076"/>
            <a:ext cx="567158" cy="443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7E0E0-B4BD-44C5-B431-153D51A52E52}"/>
              </a:ext>
            </a:extLst>
          </p:cNvPr>
          <p:cNvSpPr/>
          <p:nvPr/>
        </p:nvSpPr>
        <p:spPr>
          <a:xfrm>
            <a:off x="7760827" y="4628177"/>
            <a:ext cx="567158" cy="443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F1D38-3B34-40B4-9207-1916C63503AB}"/>
              </a:ext>
            </a:extLst>
          </p:cNvPr>
          <p:cNvSpPr txBox="1"/>
          <p:nvPr/>
        </p:nvSpPr>
        <p:spPr>
          <a:xfrm>
            <a:off x="115748" y="1526736"/>
            <a:ext cx="6713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紅色圈起來的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activation function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sigmoid function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其值域界在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 ~ 1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432326-28D3-43E2-A68C-F6393FC18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8" y="2809173"/>
            <a:ext cx="5591537" cy="293555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C102BC-B6AF-405A-99BB-4BB93399C5E7}"/>
              </a:ext>
            </a:extLst>
          </p:cNvPr>
          <p:cNvSpPr txBox="1"/>
          <p:nvPr/>
        </p:nvSpPr>
        <p:spPr>
          <a:xfrm>
            <a:off x="9030497" y="6084068"/>
            <a:ext cx="39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613075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90F4790B-0AB5-49A2-BAD7-3015141D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447786"/>
            <a:ext cx="11084560" cy="656590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altLang="zh-TW" sz="3111" cap="all" dirty="0">
                <a:latin typeface="Trebuchet MS" panose="020B0603020202020204" pitchFamily="34" charset="0"/>
              </a:rPr>
              <a:t>LSTM</a:t>
            </a:r>
            <a:endParaRPr lang="en-US" sz="3111" cap="all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CF1D38-3B34-40B4-9207-1916C63503AB}"/>
                  </a:ext>
                </a:extLst>
              </p:cNvPr>
              <p:cNvSpPr txBox="1"/>
              <p:nvPr/>
            </p:nvSpPr>
            <p:spPr>
              <a:xfrm>
                <a:off x="115748" y="1526736"/>
                <a:ext cx="6092139" cy="321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Forget Gate: 1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是加入本次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input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memory cell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是 不將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input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加入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memory cell </a:t>
                </a:r>
              </a:p>
              <a:p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                   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是原本 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memory cell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裡的值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′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𝑔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𝑧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𝑓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+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𝑐𝑓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h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𝑐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′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𝑓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CF1D38-3B34-40B4-9207-1916C6350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8" y="1526736"/>
                <a:ext cx="6092139" cy="3216843"/>
              </a:xfrm>
              <a:prstGeom prst="rect">
                <a:avLst/>
              </a:prstGeom>
              <a:blipFill>
                <a:blip r:embed="rId2"/>
                <a:stretch>
                  <a:fillRect l="-1101" t="-947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34ABFFA-4CCD-421C-A93C-C409428C3BDF}"/>
              </a:ext>
            </a:extLst>
          </p:cNvPr>
          <p:cNvGrpSpPr/>
          <p:nvPr/>
        </p:nvGrpSpPr>
        <p:grpSpPr>
          <a:xfrm>
            <a:off x="6207887" y="1296894"/>
            <a:ext cx="5755502" cy="4903497"/>
            <a:chOff x="6103392" y="2094612"/>
            <a:chExt cx="5755502" cy="43156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D6C9A46-4F5C-4079-B0CE-81B0AA86B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392" y="2094612"/>
              <a:ext cx="5755502" cy="431560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95B0E29-E9E4-4E44-B7FD-834A26ECE9A1}"/>
                </a:ext>
              </a:extLst>
            </p:cNvPr>
            <p:cNvGrpSpPr/>
            <p:nvPr/>
          </p:nvGrpSpPr>
          <p:grpSpPr>
            <a:xfrm>
              <a:off x="6240683" y="2630347"/>
              <a:ext cx="3692325" cy="2648966"/>
              <a:chOff x="6240683" y="2630347"/>
              <a:chExt cx="3692325" cy="26489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D54FAC3-C2BE-499D-8DD4-4DFC093216C5}"/>
                      </a:ext>
                    </a:extLst>
                  </p:cNvPr>
                  <p:cNvSpPr txBox="1"/>
                  <p:nvPr/>
                </p:nvSpPr>
                <p:spPr>
                  <a:xfrm>
                    <a:off x="7156049" y="3053351"/>
                    <a:ext cx="633713" cy="37564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D54FAC3-C2BE-499D-8DD4-4DFC093216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6049" y="3053351"/>
                    <a:ext cx="633713" cy="37564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8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E196DE1-A197-4E0E-A7DB-9578CE2C13E4}"/>
                  </a:ext>
                </a:extLst>
              </p:cNvPr>
              <p:cNvSpPr/>
              <p:nvPr/>
            </p:nvSpPr>
            <p:spPr>
              <a:xfrm>
                <a:off x="9574193" y="4252413"/>
                <a:ext cx="358815" cy="3125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9CE4A7B-C80B-40D5-B0B1-DA3539C8055F}"/>
                  </a:ext>
                </a:extLst>
              </p:cNvPr>
              <p:cNvSpPr/>
              <p:nvPr/>
            </p:nvSpPr>
            <p:spPr>
              <a:xfrm>
                <a:off x="6240684" y="2630347"/>
                <a:ext cx="358815" cy="3125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797F83C-E69F-483E-9508-3F129278B675}"/>
                  </a:ext>
                </a:extLst>
              </p:cNvPr>
              <p:cNvSpPr/>
              <p:nvPr/>
            </p:nvSpPr>
            <p:spPr>
              <a:xfrm>
                <a:off x="6240683" y="4966796"/>
                <a:ext cx="358815" cy="3125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2AB166-65D1-4656-AD5A-5B61CAA05EDC}"/>
                  </a:ext>
                </a:extLst>
              </p:cNvPr>
              <p:cNvSpPr txBox="1"/>
              <p:nvPr/>
            </p:nvSpPr>
            <p:spPr>
              <a:xfrm>
                <a:off x="6240683" y="4909981"/>
                <a:ext cx="393539" cy="325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0FC040E-5420-4068-8C86-300C97EA205F}"/>
              </a:ext>
            </a:extLst>
          </p:cNvPr>
          <p:cNvSpPr txBox="1"/>
          <p:nvPr/>
        </p:nvSpPr>
        <p:spPr>
          <a:xfrm>
            <a:off x="6449998" y="2016906"/>
            <a:ext cx="39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EC08E8-6502-4F97-BBA6-BD6026CA8940}"/>
              </a:ext>
            </a:extLst>
          </p:cNvPr>
          <p:cNvSpPr txBox="1"/>
          <p:nvPr/>
        </p:nvSpPr>
        <p:spPr>
          <a:xfrm>
            <a:off x="9678688" y="3563976"/>
            <a:ext cx="39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287502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1D9C21-FF24-434C-AAE5-EE49447E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766218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Code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540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A8F4AC-3700-47E4-AC4E-CE934C6C4707}"/>
              </a:ext>
            </a:extLst>
          </p:cNvPr>
          <p:cNvSpPr txBox="1"/>
          <p:nvPr/>
        </p:nvSpPr>
        <p:spPr>
          <a:xfrm>
            <a:off x="3051110" y="3036780"/>
            <a:ext cx="6438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Embedding</a:t>
            </a:r>
          </a:p>
        </p:txBody>
      </p:sp>
    </p:spTree>
    <p:extLst>
      <p:ext uri="{BB962C8B-B14F-4D97-AF65-F5344CB8AC3E}">
        <p14:creationId xmlns:p14="http://schemas.microsoft.com/office/powerpoint/2010/main" val="109918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42E02F80-2BAC-46A7-ADF3-3FEC8DAC1254}"/>
              </a:ext>
            </a:extLst>
          </p:cNvPr>
          <p:cNvSpPr/>
          <p:nvPr/>
        </p:nvSpPr>
        <p:spPr>
          <a:xfrm>
            <a:off x="6656917" y="1841500"/>
            <a:ext cx="5357283" cy="4191000"/>
          </a:xfrm>
          <a:prstGeom prst="verticalScroll">
            <a:avLst>
              <a:gd name="adj" fmla="val 6500"/>
            </a:avLst>
          </a:prstGeom>
          <a:solidFill>
            <a:srgbClr val="EDE1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Trebuchet MS"/>
            </a:endParaRP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srgbClr val="000000"/>
                </a:solidFill>
                <a:latin typeface="Algerian" panose="020B0604020202020204" pitchFamily="82" charset="0"/>
              </a:rPr>
              <a:t>字典</a:t>
            </a:r>
          </a:p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000000"/>
              </a:solidFill>
              <a:latin typeface="Algerian" panose="020B0604020202020204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92057-55EF-4725-B2B1-584A436320EC}"/>
              </a:ext>
            </a:extLst>
          </p:cNvPr>
          <p:cNvSpPr txBox="1"/>
          <p:nvPr/>
        </p:nvSpPr>
        <p:spPr>
          <a:xfrm>
            <a:off x="7041120" y="3268568"/>
            <a:ext cx="5404880" cy="248600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 anchor="ctr">
            <a:spAutoFit/>
          </a:bodyPr>
          <a:lstStyle/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A (</a:t>
            </a:r>
            <a:r>
              <a:rPr lang="en-US" sz="2222" dirty="0" err="1">
                <a:solidFill>
                  <a:srgbClr val="000000"/>
                </a:solidFill>
                <a:latin typeface="Algerian" panose="020B0604020202020204" pitchFamily="82" charset="0"/>
              </a:rPr>
              <a:t>一個</a:t>
            </a: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An (</a:t>
            </a:r>
            <a:r>
              <a:rPr lang="en-US" sz="2222" dirty="0" err="1">
                <a:solidFill>
                  <a:srgbClr val="000000"/>
                </a:solidFill>
                <a:latin typeface="Algerian" panose="020B0604020202020204" pitchFamily="82" charset="0"/>
              </a:rPr>
              <a:t>一個</a:t>
            </a: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And (和)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At (</a:t>
            </a:r>
            <a:r>
              <a:rPr lang="en-US" sz="2222" dirty="0" err="1">
                <a:solidFill>
                  <a:srgbClr val="000000"/>
                </a:solidFill>
                <a:latin typeface="Algerian" panose="020B0604020202020204" pitchFamily="82" charset="0"/>
              </a:rPr>
              <a:t>對著</a:t>
            </a: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Ate (吃)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Bark (</a:t>
            </a:r>
            <a:r>
              <a:rPr lang="en-US" sz="2222" dirty="0" err="1">
                <a:solidFill>
                  <a:srgbClr val="000000"/>
                </a:solidFill>
                <a:latin typeface="Algerian" panose="020B0604020202020204" pitchFamily="82" charset="0"/>
              </a:rPr>
              <a:t>吠叫</a:t>
            </a: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Barked (</a:t>
            </a:r>
            <a:r>
              <a:rPr lang="en-US" sz="2222" dirty="0" err="1">
                <a:solidFill>
                  <a:srgbClr val="000000"/>
                </a:solidFill>
                <a:latin typeface="Algerian" panose="020B0604020202020204" pitchFamily="82" charset="0"/>
              </a:rPr>
              <a:t>吠叫</a:t>
            </a: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Cat (貓)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Cats (貓)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Dog (狗)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Dogs (狗)</a:t>
            </a:r>
          </a:p>
          <a:p>
            <a:pPr marL="507995" indent="-507995" defTabSz="5079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222" dirty="0">
                <a:solidFill>
                  <a:srgbClr val="000000"/>
                </a:solidFill>
                <a:latin typeface="Algerian" panose="020B0604020202020204" pitchFamily="82" charset="0"/>
              </a:rPr>
              <a:t>Eat (吃)</a:t>
            </a:r>
          </a:p>
          <a:p>
            <a:pPr algn="ctr"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22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E48A7-AAF1-4B94-B387-FDDE0B9DEAB4}"/>
              </a:ext>
            </a:extLst>
          </p:cNvPr>
          <p:cNvSpPr txBox="1"/>
          <p:nvPr/>
        </p:nvSpPr>
        <p:spPr>
          <a:xfrm>
            <a:off x="947412" y="2752178"/>
            <a:ext cx="5691513" cy="95397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111" dirty="0">
                <a:solidFill>
                  <a:srgbClr val="000000"/>
                </a:solidFill>
                <a:latin typeface="Trebuchet MS"/>
              </a:rPr>
              <a:t>「A dog barked at a cat. </a:t>
            </a: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111" dirty="0">
                <a:solidFill>
                  <a:srgbClr val="000000"/>
                </a:solidFill>
                <a:latin typeface="Trebuchet MS"/>
              </a:rPr>
              <a:t>(</a:t>
            </a:r>
            <a:r>
              <a:rPr lang="en-US" sz="3111" dirty="0" err="1">
                <a:solidFill>
                  <a:srgbClr val="000000"/>
                </a:solidFill>
                <a:latin typeface="Trebuchet MS"/>
              </a:rPr>
              <a:t>有一隻狗對著一隻貓吠叫</a:t>
            </a:r>
            <a:r>
              <a:rPr lang="en-US" sz="3111" dirty="0">
                <a:solidFill>
                  <a:srgbClr val="000000"/>
                </a:solidFill>
                <a:latin typeface="Trebuchet MS"/>
              </a:rPr>
              <a:t>。)」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7A645B-2474-4C85-AD94-80EEEEC6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447786"/>
            <a:ext cx="11084560" cy="656590"/>
          </a:xfrm>
        </p:spPr>
        <p:txBody>
          <a:bodyPr/>
          <a:lstStyle/>
          <a:p>
            <a:r>
              <a:rPr lang="en-US" dirty="0" err="1"/>
              <a:t>將單詞轉換為數字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6F00E3-5784-4E20-B7F5-5E068C18F23D}"/>
              </a:ext>
            </a:extLst>
          </p:cNvPr>
          <p:cNvGrpSpPr/>
          <p:nvPr/>
        </p:nvGrpSpPr>
        <p:grpSpPr>
          <a:xfrm>
            <a:off x="6402917" y="1333500"/>
            <a:ext cx="5789083" cy="4191000"/>
            <a:chOff x="6656917" y="1841500"/>
            <a:chExt cx="5789083" cy="4191000"/>
          </a:xfrm>
        </p:grpSpPr>
        <p:sp>
          <p:nvSpPr>
            <p:cNvPr id="3" name="Scroll: Vertical 2">
              <a:extLst>
                <a:ext uri="{FF2B5EF4-FFF2-40B4-BE49-F238E27FC236}">
                  <a16:creationId xmlns:a16="http://schemas.microsoft.com/office/drawing/2014/main" id="{42E02F80-2BAC-46A7-ADF3-3FEC8DAC1254}"/>
                </a:ext>
              </a:extLst>
            </p:cNvPr>
            <p:cNvSpPr/>
            <p:nvPr/>
          </p:nvSpPr>
          <p:spPr>
            <a:xfrm>
              <a:off x="6656917" y="1841500"/>
              <a:ext cx="5357283" cy="4191000"/>
            </a:xfrm>
            <a:prstGeom prst="verticalScroll">
              <a:avLst>
                <a:gd name="adj" fmla="val 6500"/>
              </a:avLst>
            </a:prstGeom>
            <a:solidFill>
              <a:srgbClr val="EDE1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algn="ctr" defTabSz="50799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Trebuchet MS"/>
              </a:endParaRPr>
            </a:p>
            <a:p>
              <a:pPr algn="ctr" defTabSz="50799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srgbClr val="000000"/>
                  </a:solidFill>
                  <a:latin typeface="Algerian" panose="020B0604020202020204" pitchFamily="82" charset="0"/>
                </a:rPr>
                <a:t>字典</a:t>
              </a:r>
            </a:p>
            <a:p>
              <a:pPr algn="ctr" defTabSz="507995" fontAlgn="base">
                <a:spcBef>
                  <a:spcPct val="0"/>
                </a:spcBef>
                <a:spcAft>
                  <a:spcPct val="0"/>
                </a:spcAft>
              </a:pPr>
              <a:endParaRPr lang="en-US" sz="2667">
                <a:solidFill>
                  <a:srgbClr val="000000"/>
                </a:solidFill>
                <a:latin typeface="Algerian" panose="020B0604020202020204" pitchFamily="8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892057-55EF-4725-B2B1-584A436320EC}"/>
                </a:ext>
              </a:extLst>
            </p:cNvPr>
            <p:cNvSpPr txBox="1"/>
            <p:nvPr/>
          </p:nvSpPr>
          <p:spPr>
            <a:xfrm>
              <a:off x="7041120" y="3268568"/>
              <a:ext cx="5404880" cy="2486002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numCol="2" rtlCol="0" anchor="ctr">
              <a:spAutoFit/>
            </a:bodyPr>
            <a:lstStyle/>
            <a:p>
              <a:pPr marL="507995" indent="-507995" defTabSz="50799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+mj-lt"/>
                <a:buAutoNum type="arabicPeriod"/>
              </a:pPr>
              <a:r>
                <a:rPr lang="en-US" sz="2222" dirty="0">
                  <a:solidFill>
                    <a:srgbClr val="000000"/>
                  </a:solidFill>
                  <a:latin typeface="Algerian" panose="020B0604020202020204" pitchFamily="82" charset="0"/>
                </a:rPr>
                <a:t>A (</a:t>
              </a:r>
              <a:r>
                <a:rPr lang="en-US" sz="2222" dirty="0" err="1">
                  <a:solidFill>
                    <a:srgbClr val="000000"/>
                  </a:solidFill>
                  <a:latin typeface="Algerian" panose="020B0604020202020204" pitchFamily="82" charset="0"/>
                </a:rPr>
                <a:t>一個</a:t>
              </a:r>
              <a:r>
                <a:rPr lang="en-US" sz="2222" dirty="0">
                  <a:solidFill>
                    <a:srgbClr val="000000"/>
                  </a:solidFill>
                  <a:latin typeface="Algerian" panose="020B0604020202020204" pitchFamily="82" charset="0"/>
                </a:rPr>
                <a:t>)</a:t>
              </a:r>
            </a:p>
            <a:p>
              <a:pPr marL="507995" indent="-507995" defTabSz="50799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+mj-lt"/>
                <a:buAutoNum type="arabicPeriod"/>
              </a:pPr>
              <a:r>
                <a:rPr lang="en-US" sz="2222" dirty="0">
                  <a:solidFill>
                    <a:srgbClr val="000000"/>
                  </a:solidFill>
                  <a:latin typeface="Algerian" panose="020B0604020202020204" pitchFamily="82" charset="0"/>
                </a:rPr>
                <a:t>An (</a:t>
              </a:r>
              <a:r>
                <a:rPr lang="en-US" sz="2222" dirty="0" err="1">
                  <a:solidFill>
                    <a:srgbClr val="000000"/>
                  </a:solidFill>
                  <a:latin typeface="Algerian" panose="020B0604020202020204" pitchFamily="82" charset="0"/>
                </a:rPr>
                <a:t>一個</a:t>
              </a:r>
              <a:r>
                <a:rPr lang="en-US" sz="2222" dirty="0">
                  <a:solidFill>
                    <a:srgbClr val="000000"/>
                  </a:solidFill>
                  <a:latin typeface="Algerian" panose="020B0604020202020204" pitchFamily="82" charset="0"/>
                </a:rPr>
                <a:t>)</a:t>
              </a:r>
            </a:p>
            <a:p>
              <a:pPr marL="507995" indent="-507995" defTabSz="50799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+mj-lt"/>
                <a:buAutoNum type="arabicPeriod"/>
              </a:pPr>
              <a:r>
                <a:rPr lang="en-US" sz="2222" dirty="0">
                  <a:solidFill>
                    <a:srgbClr val="000000"/>
                  </a:solidFill>
                  <a:latin typeface="Algerian" panose="020B0604020202020204" pitchFamily="82" charset="0"/>
                </a:rPr>
                <a:t>And (和)</a:t>
              </a:r>
            </a:p>
            <a:p>
              <a:pPr marL="507995" indent="-507995" defTabSz="50799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+mj-lt"/>
                <a:buAutoNum type="arabicPeriod"/>
              </a:pPr>
              <a:r>
                <a:rPr lang="en-US" sz="2222" dirty="0">
                  <a:solidFill>
                    <a:srgbClr val="000000"/>
                  </a:solidFill>
                  <a:latin typeface="Algerian" panose="020B0604020202020204" pitchFamily="82" charset="0"/>
                </a:rPr>
                <a:t>At (</a:t>
              </a:r>
              <a:r>
                <a:rPr lang="en-US" sz="2222" dirty="0" err="1">
                  <a:solidFill>
                    <a:srgbClr val="000000"/>
                  </a:solidFill>
                  <a:latin typeface="Algerian" panose="020B0604020202020204" pitchFamily="82" charset="0"/>
                </a:rPr>
                <a:t>對著</a:t>
              </a:r>
              <a:r>
                <a:rPr lang="en-US" sz="2222" dirty="0">
                  <a:solidFill>
                    <a:srgbClr val="000000"/>
                  </a:solidFill>
                  <a:latin typeface="Algerian" panose="020B0604020202020204" pitchFamily="82" charset="0"/>
                </a:rPr>
                <a:t>)</a:t>
              </a:r>
            </a:p>
            <a:p>
              <a:pPr marL="507995" indent="-507995" defTabSz="50799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+mj-lt"/>
                <a:buAutoNum type="arabicPeriod"/>
              </a:pPr>
              <a:r>
                <a:rPr lang="en-US" sz="2222" dirty="0">
                  <a:solidFill>
                    <a:srgbClr val="000000"/>
                  </a:solidFill>
                  <a:latin typeface="Algerian" panose="020B0604020202020204" pitchFamily="82" charset="0"/>
                </a:rPr>
                <a:t>Ate (吃)</a:t>
              </a:r>
            </a:p>
            <a:p>
              <a:pPr marL="507995" indent="-507995" defTabSz="50799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+mj-lt"/>
                <a:buAutoNum type="arabicPeriod"/>
              </a:pPr>
              <a:r>
                <a:rPr lang="en-US" sz="2222" dirty="0">
                  <a:solidFill>
                    <a:srgbClr val="000000"/>
                  </a:solidFill>
                  <a:latin typeface="Algerian" panose="020B0604020202020204" pitchFamily="82" charset="0"/>
                </a:rPr>
                <a:t>Bark (</a:t>
              </a:r>
              <a:r>
                <a:rPr lang="en-US" sz="2222" dirty="0" err="1">
                  <a:solidFill>
                    <a:srgbClr val="000000"/>
                  </a:solidFill>
                  <a:latin typeface="Algerian" panose="020B0604020202020204" pitchFamily="82" charset="0"/>
                </a:rPr>
                <a:t>吠叫</a:t>
              </a:r>
              <a:r>
                <a:rPr lang="en-US" sz="2222" dirty="0">
                  <a:solidFill>
                    <a:srgbClr val="000000"/>
                  </a:solidFill>
                  <a:latin typeface="Algerian" panose="020B0604020202020204" pitchFamily="82" charset="0"/>
                </a:rPr>
                <a:t>)</a:t>
              </a:r>
            </a:p>
            <a:p>
              <a:pPr marL="507995" indent="-507995" defTabSz="50799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+mj-lt"/>
                <a:buAutoNum type="arabicPeriod"/>
              </a:pPr>
              <a:r>
                <a:rPr lang="en-US" sz="2222" dirty="0">
                  <a:solidFill>
                    <a:srgbClr val="000000"/>
                  </a:solidFill>
                  <a:latin typeface="Algerian" panose="020B0604020202020204" pitchFamily="82" charset="0"/>
                </a:rPr>
                <a:t>Barked (</a:t>
              </a:r>
              <a:r>
                <a:rPr lang="en-US" sz="2222" dirty="0" err="1">
                  <a:solidFill>
                    <a:srgbClr val="000000"/>
                  </a:solidFill>
                  <a:latin typeface="Algerian" panose="020B0604020202020204" pitchFamily="82" charset="0"/>
                </a:rPr>
                <a:t>吠叫</a:t>
              </a:r>
              <a:r>
                <a:rPr lang="en-US" sz="2222" dirty="0">
                  <a:solidFill>
                    <a:srgbClr val="000000"/>
                  </a:solidFill>
                  <a:latin typeface="Algerian" panose="020B0604020202020204" pitchFamily="82" charset="0"/>
                </a:rPr>
                <a:t>)</a:t>
              </a:r>
            </a:p>
            <a:p>
              <a:pPr marL="507995" indent="-507995" defTabSz="50799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+mj-lt"/>
                <a:buAutoNum type="arabicPeriod"/>
              </a:pPr>
              <a:r>
                <a:rPr lang="en-US" sz="2222" dirty="0">
                  <a:solidFill>
                    <a:srgbClr val="000000"/>
                  </a:solidFill>
                  <a:latin typeface="Algerian" panose="020B0604020202020204" pitchFamily="82" charset="0"/>
                </a:rPr>
                <a:t>Cat (貓)</a:t>
              </a:r>
            </a:p>
            <a:p>
              <a:pPr marL="507995" indent="-507995" defTabSz="50799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+mj-lt"/>
                <a:buAutoNum type="arabicPeriod"/>
              </a:pPr>
              <a:r>
                <a:rPr lang="en-US" sz="2222" dirty="0">
                  <a:solidFill>
                    <a:srgbClr val="000000"/>
                  </a:solidFill>
                  <a:latin typeface="Algerian" panose="020B0604020202020204" pitchFamily="82" charset="0"/>
                </a:rPr>
                <a:t>Cats (貓)</a:t>
              </a:r>
            </a:p>
            <a:p>
              <a:pPr marL="507995" indent="-507995" defTabSz="50799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+mj-lt"/>
                <a:buAutoNum type="arabicPeriod"/>
              </a:pPr>
              <a:r>
                <a:rPr lang="en-US" sz="2222" dirty="0">
                  <a:solidFill>
                    <a:srgbClr val="000000"/>
                  </a:solidFill>
                  <a:latin typeface="Algerian" panose="020B0604020202020204" pitchFamily="82" charset="0"/>
                </a:rPr>
                <a:t>Dog (狗)</a:t>
              </a:r>
            </a:p>
            <a:p>
              <a:pPr marL="507995" indent="-507995" defTabSz="50799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+mj-lt"/>
                <a:buAutoNum type="arabicPeriod"/>
              </a:pPr>
              <a:r>
                <a:rPr lang="en-US" sz="2222" dirty="0">
                  <a:solidFill>
                    <a:srgbClr val="000000"/>
                  </a:solidFill>
                  <a:latin typeface="Algerian" panose="020B0604020202020204" pitchFamily="82" charset="0"/>
                </a:rPr>
                <a:t>Dogs (狗)</a:t>
              </a:r>
            </a:p>
            <a:p>
              <a:pPr marL="507995" indent="-507995" defTabSz="50799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+mj-lt"/>
                <a:buAutoNum type="arabicPeriod"/>
              </a:pPr>
              <a:r>
                <a:rPr lang="en-US" sz="2222" dirty="0">
                  <a:solidFill>
                    <a:srgbClr val="000000"/>
                  </a:solidFill>
                  <a:latin typeface="Algerian" panose="020B0604020202020204" pitchFamily="82" charset="0"/>
                </a:rPr>
                <a:t>Eat (吃)</a:t>
              </a:r>
            </a:p>
            <a:p>
              <a:pPr algn="ctr" defTabSz="50799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222" dirty="0">
                <a:solidFill>
                  <a:srgbClr val="000000"/>
                </a:solidFill>
                <a:latin typeface="Trebuchet M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07E48A7-AAF1-4B94-B387-FDDE0B9DEAB4}"/>
              </a:ext>
            </a:extLst>
          </p:cNvPr>
          <p:cNvSpPr txBox="1"/>
          <p:nvPr/>
        </p:nvSpPr>
        <p:spPr>
          <a:xfrm>
            <a:off x="435098" y="1333500"/>
            <a:ext cx="5691513" cy="95397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111" dirty="0">
                <a:solidFill>
                  <a:srgbClr val="000000"/>
                </a:solidFill>
                <a:latin typeface="Trebuchet MS"/>
              </a:rPr>
              <a:t>「A dog barked at a cat. </a:t>
            </a: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111" dirty="0">
                <a:solidFill>
                  <a:srgbClr val="000000"/>
                </a:solidFill>
                <a:latin typeface="Trebuchet MS"/>
              </a:rPr>
              <a:t>(</a:t>
            </a:r>
            <a:r>
              <a:rPr lang="en-US" sz="3111" dirty="0" err="1">
                <a:solidFill>
                  <a:srgbClr val="000000"/>
                </a:solidFill>
                <a:latin typeface="Trebuchet MS"/>
              </a:rPr>
              <a:t>有一隻狗對著一隻貓吠叫</a:t>
            </a:r>
            <a:r>
              <a:rPr lang="en-US" sz="3111" dirty="0">
                <a:solidFill>
                  <a:srgbClr val="000000"/>
                </a:solidFill>
                <a:latin typeface="Trebuchet MS"/>
              </a:rPr>
              <a:t>。)」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D7BBE-BAE5-4945-91D8-9B7EDB33DB36}"/>
              </a:ext>
            </a:extLst>
          </p:cNvPr>
          <p:cNvSpPr txBox="1"/>
          <p:nvPr/>
        </p:nvSpPr>
        <p:spPr>
          <a:xfrm>
            <a:off x="240025" y="2401494"/>
            <a:ext cx="6081658" cy="374871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rebuchet MS"/>
              </a:rPr>
              <a:t>a           [1, 0, 0, 0, 0, 0, 0, 0, 0, 0, 0, 0]</a:t>
            </a: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rebuchet MS"/>
              </a:rPr>
              <a:t>dog       [0, 0, 0, 0, 0, 0, 0, 0, 0, 0, 1, 0]</a:t>
            </a: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rebuchet MS"/>
              </a:rPr>
              <a:t>barked  [0, 0, 0, 0, 0, 0, </a:t>
            </a:r>
            <a:r>
              <a:rPr lang="en-US" altLang="zh-TW" sz="2400" dirty="0">
                <a:solidFill>
                  <a:srgbClr val="000000"/>
                </a:solidFill>
                <a:latin typeface="Trebuchet MS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rebuchet MS"/>
              </a:rPr>
              <a:t>, 0, 0, 0, 0, 0]</a:t>
            </a: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rebuchet MS"/>
              </a:rPr>
              <a:t>at         [0, 0, 0, 1, 0, 0, 0, 0, 0, 0, 0, 0]</a:t>
            </a: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rebuchet MS"/>
              </a:rPr>
              <a:t>a          [1, 0, 0, 0, 0, 0, 0, 0, 0, 0, 0, 0]</a:t>
            </a: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rebuchet MS"/>
            </a:endParaRPr>
          </a:p>
          <a:p>
            <a:pPr defTabSz="5079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rebuchet MS"/>
              </a:rPr>
              <a:t>cat       [0, 0, 0, 0, 0, 0, 0, 1, 0, 0, 0, 0]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687CB-D56F-4410-A40E-8BAA044B24BE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one hot encoding </a:t>
            </a:r>
            <a:r>
              <a:rPr lang="zh-TW" altLang="en-US" dirty="0"/>
              <a:t>的問題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09B98E-B619-4391-A80F-2190598E854F}"/>
              </a:ext>
            </a:extLst>
          </p:cNvPr>
          <p:cNvSpPr txBox="1"/>
          <p:nvPr/>
        </p:nvSpPr>
        <p:spPr>
          <a:xfrm>
            <a:off x="1139399" y="390399"/>
            <a:ext cx="9974424" cy="52168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One-hot Encoding</a:t>
            </a:r>
            <a:endParaRPr lang="zh-TW" altLang="en-US" sz="3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0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EA763BD-FAED-414E-8486-F8DF561F6CB6}"/>
              </a:ext>
            </a:extLst>
          </p:cNvPr>
          <p:cNvSpPr txBox="1"/>
          <p:nvPr/>
        </p:nvSpPr>
        <p:spPr>
          <a:xfrm>
            <a:off x="558310" y="1799822"/>
            <a:ext cx="11095625" cy="14219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One hot vector 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維度會隨著字典大小的增加而增加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無法表達字跟詞之間的關係，也就是說 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vector 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的資訊密度很低，兩者內積為 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EA3E6D-0669-4B2C-BEC3-067B3F259DE4}"/>
              </a:ext>
            </a:extLst>
          </p:cNvPr>
          <p:cNvSpPr txBox="1"/>
          <p:nvPr/>
        </p:nvSpPr>
        <p:spPr>
          <a:xfrm>
            <a:off x="1407395" y="318524"/>
            <a:ext cx="9974424" cy="52168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one hot encoding </a:t>
            </a:r>
            <a:r>
              <a:rPr lang="zh-TW" altLang="en-US" sz="3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的問題</a:t>
            </a:r>
          </a:p>
        </p:txBody>
      </p:sp>
    </p:spTree>
    <p:extLst>
      <p:ext uri="{BB962C8B-B14F-4D97-AF65-F5344CB8AC3E}">
        <p14:creationId xmlns:p14="http://schemas.microsoft.com/office/powerpoint/2010/main" val="303898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EA763BD-FAED-414E-8486-F8DF561F6CB6}"/>
              </a:ext>
            </a:extLst>
          </p:cNvPr>
          <p:cNvSpPr txBox="1"/>
          <p:nvPr/>
        </p:nvSpPr>
        <p:spPr>
          <a:xfrm>
            <a:off x="691308" y="1567516"/>
            <a:ext cx="10940011" cy="2086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希望將原本資訊密度低、維度高的向量，改成資訊密度高、維度低的向量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這個低維度的向量有個特性，當詞與詞的意思越接近，在向量空間中也會越接近，兩者的夾角也會越小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每個維度可以代表一個特徵</a:t>
            </a:r>
            <a:endParaRPr 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B0CA0-DC15-411A-AC22-A7D821BB9828}"/>
              </a:ext>
            </a:extLst>
          </p:cNvPr>
          <p:cNvSpPr txBox="1"/>
          <p:nvPr/>
        </p:nvSpPr>
        <p:spPr>
          <a:xfrm>
            <a:off x="1108788" y="495805"/>
            <a:ext cx="9974424" cy="52168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Word Embedding</a:t>
            </a:r>
          </a:p>
        </p:txBody>
      </p:sp>
    </p:spTree>
    <p:extLst>
      <p:ext uri="{BB962C8B-B14F-4D97-AF65-F5344CB8AC3E}">
        <p14:creationId xmlns:p14="http://schemas.microsoft.com/office/powerpoint/2010/main" val="42902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3E4FB07-B94E-4D4F-B392-9C1B9F2CFAA4}"/>
              </a:ext>
            </a:extLst>
          </p:cNvPr>
          <p:cNvGrpSpPr/>
          <p:nvPr/>
        </p:nvGrpSpPr>
        <p:grpSpPr>
          <a:xfrm>
            <a:off x="11490" y="1446711"/>
            <a:ext cx="6084510" cy="3964578"/>
            <a:chOff x="465666" y="1841500"/>
            <a:chExt cx="6084510" cy="3964578"/>
          </a:xfrm>
        </p:grpSpPr>
        <p:pic>
          <p:nvPicPr>
            <p:cNvPr id="27" name="Picture 26" descr="Kitten sleeping in a bed">
              <a:extLst>
                <a:ext uri="{FF2B5EF4-FFF2-40B4-BE49-F238E27FC236}">
                  <a16:creationId xmlns:a16="http://schemas.microsoft.com/office/drawing/2014/main" id="{E954DE08-52B9-43AC-98CE-39F48B87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3723" y="4562875"/>
              <a:ext cx="1105146" cy="737663"/>
            </a:xfrm>
            <a:prstGeom prst="rect">
              <a:avLst/>
            </a:prstGeom>
          </p:spPr>
        </p:pic>
        <p:pic>
          <p:nvPicPr>
            <p:cNvPr id="32" name="Picture 31" descr="Two brown alpacas">
              <a:extLst>
                <a:ext uri="{FF2B5EF4-FFF2-40B4-BE49-F238E27FC236}">
                  <a16:creationId xmlns:a16="http://schemas.microsoft.com/office/drawing/2014/main" id="{8FB9C2D9-CC73-4C00-93C4-668037328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582" y="2988412"/>
              <a:ext cx="1051003" cy="700498"/>
            </a:xfrm>
            <a:prstGeom prst="rect">
              <a:avLst/>
            </a:prstGeom>
          </p:spPr>
        </p:pic>
        <p:pic>
          <p:nvPicPr>
            <p:cNvPr id="34" name="Picture 33" descr="Two giraffe embracing">
              <a:extLst>
                <a:ext uri="{FF2B5EF4-FFF2-40B4-BE49-F238E27FC236}">
                  <a16:creationId xmlns:a16="http://schemas.microsoft.com/office/drawing/2014/main" id="{4C1AFBE3-16D6-46BF-B611-EF311665B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92" t="27130" r="50601"/>
            <a:stretch/>
          </p:blipFill>
          <p:spPr>
            <a:xfrm>
              <a:off x="5119853" y="2092101"/>
              <a:ext cx="976148" cy="1135569"/>
            </a:xfrm>
            <a:prstGeom prst="rect">
              <a:avLst/>
            </a:prstGeom>
          </p:spPr>
        </p:pic>
        <p:pic>
          <p:nvPicPr>
            <p:cNvPr id="36" name="Picture 35" descr="Atlantic Puffins on rock">
              <a:extLst>
                <a:ext uri="{FF2B5EF4-FFF2-40B4-BE49-F238E27FC236}">
                  <a16:creationId xmlns:a16="http://schemas.microsoft.com/office/drawing/2014/main" id="{C116898A-09DD-4D03-B986-A0A0E393D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325" t="17265"/>
            <a:stretch/>
          </p:blipFill>
          <p:spPr>
            <a:xfrm>
              <a:off x="4990855" y="4285561"/>
              <a:ext cx="1105146" cy="1075273"/>
            </a:xfrm>
            <a:prstGeom prst="rect">
              <a:avLst/>
            </a:prstGeom>
          </p:spPr>
        </p:pic>
        <p:pic>
          <p:nvPicPr>
            <p:cNvPr id="38" name="Picture 37" descr="Falcon landing">
              <a:extLst>
                <a:ext uri="{FF2B5EF4-FFF2-40B4-BE49-F238E27FC236}">
                  <a16:creationId xmlns:a16="http://schemas.microsoft.com/office/drawing/2014/main" id="{4AEDD6C7-1A74-4323-A5BB-7A01C825E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9885" b="16995"/>
            <a:stretch/>
          </p:blipFill>
          <p:spPr>
            <a:xfrm>
              <a:off x="3173071" y="3990482"/>
              <a:ext cx="1336444" cy="820472"/>
            </a:xfrm>
            <a:prstGeom prst="rect">
              <a:avLst/>
            </a:prstGeom>
          </p:spPr>
        </p:pic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348E0FF-0AB0-49D6-962A-C740E6EF2B16}"/>
                </a:ext>
              </a:extLst>
            </p:cNvPr>
            <p:cNvCxnSpPr>
              <a:cxnSpLocks/>
            </p:cNvCxnSpPr>
            <p:nvPr/>
          </p:nvCxnSpPr>
          <p:spPr>
            <a:xfrm>
              <a:off x="772647" y="3823789"/>
              <a:ext cx="5323353" cy="0"/>
            </a:xfrm>
            <a:prstGeom prst="straightConnector1">
              <a:avLst/>
            </a:prstGeom>
            <a:ln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8CC55CDE-CE16-485C-89BA-D3F7B066811E}"/>
                </a:ext>
              </a:extLst>
            </p:cNvPr>
            <p:cNvCxnSpPr>
              <a:cxnSpLocks/>
            </p:cNvCxnSpPr>
            <p:nvPr/>
          </p:nvCxnSpPr>
          <p:spPr>
            <a:xfrm>
              <a:off x="3434323" y="1841500"/>
              <a:ext cx="0" cy="3964578"/>
            </a:xfrm>
            <a:prstGeom prst="straightConnector1">
              <a:avLst/>
            </a:prstGeom>
            <a:ln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A564F7-5D7A-48AE-BFE5-7CE723B01F1E}"/>
                </a:ext>
              </a:extLst>
            </p:cNvPr>
            <p:cNvSpPr txBox="1"/>
            <p:nvPr/>
          </p:nvSpPr>
          <p:spPr>
            <a:xfrm>
              <a:off x="465666" y="3828918"/>
              <a:ext cx="1479744" cy="26161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 defTabSz="50799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2">
                  <a:solidFill>
                    <a:srgbClr val="000000"/>
                  </a:solidFill>
                  <a:latin typeface="Trebuchet MS"/>
                </a:rPr>
                <a:t>家畜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6276AB1-F75E-4481-BC60-D1968AA5E452}"/>
                </a:ext>
              </a:extLst>
            </p:cNvPr>
            <p:cNvSpPr txBox="1"/>
            <p:nvPr/>
          </p:nvSpPr>
          <p:spPr>
            <a:xfrm>
              <a:off x="5070432" y="3828918"/>
              <a:ext cx="1479744" cy="26161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 defTabSz="50799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2">
                  <a:solidFill>
                    <a:srgbClr val="000000"/>
                  </a:solidFill>
                  <a:latin typeface="Trebuchet MS"/>
                </a:rPr>
                <a:t>野生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BDBFC9-4895-4A9D-BF92-C473A2B8E3A6}"/>
                </a:ext>
              </a:extLst>
            </p:cNvPr>
            <p:cNvSpPr txBox="1"/>
            <p:nvPr/>
          </p:nvSpPr>
          <p:spPr>
            <a:xfrm>
              <a:off x="2902192" y="1915588"/>
              <a:ext cx="1479744" cy="26161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 defTabSz="50799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2">
                  <a:solidFill>
                    <a:srgbClr val="000000"/>
                  </a:solidFill>
                  <a:latin typeface="Trebuchet MS"/>
                </a:rPr>
                <a:t>大型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39A36CD-98C7-4E0F-9A27-094F97C0D4EC}"/>
                </a:ext>
              </a:extLst>
            </p:cNvPr>
            <p:cNvSpPr txBox="1"/>
            <p:nvPr/>
          </p:nvSpPr>
          <p:spPr>
            <a:xfrm>
              <a:off x="3029771" y="5486749"/>
              <a:ext cx="1479744" cy="26161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 defTabSz="50799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22">
                  <a:solidFill>
                    <a:srgbClr val="000000"/>
                  </a:solidFill>
                  <a:latin typeface="Trebuchet MS"/>
                </a:rPr>
                <a:t>小型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D317CB7D-C4D5-4900-9DB1-477CD4664028}"/>
                </a:ext>
              </a:extLst>
            </p:cNvPr>
            <p:cNvSpPr/>
            <p:nvPr/>
          </p:nvSpPr>
          <p:spPr>
            <a:xfrm>
              <a:off x="1888031" y="5157996"/>
              <a:ext cx="1027238" cy="405677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0799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ysClr val="windowText" lastClr="000000"/>
                  </a:solidFill>
                  <a:latin typeface="Trebuchet MS"/>
                </a:rPr>
                <a:t>小貓</a:t>
              </a:r>
            </a:p>
            <a:p>
              <a:pPr algn="ctr" defTabSz="50799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ysClr val="windowText" lastClr="000000"/>
                  </a:solidFill>
                  <a:latin typeface="Trebuchet MS"/>
                </a:rPr>
                <a:t>(-.75, -.8)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BE03AD52-72E4-4DE2-A948-826EE8290EA8}"/>
                </a:ext>
              </a:extLst>
            </p:cNvPr>
            <p:cNvSpPr/>
            <p:nvPr/>
          </p:nvSpPr>
          <p:spPr>
            <a:xfrm>
              <a:off x="1609643" y="2785573"/>
              <a:ext cx="1027238" cy="405677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0799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ysClr val="windowText" lastClr="000000"/>
                  </a:solidFill>
                  <a:latin typeface="Trebuchet MS"/>
                </a:rPr>
                <a:t>羊駝</a:t>
              </a:r>
            </a:p>
            <a:p>
              <a:pPr algn="ctr" defTabSz="50799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ysClr val="windowText" lastClr="000000"/>
                  </a:solidFill>
                  <a:latin typeface="Trebuchet MS"/>
                </a:rPr>
                <a:t>(-.9, .1)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770554A-03F2-49CE-BE47-4357DAAE5B46}"/>
                </a:ext>
              </a:extLst>
            </p:cNvPr>
            <p:cNvSpPr/>
            <p:nvPr/>
          </p:nvSpPr>
          <p:spPr>
            <a:xfrm>
              <a:off x="3773148" y="4571968"/>
              <a:ext cx="1027238" cy="405677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0799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ysClr val="windowText" lastClr="000000"/>
                  </a:solidFill>
                  <a:latin typeface="Trebuchet MS"/>
                </a:rPr>
                <a:t>隼</a:t>
              </a:r>
            </a:p>
            <a:p>
              <a:pPr algn="ctr" defTabSz="50799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ysClr val="windowText" lastClr="000000"/>
                  </a:solidFill>
                  <a:latin typeface="Trebuchet MS"/>
                </a:rPr>
                <a:t>(.15, -.4)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0958E0F-6866-4B69-AAC4-80C89E4203BC}"/>
                </a:ext>
              </a:extLst>
            </p:cNvPr>
            <p:cNvSpPr/>
            <p:nvPr/>
          </p:nvSpPr>
          <p:spPr>
            <a:xfrm>
              <a:off x="5079677" y="5097699"/>
              <a:ext cx="1027238" cy="405677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07995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333" dirty="0">
                  <a:solidFill>
                    <a:sysClr val="windowText" lastClr="000000"/>
                  </a:solidFill>
                  <a:latin typeface="Trebuchet MS"/>
                  <a:ea typeface="HG丸ｺﾞｼｯｸM-PRO" panose="020F0400000000000000" pitchFamily="34" charset="-128"/>
                </a:rPr>
                <a:t>海鹦</a:t>
              </a:r>
              <a:endParaRPr lang="en-US" altLang="ja-JP" sz="1333">
                <a:solidFill>
                  <a:sysClr val="windowText" lastClr="000000"/>
                </a:solidFill>
                <a:latin typeface="Trebuchet MS"/>
                <a:ea typeface="HG丸ｺﾞｼｯｸM-PRO" panose="020F0400000000000000" pitchFamily="34" charset="-128"/>
              </a:endParaRPr>
            </a:p>
            <a:p>
              <a:pPr algn="ctr" defTabSz="50799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ysClr val="windowText" lastClr="000000"/>
                  </a:solidFill>
                  <a:latin typeface="Trebuchet MS"/>
                </a:rPr>
                <a:t>(.</a:t>
              </a:r>
              <a:r>
                <a:rPr lang="en-US" sz="1333" dirty="0">
                  <a:solidFill>
                    <a:sysClr val="windowText" lastClr="000000"/>
                  </a:solidFill>
                  <a:latin typeface="Trebuchet MS"/>
                </a:rPr>
                <a:t>85, -.65)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7A79C2A8-907A-40F2-9B2A-873733A6DCFB}"/>
                </a:ext>
              </a:extLst>
            </p:cNvPr>
            <p:cNvSpPr/>
            <p:nvPr/>
          </p:nvSpPr>
          <p:spPr>
            <a:xfrm>
              <a:off x="4338607" y="2007536"/>
              <a:ext cx="1027238" cy="405677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0799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ysClr val="windowText" lastClr="000000"/>
                  </a:solidFill>
                  <a:latin typeface="Trebuchet MS"/>
                </a:rPr>
                <a:t>長頸鹿</a:t>
              </a:r>
            </a:p>
            <a:p>
              <a:pPr algn="ctr" defTabSz="50799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ysClr val="windowText" lastClr="000000"/>
                  </a:solidFill>
                  <a:latin typeface="Trebuchet MS"/>
                </a:rPr>
                <a:t>(.9, .9)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2C35BA3-BCBC-4225-9AE8-11E343613367}"/>
              </a:ext>
            </a:extLst>
          </p:cNvPr>
          <p:cNvSpPr txBox="1"/>
          <p:nvPr/>
        </p:nvSpPr>
        <p:spPr>
          <a:xfrm>
            <a:off x="1205538" y="83736"/>
            <a:ext cx="9974424" cy="52168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Word Embedding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65662-6C82-49FD-9168-53FE7DBADFB6}"/>
              </a:ext>
            </a:extLst>
          </p:cNvPr>
          <p:cNvSpPr txBox="1"/>
          <p:nvPr/>
        </p:nvSpPr>
        <p:spPr>
          <a:xfrm>
            <a:off x="1353768" y="762171"/>
            <a:ext cx="9310061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以二維的 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word embedding 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endParaRPr 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BBABEB-AD7E-41D5-97DF-6CF593F88D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8" y="2159052"/>
            <a:ext cx="6355790" cy="234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A8F4AC-3700-47E4-AC4E-CE934C6C4707}"/>
              </a:ext>
            </a:extLst>
          </p:cNvPr>
          <p:cNvSpPr txBox="1"/>
          <p:nvPr/>
        </p:nvSpPr>
        <p:spPr>
          <a:xfrm>
            <a:off x="3051110" y="3036780"/>
            <a:ext cx="6438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RNN model</a:t>
            </a:r>
          </a:p>
        </p:txBody>
      </p:sp>
    </p:spTree>
    <p:extLst>
      <p:ext uri="{BB962C8B-B14F-4D97-AF65-F5344CB8AC3E}">
        <p14:creationId xmlns:p14="http://schemas.microsoft.com/office/powerpoint/2010/main" val="4150873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400" dirty="0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2DC2ADA4-67A3-4136-9A41-04B6EFCEBBA8}" vid="{8D7F6D3F-7026-4FAE-B40F-8481216446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1388</Words>
  <Application>Microsoft Office PowerPoint</Application>
  <PresentationFormat>寬螢幕</PresentationFormat>
  <Paragraphs>345</Paragraphs>
  <Slides>23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35" baseType="lpstr">
      <vt:lpstr>微軟正黑體</vt:lpstr>
      <vt:lpstr>Noto Sans Symbols</vt:lpstr>
      <vt:lpstr>Algerian</vt:lpstr>
      <vt:lpstr>Arial</vt:lpstr>
      <vt:lpstr>Calibri</vt:lpstr>
      <vt:lpstr>Calibri Light</vt:lpstr>
      <vt:lpstr>Cambria Math</vt:lpstr>
      <vt:lpstr>Questrial</vt:lpstr>
      <vt:lpstr>Trebuchet MS</vt:lpstr>
      <vt:lpstr>Wingdings</vt:lpstr>
      <vt:lpstr>Office Theme</vt:lpstr>
      <vt:lpstr>Theme1</vt:lpstr>
      <vt:lpstr>深度學習基礎概論</vt:lpstr>
      <vt:lpstr>目錄</vt:lpstr>
      <vt:lpstr>PowerPoint 簡報</vt:lpstr>
      <vt:lpstr>將單詞轉換為數字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RNN</vt:lpstr>
      <vt:lpstr>PowerPoint 簡報</vt:lpstr>
      <vt:lpstr>RNN</vt:lpstr>
      <vt:lpstr>RNN</vt:lpstr>
      <vt:lpstr>遞歸神經網路</vt:lpstr>
      <vt:lpstr>RNN</vt:lpstr>
      <vt:lpstr>PowerPoint 簡報</vt:lpstr>
      <vt:lpstr>RNN</vt:lpstr>
      <vt:lpstr>LSTM</vt:lpstr>
      <vt:lpstr>LSTM</vt:lpstr>
      <vt:lpstr>LSTM</vt:lpstr>
      <vt:lpstr>LSTM</vt:lpstr>
      <vt:lpstr>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深度學習基礎概論</dc:title>
  <dc:creator>吳 茂嘉</dc:creator>
  <cp:lastModifiedBy>吳茂嘉</cp:lastModifiedBy>
  <cp:revision>100</cp:revision>
  <dcterms:created xsi:type="dcterms:W3CDTF">2022-04-01T06:55:57Z</dcterms:created>
  <dcterms:modified xsi:type="dcterms:W3CDTF">2022-04-07T22:55:03Z</dcterms:modified>
</cp:coreProperties>
</file>