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6C072FB-7DC5-4036-AE8B-AE4AC41AB5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418596A-BE88-4C07-A693-1CC6AC69D3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4AB607A-7CDA-4501-9503-3C3576C96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A474-5173-472A-AF66-C5A48EAACA74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77A4232-AFAB-4C5C-9A8E-EA36B16B3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581424-FCD3-4726-A060-C33D15C0A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1B55-BC15-4FF0-8B00-5B7AEB39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15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31B8E2-627C-4869-B6AC-0859BE4CC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F03C920F-47F4-43B1-83A7-1256456F01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A8E262-9D77-4675-8752-34574CACD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A474-5173-472A-AF66-C5A48EAACA74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4BA6CBE-D9A7-48AE-B30C-A58F31433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19847BC-240D-415B-8472-47E9780BA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1B55-BC15-4FF0-8B00-5B7AEB39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195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36DFED53-79FD-4A8A-B7E0-98DF95C497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0F50DBB-7B3E-47A5-8913-8F0BB3AE52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C526F8A-0589-41A0-B10C-6B9E613B0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A474-5173-472A-AF66-C5A48EAACA74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A719203-2894-48A8-8B28-7D4CA3EBE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A682BAD-3874-4AD9-95DC-4EB5D830A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1B55-BC15-4FF0-8B00-5B7AEB39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404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05673D-294C-4F06-AD4F-324CE6C91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106B488-6B62-4CB3-80B5-83EC883E3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0A2BDF1-A928-4D3B-93D9-89D31848E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A474-5173-472A-AF66-C5A48EAACA74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7DF451-6400-475E-82AD-03ADE2D62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5A6A9F4-A0CD-4E95-88D0-2615541E8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1B55-BC15-4FF0-8B00-5B7AEB39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74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2BD618-712C-4E3A-86C7-16ACAB8D6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497FA24-739C-4D1C-8A31-7B4AA04E3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E4F8ECD-83F3-4674-8F1B-32C5DC8E2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A474-5173-472A-AF66-C5A48EAACA74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7348E51-F4F7-40B8-A54F-590A66933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AFE9CE1-7B26-484B-9124-D24409AC0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1B55-BC15-4FF0-8B00-5B7AEB39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81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B0F891A-BDB1-4BB5-AAF3-1AB160D64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21A056-150C-4CEE-B912-1B4676499D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6AFB2EA-47A3-441D-B9E4-898EA79AE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7FF6EAC-928F-4BD4-B223-4265519FF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A474-5173-472A-AF66-C5A48EAACA74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96C7FB8-CFAE-4CB9-89E5-823FB97CA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07C300C-8705-40FD-A7B3-D286897E0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1B55-BC15-4FF0-8B00-5B7AEB39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406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EC4998-F281-4492-928A-622E49A59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E531C-C162-4127-B2FB-5BF0C34369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6D724E8-AB99-4462-95BF-938D927AA8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C4652A-E75E-4E4C-A0D8-3E83F2161F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44C14181-9666-4B77-9D4B-DE7234C647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459C75C-54D8-419B-9730-666F9D6AC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A474-5173-472A-AF66-C5A48EAACA74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55E878A-343E-4970-9AE4-983312952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3C6A762B-F9F6-49BB-958B-643ED3233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1B55-BC15-4FF0-8B00-5B7AEB39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849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86E9F3-FA95-468B-88AE-D550FCCB4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4878303-F9EB-48FC-ACFC-E72168C5E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A474-5173-472A-AF66-C5A48EAACA74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E05EEF6-CF4A-4E03-A029-C98D13EE2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B917378-67D9-467A-8738-1A5C25520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1B55-BC15-4FF0-8B00-5B7AEB39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15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C239F4C7-61A8-404E-90A4-3EAC6C455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A474-5173-472A-AF66-C5A48EAACA74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A0FBEECD-6993-4F7B-BD37-8930B7E7C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3E325C4-5B26-4235-8718-90B1C08AD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1B55-BC15-4FF0-8B00-5B7AEB39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806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60B452-0061-4B50-8D82-57AD52D22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63096FB-BC9D-47E9-B316-14797B190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E8CF9F4-C8CF-4FEB-92DC-6A43681A5D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4914C32-E752-42C4-AE8B-28EEA009A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A474-5173-472A-AF66-C5A48EAACA74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6E040BE-AC68-4B5A-959D-703C14D8B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D8B4743-FCC8-4083-A7A4-F0891B310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1B55-BC15-4FF0-8B00-5B7AEB39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01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1FA4D2B-74DF-42C0-A041-336D4CEF1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D86CDF64-2D99-48F2-9FDC-1A780A626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72940FB-60FB-4F9D-A1F3-BF565213F7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9500663-F4A9-4E9A-A226-F374057F7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FA474-5173-472A-AF66-C5A48EAACA74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80AF60B-CE9F-4F46-9E24-83700F089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557074F-88D3-4D02-9418-739EE21AF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11B55-BC15-4FF0-8B00-5B7AEB39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474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B48FD744-3832-4F6D-B4F7-5F7229B33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36105FD-5783-4E47-8EC5-82403EE02F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D6EE5AB-6211-478C-BCFA-591EA40245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7FA474-5173-472A-AF66-C5A48EAACA74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C010704-D1D2-41C0-B4C2-444C199A78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4E488DA-13CA-4CEE-8217-D7B7C47857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11B55-BC15-4FF0-8B00-5B7AEB39E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778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3C8FB-9DBA-407F-804F-706D7F97A3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/>
              <a:t>BERT</a:t>
            </a:r>
            <a:endParaRPr 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228EFB8-AE0F-4720-9177-75A3B91D04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04/22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81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EB9F9B-6B16-4BDD-B1AE-D03B25479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563" y="214479"/>
            <a:ext cx="10515600" cy="1325563"/>
          </a:xfrm>
        </p:spPr>
        <p:txBody>
          <a:bodyPr/>
          <a:lstStyle/>
          <a:p>
            <a:pPr algn="ctr"/>
            <a:r>
              <a:rPr lang="en-US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self – supervised </a:t>
            </a:r>
            <a:r>
              <a:rPr lang="en-US" altLang="zh-TW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learning</a:t>
            </a:r>
            <a:endParaRPr lang="en-US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87B8AD0-53C8-4DC7-97CF-08EF921F9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926" y="1540042"/>
            <a:ext cx="11000874" cy="4952833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supervised </a:t>
            </a:r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learning </a:t>
            </a:r>
            <a:r>
              <a:rPr 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每一筆資料都有 </a:t>
            </a:r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labels</a:t>
            </a:r>
          </a:p>
          <a:p>
            <a:endParaRPr lang="en-US" altLang="zh-TW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unsupervised </a:t>
            </a:r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learning </a:t>
            </a:r>
            <a:r>
              <a:rPr 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每一筆資料沒有 </a:t>
            </a:r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labels</a:t>
            </a:r>
          </a:p>
          <a:p>
            <a:endParaRPr lang="en-US" altLang="zh-TW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self – supervised </a:t>
            </a:r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learning </a:t>
            </a:r>
            <a:r>
              <a:rPr 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介於 </a:t>
            </a:r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unsupervised 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和 </a:t>
            </a:r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supervised 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之間，拿部分 </a:t>
            </a:r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input 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當成 </a:t>
            </a:r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labels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，我們希望模型的 </a:t>
            </a:r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output 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和 </a:t>
            </a:r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label 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越近越好</a:t>
            </a:r>
            <a:endParaRPr lang="en-US" altLang="zh-TW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endParaRPr lang="en-US" altLang="zh-TW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self-supervised learning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可以算是一種 </a:t>
            </a:r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unsupervised learning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，但因為 </a:t>
            </a:r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unsupervised learning 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的範圍比較大，有不同的做法，所以將自己的 </a:t>
            </a:r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input 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分一部分出來當 </a:t>
            </a:r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label 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的叫 </a:t>
            </a:r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self-supervised learning</a:t>
            </a:r>
          </a:p>
        </p:txBody>
      </p:sp>
    </p:spTree>
    <p:extLst>
      <p:ext uri="{BB962C8B-B14F-4D97-AF65-F5344CB8AC3E}">
        <p14:creationId xmlns:p14="http://schemas.microsoft.com/office/powerpoint/2010/main" val="3855108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0180E52-4EEB-4F01-A277-87235BBE7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How to train BERT</a:t>
            </a:r>
            <a:endParaRPr 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68C5798-64F6-4D51-9A27-315CB48E4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Masking input</a:t>
            </a:r>
          </a:p>
          <a:p>
            <a:endParaRPr lang="en-US" dirty="0"/>
          </a:p>
          <a:p>
            <a:r>
              <a:rPr lang="en-US" dirty="0"/>
              <a:t>Next sentence prediction</a:t>
            </a:r>
          </a:p>
        </p:txBody>
      </p:sp>
    </p:spTree>
    <p:extLst>
      <p:ext uri="{BB962C8B-B14F-4D97-AF65-F5344CB8AC3E}">
        <p14:creationId xmlns:p14="http://schemas.microsoft.com/office/powerpoint/2010/main" val="1636943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5C125F-7932-43C2-9F1D-330D90B17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473" y="0"/>
            <a:ext cx="10515600" cy="1325563"/>
          </a:xfrm>
        </p:spPr>
        <p:txBody>
          <a:bodyPr/>
          <a:lstStyle/>
          <a:p>
            <a:r>
              <a:rPr lang="en-US" dirty="0"/>
              <a:t>Masking input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F9614915-2AB1-4811-9592-FC090D4B8067}"/>
              </a:ext>
            </a:extLst>
          </p:cNvPr>
          <p:cNvSpPr/>
          <p:nvPr/>
        </p:nvSpPr>
        <p:spPr>
          <a:xfrm>
            <a:off x="8424882" y="5213685"/>
            <a:ext cx="1037900" cy="7508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4B38B350-2C62-4642-B8FF-F39EB5F54E8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7" t="818"/>
          <a:stretch/>
        </p:blipFill>
        <p:spPr>
          <a:xfrm>
            <a:off x="4219662" y="151002"/>
            <a:ext cx="7791865" cy="6289128"/>
          </a:xfrm>
          <a:prstGeom prst="rect">
            <a:avLst/>
          </a:prstGeom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id="{CA314ED9-1AD0-41E3-AECB-E40819E3AD95}"/>
              </a:ext>
            </a:extLst>
          </p:cNvPr>
          <p:cNvSpPr/>
          <p:nvPr/>
        </p:nvSpPr>
        <p:spPr>
          <a:xfrm>
            <a:off x="4915949" y="5213685"/>
            <a:ext cx="2483141" cy="969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D2F358A4-1B65-4324-B9F1-EEEBF02C4B1C}"/>
              </a:ext>
            </a:extLst>
          </p:cNvPr>
          <p:cNvSpPr/>
          <p:nvPr/>
        </p:nvSpPr>
        <p:spPr>
          <a:xfrm>
            <a:off x="4672669" y="755010"/>
            <a:ext cx="3020036" cy="969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55B2B2EA-5D4F-408A-8E80-DB04D9F5690A}"/>
              </a:ext>
            </a:extLst>
          </p:cNvPr>
          <p:cNvSpPr/>
          <p:nvPr/>
        </p:nvSpPr>
        <p:spPr>
          <a:xfrm>
            <a:off x="9753011" y="2472671"/>
            <a:ext cx="1886124" cy="6815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E5E00FD9-51D8-49FD-B74B-4C85B85E5E2C}"/>
              </a:ext>
            </a:extLst>
          </p:cNvPr>
          <p:cNvSpPr/>
          <p:nvPr/>
        </p:nvSpPr>
        <p:spPr>
          <a:xfrm>
            <a:off x="8338657" y="5461234"/>
            <a:ext cx="1124125" cy="6024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600E5CC5-0426-444B-9DF1-509641FEC3B2}"/>
              </a:ext>
            </a:extLst>
          </p:cNvPr>
          <p:cNvSpPr txBox="1"/>
          <p:nvPr/>
        </p:nvSpPr>
        <p:spPr>
          <a:xfrm>
            <a:off x="8678411" y="5531630"/>
            <a:ext cx="4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灣</a:t>
            </a:r>
            <a:endParaRPr lang="en-US" sz="24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29BEE96E-8F27-4134-B0B2-15BD0E0C106C}"/>
              </a:ext>
            </a:extLst>
          </p:cNvPr>
          <p:cNvSpPr txBox="1"/>
          <p:nvPr/>
        </p:nvSpPr>
        <p:spPr>
          <a:xfrm>
            <a:off x="83890" y="1174459"/>
            <a:ext cx="436227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回顧 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transformer encoder 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，輸入一排向量，輸出一排相同長度的向量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隨機決定將一些文字蓋住或是換成隨機的文字，而蓋住也就是替換成一個非中文字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接著輸出的向量做 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linear transform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，也就是乘一個矩陣，再做 </a:t>
            </a:r>
            <a:r>
              <a:rPr lang="en-US" altLang="zh-TW" sz="2000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softmax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輸出一個 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distribution 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，其向量長度包含所有想要處理的文字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59440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5C125F-7932-43C2-9F1D-330D90B17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473" y="0"/>
            <a:ext cx="10515600" cy="1325563"/>
          </a:xfrm>
        </p:spPr>
        <p:txBody>
          <a:bodyPr/>
          <a:lstStyle/>
          <a:p>
            <a:r>
              <a:rPr lang="en-US" dirty="0"/>
              <a:t>Masking input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F9614915-2AB1-4811-9592-FC090D4B8067}"/>
              </a:ext>
            </a:extLst>
          </p:cNvPr>
          <p:cNvSpPr/>
          <p:nvPr/>
        </p:nvSpPr>
        <p:spPr>
          <a:xfrm>
            <a:off x="8424882" y="5213685"/>
            <a:ext cx="1037900" cy="7508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4B38B350-2C62-4642-B8FF-F39EB5F54E8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7" t="818"/>
          <a:stretch/>
        </p:blipFill>
        <p:spPr>
          <a:xfrm>
            <a:off x="4219662" y="151002"/>
            <a:ext cx="7791865" cy="6289128"/>
          </a:xfrm>
          <a:prstGeom prst="rect">
            <a:avLst/>
          </a:prstGeom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id="{CA314ED9-1AD0-41E3-AECB-E40819E3AD95}"/>
              </a:ext>
            </a:extLst>
          </p:cNvPr>
          <p:cNvSpPr/>
          <p:nvPr/>
        </p:nvSpPr>
        <p:spPr>
          <a:xfrm>
            <a:off x="4915949" y="5213685"/>
            <a:ext cx="2483141" cy="969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D2F358A4-1B65-4324-B9F1-EEEBF02C4B1C}"/>
              </a:ext>
            </a:extLst>
          </p:cNvPr>
          <p:cNvSpPr/>
          <p:nvPr/>
        </p:nvSpPr>
        <p:spPr>
          <a:xfrm>
            <a:off x="4672669" y="755010"/>
            <a:ext cx="3020036" cy="969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55B2B2EA-5D4F-408A-8E80-DB04D9F5690A}"/>
              </a:ext>
            </a:extLst>
          </p:cNvPr>
          <p:cNvSpPr/>
          <p:nvPr/>
        </p:nvSpPr>
        <p:spPr>
          <a:xfrm>
            <a:off x="9753011" y="2472671"/>
            <a:ext cx="1886124" cy="6815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5E7D8DF4-211F-4F63-B4DF-CFD1A40FE949}"/>
              </a:ext>
            </a:extLst>
          </p:cNvPr>
          <p:cNvSpPr txBox="1"/>
          <p:nvPr/>
        </p:nvSpPr>
        <p:spPr>
          <a:xfrm>
            <a:off x="83890" y="1174459"/>
            <a:ext cx="436227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回顧 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transformer encoder 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，輸入一排向量，輸出一排相同長度的向量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隨機決定將一些文字蓋住或是換成隨機的文字，而蓋住也就是替換成一個非中文字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接著輸出的向量做 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linear transform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，也就是乘一個矩陣，再做 </a:t>
            </a:r>
            <a:r>
              <a:rPr lang="en-US" altLang="zh-TW" sz="2000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softmax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輸出一個 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distribution 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，其向量長度包含所有想要處理的文字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1768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536F5787-4E3C-41D5-9B51-F6D4EC5349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3664" y="288758"/>
            <a:ext cx="8198336" cy="6480718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865C125F-7932-43C2-9F1D-330D90B17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473" y="0"/>
            <a:ext cx="10515600" cy="1325563"/>
          </a:xfrm>
        </p:spPr>
        <p:txBody>
          <a:bodyPr/>
          <a:lstStyle/>
          <a:p>
            <a:r>
              <a:rPr 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Masking input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CA314ED9-1AD0-41E3-AECB-E40819E3AD95}"/>
              </a:ext>
            </a:extLst>
          </p:cNvPr>
          <p:cNvSpPr/>
          <p:nvPr/>
        </p:nvSpPr>
        <p:spPr>
          <a:xfrm>
            <a:off x="4812632" y="5575664"/>
            <a:ext cx="2854905" cy="969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D2F358A4-1B65-4324-B9F1-EEEBF02C4B1C}"/>
              </a:ext>
            </a:extLst>
          </p:cNvPr>
          <p:cNvSpPr/>
          <p:nvPr/>
        </p:nvSpPr>
        <p:spPr>
          <a:xfrm>
            <a:off x="4647501" y="930117"/>
            <a:ext cx="3020036" cy="969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55B2B2EA-5D4F-408A-8E80-DB04D9F5690A}"/>
              </a:ext>
            </a:extLst>
          </p:cNvPr>
          <p:cNvSpPr/>
          <p:nvPr/>
        </p:nvSpPr>
        <p:spPr>
          <a:xfrm>
            <a:off x="9753011" y="2472671"/>
            <a:ext cx="1886124" cy="6815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5E7D8DF4-211F-4F63-B4DF-CFD1A40FE949}"/>
              </a:ext>
            </a:extLst>
          </p:cNvPr>
          <p:cNvSpPr txBox="1"/>
          <p:nvPr/>
        </p:nvSpPr>
        <p:spPr>
          <a:xfrm>
            <a:off x="83890" y="1174459"/>
            <a:ext cx="436227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回顧 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transformer encoder 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，輸入一排向量，輸出一排相同長度的向量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隨機決定將一些文字蓋住或是換成隨機的文字，而蓋住也就是替換成一個非中文字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接著輸出的向量做 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linear transform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，也就是乘一個矩陣，再做 </a:t>
            </a:r>
            <a:r>
              <a:rPr lang="en-US" altLang="zh-TW" sz="2000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softmax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輸出一個 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distribution 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，其向量長度包含所有想要處理的文字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最後將機率最高的單字跟 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ground truth 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算 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cross entropy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，就像是做分類一樣，類別數量為所有關注的字一樣多</a:t>
            </a:r>
            <a:endParaRPr lang="en-US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22404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AA2F2BC4-801A-4BA5-87FE-2A9EB58C5B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4103" y="145807"/>
            <a:ext cx="8777069" cy="6566386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1884992F-271E-4BDF-B4A8-0E31AAA90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28337"/>
            <a:ext cx="10515600" cy="1325563"/>
          </a:xfrm>
        </p:spPr>
        <p:txBody>
          <a:bodyPr/>
          <a:lstStyle/>
          <a:p>
            <a:r>
              <a:rPr 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Next sentence prediction</a:t>
            </a:r>
          </a:p>
        </p:txBody>
      </p:sp>
      <p:grpSp>
        <p:nvGrpSpPr>
          <p:cNvPr id="13" name="群組 12">
            <a:extLst>
              <a:ext uri="{FF2B5EF4-FFF2-40B4-BE49-F238E27FC236}">
                <a16:creationId xmlns:a16="http://schemas.microsoft.com/office/drawing/2014/main" id="{E5C0B050-48F2-451F-9807-AD81C60FFEB0}"/>
              </a:ext>
            </a:extLst>
          </p:cNvPr>
          <p:cNvGrpSpPr/>
          <p:nvPr/>
        </p:nvGrpSpPr>
        <p:grpSpPr>
          <a:xfrm>
            <a:off x="4709694" y="835054"/>
            <a:ext cx="8493181" cy="4178586"/>
            <a:chOff x="3582098" y="813732"/>
            <a:chExt cx="8493181" cy="4178586"/>
          </a:xfrm>
        </p:grpSpPr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F9C0BD24-CDCA-4386-B172-200C932CF535}"/>
                </a:ext>
              </a:extLst>
            </p:cNvPr>
            <p:cNvSpPr/>
            <p:nvPr/>
          </p:nvSpPr>
          <p:spPr>
            <a:xfrm>
              <a:off x="3582098" y="813732"/>
              <a:ext cx="5712904" cy="5285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5E06A6E3-8EEB-4AFC-9017-893739D44DD9}"/>
                </a:ext>
              </a:extLst>
            </p:cNvPr>
            <p:cNvSpPr/>
            <p:nvPr/>
          </p:nvSpPr>
          <p:spPr>
            <a:xfrm>
              <a:off x="6687423" y="1506059"/>
              <a:ext cx="5350779" cy="281427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D711183E-64B2-4790-A561-EF4010D75076}"/>
                </a:ext>
              </a:extLst>
            </p:cNvPr>
            <p:cNvSpPr/>
            <p:nvPr/>
          </p:nvSpPr>
          <p:spPr>
            <a:xfrm>
              <a:off x="10368793" y="4018327"/>
              <a:ext cx="1706486" cy="9739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文字方塊 8">
            <a:extLst>
              <a:ext uri="{FF2B5EF4-FFF2-40B4-BE49-F238E27FC236}">
                <a16:creationId xmlns:a16="http://schemas.microsoft.com/office/drawing/2014/main" id="{7C0B6088-1838-43C2-B756-29A7F1CE698C}"/>
              </a:ext>
            </a:extLst>
          </p:cNvPr>
          <p:cNvSpPr txBox="1"/>
          <p:nvPr/>
        </p:nvSpPr>
        <p:spPr>
          <a:xfrm>
            <a:off x="0" y="1042737"/>
            <a:ext cx="461669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從 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input 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裡面隨機挑兩個句子，中間加入 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[</a:t>
            </a:r>
            <a:r>
              <a:rPr lang="en-US" altLang="zh-TW" sz="2000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sep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]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分隔，開頭加入 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[CLS]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表示起點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丟入 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BERT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中去看兩個句子是否相接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但之後的論文發現效果不太好，因為單看兩個句子是否相接可能太簡單了，之後有人改成判斷兩個句子順序是否相反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0784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6209B3-1BF6-433B-AEE1-ABAB46B44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0025"/>
            <a:ext cx="10515600" cy="1325563"/>
          </a:xfrm>
        </p:spPr>
        <p:txBody>
          <a:bodyPr/>
          <a:lstStyle/>
          <a:p>
            <a:r>
              <a:rPr lang="en-US" altLang="zh-TW" dirty="0"/>
              <a:t>BERT</a:t>
            </a:r>
            <a:endParaRPr 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FDE768A-E9C6-49C0-AE7E-634299A1E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5588"/>
            <a:ext cx="10515600" cy="4351338"/>
          </a:xfrm>
        </p:spPr>
        <p:txBody>
          <a:bodyPr/>
          <a:lstStyle/>
          <a:p>
            <a:r>
              <a:rPr lang="zh-TW" altLang="en-US" dirty="0"/>
              <a:t> 看似 </a:t>
            </a:r>
            <a:r>
              <a:rPr lang="en-US" altLang="zh-TW" dirty="0"/>
              <a:t>BERT</a:t>
            </a:r>
            <a:r>
              <a:rPr lang="zh-TW" altLang="en-US" dirty="0"/>
              <a:t> 只會做填空題，但實際上他可以運用在很多任務上，透過 </a:t>
            </a:r>
            <a:r>
              <a:rPr lang="en-US" altLang="zh-TW" dirty="0"/>
              <a:t>fine-tune </a:t>
            </a:r>
            <a:r>
              <a:rPr lang="zh-TW" altLang="en-US" dirty="0"/>
              <a:t>去微調</a:t>
            </a:r>
            <a:endParaRPr lang="en-US" altLang="zh-TW" dirty="0"/>
          </a:p>
          <a:p>
            <a:endParaRPr lang="en-US" dirty="0"/>
          </a:p>
          <a:p>
            <a:r>
              <a:rPr lang="en-US" dirty="0"/>
              <a:t>For example : sentiment analysis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zh-TW" altLang="en-US" dirty="0"/>
              <a:t>輸入一個 </a:t>
            </a:r>
            <a:r>
              <a:rPr lang="en-US" altLang="zh-TW" dirty="0"/>
              <a:t>sequence </a:t>
            </a:r>
            <a:r>
              <a:rPr lang="zh-TW" altLang="en-US" dirty="0"/>
              <a:t>，輸出是正面還是負面，通常在做 </a:t>
            </a:r>
            <a:r>
              <a:rPr lang="en-US" altLang="zh-TW" dirty="0"/>
              <a:t>fine-tune </a:t>
            </a:r>
          </a:p>
          <a:p>
            <a:pPr marL="0" indent="0">
              <a:buNone/>
            </a:pPr>
            <a:r>
              <a:rPr lang="zh-TW" altLang="en-US" dirty="0"/>
              <a:t>   使用一點有 </a:t>
            </a:r>
            <a:r>
              <a:rPr lang="en-US" altLang="zh-TW" dirty="0"/>
              <a:t>label </a:t>
            </a:r>
            <a:r>
              <a:rPr lang="zh-TW" altLang="en-US" dirty="0"/>
              <a:t>的資料去 </a:t>
            </a:r>
            <a:r>
              <a:rPr lang="en-US" altLang="zh-TW" dirty="0"/>
              <a:t>fine-tune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534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465</Words>
  <Application>Microsoft Office PowerPoint</Application>
  <PresentationFormat>寬螢幕</PresentationFormat>
  <Paragraphs>45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Microsoft JhengHei</vt:lpstr>
      <vt:lpstr>Arial</vt:lpstr>
      <vt:lpstr>Calibri</vt:lpstr>
      <vt:lpstr>Calibri Light</vt:lpstr>
      <vt:lpstr>Office 佈景主題</vt:lpstr>
      <vt:lpstr>BERT</vt:lpstr>
      <vt:lpstr>self – supervised learning</vt:lpstr>
      <vt:lpstr>How to train BERT</vt:lpstr>
      <vt:lpstr>Masking input</vt:lpstr>
      <vt:lpstr>Masking input</vt:lpstr>
      <vt:lpstr>Masking input</vt:lpstr>
      <vt:lpstr>Next sentence prediction</vt:lpstr>
      <vt:lpstr>BERT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BERT</dc:title>
  <dc:creator>吳 茂嘉</dc:creator>
  <cp:lastModifiedBy>吳 茂嘉</cp:lastModifiedBy>
  <cp:revision>41</cp:revision>
  <dcterms:created xsi:type="dcterms:W3CDTF">2022-04-22T11:48:49Z</dcterms:created>
  <dcterms:modified xsi:type="dcterms:W3CDTF">2022-04-22T14:31:16Z</dcterms:modified>
</cp:coreProperties>
</file>