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4" r:id="rId4"/>
    <p:sldId id="277" r:id="rId5"/>
    <p:sldId id="262" r:id="rId6"/>
    <p:sldId id="263" r:id="rId7"/>
    <p:sldId id="266" r:id="rId8"/>
    <p:sldId id="278" r:id="rId9"/>
    <p:sldId id="265" r:id="rId10"/>
    <p:sldId id="275" r:id="rId11"/>
    <p:sldId id="279" r:id="rId12"/>
    <p:sldId id="276" r:id="rId13"/>
    <p:sldId id="259" r:id="rId14"/>
    <p:sldId id="269" r:id="rId15"/>
    <p:sldId id="270" r:id="rId16"/>
    <p:sldId id="271" r:id="rId17"/>
    <p:sldId id="272" r:id="rId18"/>
    <p:sldId id="260" r:id="rId19"/>
    <p:sldId id="273" r:id="rId20"/>
    <p:sldId id="274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宏聖" initials="宏聖" lastIdx="1" clrIdx="0">
    <p:extLst>
      <p:ext uri="{19B8F6BF-5375-455C-9EA6-DF929625EA0E}">
        <p15:presenceInfo xmlns:p15="http://schemas.microsoft.com/office/powerpoint/2012/main" userId="4cbce939beeb2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49D36-5AB0-4E7C-9437-191FC088239F}" v="43" dt="2021-06-28T10:32:07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83716" autoAdjust="0"/>
  </p:normalViewPr>
  <p:slideViewPr>
    <p:cSldViewPr snapToGrid="0">
      <p:cViewPr varScale="1">
        <p:scale>
          <a:sx n="79" d="100"/>
          <a:sy n="79" d="100"/>
        </p:scale>
        <p:origin x="11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宏聖" userId="4cbce939beeb21c2" providerId="LiveId" clId="{9CE49D36-5AB0-4E7C-9437-191FC088239F}"/>
    <pc:docChg chg="undo custSel addSld delSld modSld sldOrd">
      <pc:chgData name="宏聖" userId="4cbce939beeb21c2" providerId="LiveId" clId="{9CE49D36-5AB0-4E7C-9437-191FC088239F}" dt="2021-06-28T10:32:07.255" v="249"/>
      <pc:docMkLst>
        <pc:docMk/>
      </pc:docMkLst>
      <pc:sldChg chg="delSp modSp mod ord">
        <pc:chgData name="宏聖" userId="4cbce939beeb21c2" providerId="LiveId" clId="{9CE49D36-5AB0-4E7C-9437-191FC088239F}" dt="2021-06-28T10:22:32.486" v="208" actId="478"/>
        <pc:sldMkLst>
          <pc:docMk/>
          <pc:sldMk cId="263784652" sldId="258"/>
        </pc:sldMkLst>
        <pc:spChg chg="mod">
          <ac:chgData name="宏聖" userId="4cbce939beeb21c2" providerId="LiveId" clId="{9CE49D36-5AB0-4E7C-9437-191FC088239F}" dt="2021-06-28T10:22:22.104" v="205" actId="1076"/>
          <ac:spMkLst>
            <pc:docMk/>
            <pc:sldMk cId="263784652" sldId="258"/>
            <ac:spMk id="13" creationId="{B1C27D6B-159F-42F8-922D-B93009625687}"/>
          </ac:spMkLst>
        </pc:spChg>
        <pc:spChg chg="del">
          <ac:chgData name="宏聖" userId="4cbce939beeb21c2" providerId="LiveId" clId="{9CE49D36-5AB0-4E7C-9437-191FC088239F}" dt="2021-06-28T10:22:14.003" v="204" actId="478"/>
          <ac:spMkLst>
            <pc:docMk/>
            <pc:sldMk cId="263784652" sldId="258"/>
            <ac:spMk id="16" creationId="{86B4AB05-BB23-4A65-832F-CA8836A63B59}"/>
          </ac:spMkLst>
        </pc:spChg>
        <pc:spChg chg="del">
          <ac:chgData name="宏聖" userId="4cbce939beeb21c2" providerId="LiveId" clId="{9CE49D36-5AB0-4E7C-9437-191FC088239F}" dt="2021-06-28T10:22:27.167" v="206" actId="478"/>
          <ac:spMkLst>
            <pc:docMk/>
            <pc:sldMk cId="263784652" sldId="258"/>
            <ac:spMk id="62" creationId="{6008507E-41EE-4AFE-8507-3948EA503026}"/>
          </ac:spMkLst>
        </pc:spChg>
        <pc:spChg chg="mod">
          <ac:chgData name="宏聖" userId="4cbce939beeb21c2" providerId="LiveId" clId="{9CE49D36-5AB0-4E7C-9437-191FC088239F}" dt="2021-06-28T10:10:39.797" v="163" actId="20577"/>
          <ac:spMkLst>
            <pc:docMk/>
            <pc:sldMk cId="263784652" sldId="258"/>
            <ac:spMk id="63" creationId="{A376DA21-9410-4CF7-A9F6-CD06F30C4F35}"/>
          </ac:spMkLst>
        </pc:spChg>
        <pc:spChg chg="mod">
          <ac:chgData name="宏聖" userId="4cbce939beeb21c2" providerId="LiveId" clId="{9CE49D36-5AB0-4E7C-9437-191FC088239F}" dt="2021-06-28T10:22:30.590" v="207" actId="1076"/>
          <ac:spMkLst>
            <pc:docMk/>
            <pc:sldMk cId="263784652" sldId="258"/>
            <ac:spMk id="106" creationId="{35DCFCBD-C037-4793-AE11-F1942C319C8B}"/>
          </ac:spMkLst>
        </pc:spChg>
        <pc:cxnChg chg="mod">
          <ac:chgData name="宏聖" userId="4cbce939beeb21c2" providerId="LiveId" clId="{9CE49D36-5AB0-4E7C-9437-191FC088239F}" dt="2021-06-28T10:22:22.104" v="205" actId="1076"/>
          <ac:cxnSpMkLst>
            <pc:docMk/>
            <pc:sldMk cId="263784652" sldId="258"/>
            <ac:cxnSpMk id="29" creationId="{221E7E69-9288-411B-905D-8DF4AE7C9FA7}"/>
          </ac:cxnSpMkLst>
        </pc:cxnChg>
        <pc:cxnChg chg="mod">
          <ac:chgData name="宏聖" userId="4cbce939beeb21c2" providerId="LiveId" clId="{9CE49D36-5AB0-4E7C-9437-191FC088239F}" dt="2021-06-28T10:22:14.003" v="204" actId="478"/>
          <ac:cxnSpMkLst>
            <pc:docMk/>
            <pc:sldMk cId="263784652" sldId="258"/>
            <ac:cxnSpMk id="30" creationId="{5A72BBBC-A3FE-4C6C-B33C-1D26600D1C3C}"/>
          </ac:cxnSpMkLst>
        </pc:cxnChg>
        <pc:cxnChg chg="del">
          <ac:chgData name="宏聖" userId="4cbce939beeb21c2" providerId="LiveId" clId="{9CE49D36-5AB0-4E7C-9437-191FC088239F}" dt="2021-06-28T10:22:32.486" v="208" actId="478"/>
          <ac:cxnSpMkLst>
            <pc:docMk/>
            <pc:sldMk cId="263784652" sldId="258"/>
            <ac:cxnSpMk id="107" creationId="{9888C08B-1306-42BE-9BEE-C27E07270803}"/>
          </ac:cxnSpMkLst>
        </pc:cxnChg>
      </pc:sldChg>
      <pc:sldChg chg="modSp mod">
        <pc:chgData name="宏聖" userId="4cbce939beeb21c2" providerId="LiveId" clId="{9CE49D36-5AB0-4E7C-9437-191FC088239F}" dt="2021-06-28T08:29:52.428" v="11" actId="20577"/>
        <pc:sldMkLst>
          <pc:docMk/>
          <pc:sldMk cId="3077140124" sldId="259"/>
        </pc:sldMkLst>
        <pc:spChg chg="mod">
          <ac:chgData name="宏聖" userId="4cbce939beeb21c2" providerId="LiveId" clId="{9CE49D36-5AB0-4E7C-9437-191FC088239F}" dt="2021-06-28T08:29:52.428" v="11" actId="20577"/>
          <ac:spMkLst>
            <pc:docMk/>
            <pc:sldMk cId="3077140124" sldId="259"/>
            <ac:spMk id="3" creationId="{99E0B607-CF2E-418B-820F-04FD6B6DCDF4}"/>
          </ac:spMkLst>
        </pc:spChg>
      </pc:sldChg>
      <pc:sldChg chg="modNotesTx">
        <pc:chgData name="宏聖" userId="4cbce939beeb21c2" providerId="LiveId" clId="{9CE49D36-5AB0-4E7C-9437-191FC088239F}" dt="2021-06-21T08:54:04.835" v="1" actId="20577"/>
        <pc:sldMkLst>
          <pc:docMk/>
          <pc:sldMk cId="1446742215" sldId="260"/>
        </pc:sldMkLst>
      </pc:sldChg>
      <pc:sldChg chg="ord">
        <pc:chgData name="宏聖" userId="4cbce939beeb21c2" providerId="LiveId" clId="{9CE49D36-5AB0-4E7C-9437-191FC088239F}" dt="2021-06-28T10:05:20.887" v="157"/>
        <pc:sldMkLst>
          <pc:docMk/>
          <pc:sldMk cId="687215419" sldId="262"/>
        </pc:sldMkLst>
      </pc:sldChg>
      <pc:sldChg chg="ord">
        <pc:chgData name="宏聖" userId="4cbce939beeb21c2" providerId="LiveId" clId="{9CE49D36-5AB0-4E7C-9437-191FC088239F}" dt="2021-06-28T10:05:20.887" v="157"/>
        <pc:sldMkLst>
          <pc:docMk/>
          <pc:sldMk cId="2074849263" sldId="263"/>
        </pc:sldMkLst>
      </pc:sldChg>
      <pc:sldChg chg="addSp delSp modSp mod ord">
        <pc:chgData name="宏聖" userId="4cbce939beeb21c2" providerId="LiveId" clId="{9CE49D36-5AB0-4E7C-9437-191FC088239F}" dt="2021-06-28T10:27:30.668" v="246" actId="22"/>
        <pc:sldMkLst>
          <pc:docMk/>
          <pc:sldMk cId="2295539489" sldId="264"/>
        </pc:sldMkLst>
        <pc:spChg chg="add del">
          <ac:chgData name="宏聖" userId="4cbce939beeb21c2" providerId="LiveId" clId="{9CE49D36-5AB0-4E7C-9437-191FC088239F}" dt="2021-06-28T09:54:06.386" v="136" actId="478"/>
          <ac:spMkLst>
            <pc:docMk/>
            <pc:sldMk cId="2295539489" sldId="264"/>
            <ac:spMk id="3" creationId="{096AA040-E0DC-495C-8250-AC8789AA584D}"/>
          </ac:spMkLst>
        </pc:spChg>
        <pc:spChg chg="add del">
          <ac:chgData name="宏聖" userId="4cbce939beeb21c2" providerId="LiveId" clId="{9CE49D36-5AB0-4E7C-9437-191FC088239F}" dt="2021-06-28T10:27:30.668" v="246" actId="22"/>
          <ac:spMkLst>
            <pc:docMk/>
            <pc:sldMk cId="2295539489" sldId="264"/>
            <ac:spMk id="18" creationId="{275ED3B5-095D-436C-BE88-EC2BC477B317}"/>
          </ac:spMkLst>
        </pc:spChg>
        <pc:grpChg chg="del mod">
          <ac:chgData name="宏聖" userId="4cbce939beeb21c2" providerId="LiveId" clId="{9CE49D36-5AB0-4E7C-9437-191FC088239F}" dt="2021-06-28T09:54:23.069" v="147" actId="478"/>
          <ac:grpSpMkLst>
            <pc:docMk/>
            <pc:sldMk cId="2295539489" sldId="264"/>
            <ac:grpSpMk id="7" creationId="{7638067B-BF34-4BDD-95E5-F9CE4698F959}"/>
          </ac:grpSpMkLst>
        </pc:grpChg>
        <pc:grpChg chg="add del mod">
          <ac:chgData name="宏聖" userId="4cbce939beeb21c2" providerId="LiveId" clId="{9CE49D36-5AB0-4E7C-9437-191FC088239F}" dt="2021-06-28T08:51:28.755" v="87" actId="478"/>
          <ac:grpSpMkLst>
            <pc:docMk/>
            <pc:sldMk cId="2295539489" sldId="264"/>
            <ac:grpSpMk id="8" creationId="{E5CBC20F-508E-4AC1-A6D8-89A156C3B2A4}"/>
          </ac:grpSpMkLst>
        </pc:grpChg>
        <pc:grpChg chg="add del mod">
          <ac:chgData name="宏聖" userId="4cbce939beeb21c2" providerId="LiveId" clId="{9CE49D36-5AB0-4E7C-9437-191FC088239F}" dt="2021-06-28T08:51:40.497" v="91" actId="478"/>
          <ac:grpSpMkLst>
            <pc:docMk/>
            <pc:sldMk cId="2295539489" sldId="264"/>
            <ac:grpSpMk id="11" creationId="{A64285F2-ADCE-453C-A9AC-503F32B8F864}"/>
          </ac:grpSpMkLst>
        </pc:grpChg>
        <pc:grpChg chg="add del mod">
          <ac:chgData name="宏聖" userId="4cbce939beeb21c2" providerId="LiveId" clId="{9CE49D36-5AB0-4E7C-9437-191FC088239F}" dt="2021-06-28T08:52:00.049" v="98" actId="478"/>
          <ac:grpSpMkLst>
            <pc:docMk/>
            <pc:sldMk cId="2295539489" sldId="264"/>
            <ac:grpSpMk id="14" creationId="{A5B0F622-A345-4F29-BD24-0917F3910BD5}"/>
          </ac:grpSpMkLst>
        </pc:grpChg>
        <pc:picChg chg="mod topLvl modCrop">
          <ac:chgData name="宏聖" userId="4cbce939beeb21c2" providerId="LiveId" clId="{9CE49D36-5AB0-4E7C-9437-191FC088239F}" dt="2021-06-28T09:54:27.840" v="148" actId="732"/>
          <ac:picMkLst>
            <pc:docMk/>
            <pc:sldMk cId="2295539489" sldId="264"/>
            <ac:picMk id="5" creationId="{A55481A1-0878-4972-9DC7-F4F7AC915C56}"/>
          </ac:picMkLst>
        </pc:picChg>
        <pc:picChg chg="del mod topLvl modCrop">
          <ac:chgData name="宏聖" userId="4cbce939beeb21c2" providerId="LiveId" clId="{9CE49D36-5AB0-4E7C-9437-191FC088239F}" dt="2021-06-28T09:54:23.069" v="147" actId="478"/>
          <ac:picMkLst>
            <pc:docMk/>
            <pc:sldMk cId="2295539489" sldId="264"/>
            <ac:picMk id="6" creationId="{D3CE4A53-F378-4320-B0CF-0DF04F40EF29}"/>
          </ac:picMkLst>
        </pc:picChg>
        <pc:picChg chg="del mod topLvl">
          <ac:chgData name="宏聖" userId="4cbce939beeb21c2" providerId="LiveId" clId="{9CE49D36-5AB0-4E7C-9437-191FC088239F}" dt="2021-06-28T08:51:28.755" v="87" actId="478"/>
          <ac:picMkLst>
            <pc:docMk/>
            <pc:sldMk cId="2295539489" sldId="264"/>
            <ac:picMk id="9" creationId="{676A3D93-605A-4A9F-84AE-9A30D4694158}"/>
          </ac:picMkLst>
        </pc:picChg>
        <pc:picChg chg="mod topLvl modCrop">
          <ac:chgData name="宏聖" userId="4cbce939beeb21c2" providerId="LiveId" clId="{9CE49D36-5AB0-4E7C-9437-191FC088239F}" dt="2021-06-28T09:54:06.202" v="135" actId="1076"/>
          <ac:picMkLst>
            <pc:docMk/>
            <pc:sldMk cId="2295539489" sldId="264"/>
            <ac:picMk id="10" creationId="{BE96A517-2949-49B2-93EE-0AD2F68F31D6}"/>
          </ac:picMkLst>
        </pc:picChg>
        <pc:picChg chg="del mod topLvl">
          <ac:chgData name="宏聖" userId="4cbce939beeb21c2" providerId="LiveId" clId="{9CE49D36-5AB0-4E7C-9437-191FC088239F}" dt="2021-06-28T08:51:40.497" v="91" actId="478"/>
          <ac:picMkLst>
            <pc:docMk/>
            <pc:sldMk cId="2295539489" sldId="264"/>
            <ac:picMk id="12" creationId="{4E1E1563-EB39-48C1-A821-7B76143E9412}"/>
          </ac:picMkLst>
        </pc:picChg>
        <pc:picChg chg="mod topLvl modCrop">
          <ac:chgData name="宏聖" userId="4cbce939beeb21c2" providerId="LiveId" clId="{9CE49D36-5AB0-4E7C-9437-191FC088239F}" dt="2021-06-28T09:54:07.158" v="140" actId="14100"/>
          <ac:picMkLst>
            <pc:docMk/>
            <pc:sldMk cId="2295539489" sldId="264"/>
            <ac:picMk id="13" creationId="{7F2B52C0-42E9-4E3E-A329-7917962064A7}"/>
          </ac:picMkLst>
        </pc:picChg>
        <pc:picChg chg="del mod topLvl">
          <ac:chgData name="宏聖" userId="4cbce939beeb21c2" providerId="LiveId" clId="{9CE49D36-5AB0-4E7C-9437-191FC088239F}" dt="2021-06-28T08:52:00.049" v="98" actId="478"/>
          <ac:picMkLst>
            <pc:docMk/>
            <pc:sldMk cId="2295539489" sldId="264"/>
            <ac:picMk id="15" creationId="{C521F51B-8C8A-46ED-B5A5-16223BCCD632}"/>
          </ac:picMkLst>
        </pc:picChg>
        <pc:picChg chg="mod topLvl modCrop">
          <ac:chgData name="宏聖" userId="4cbce939beeb21c2" providerId="LiveId" clId="{9CE49D36-5AB0-4E7C-9437-191FC088239F}" dt="2021-06-28T09:54:08.331" v="146" actId="732"/>
          <ac:picMkLst>
            <pc:docMk/>
            <pc:sldMk cId="2295539489" sldId="264"/>
            <ac:picMk id="16" creationId="{503F0F25-0A6F-4E74-96AF-31D0DBB18B5E}"/>
          </ac:picMkLst>
        </pc:picChg>
      </pc:sldChg>
      <pc:sldChg chg="ord">
        <pc:chgData name="宏聖" userId="4cbce939beeb21c2" providerId="LiveId" clId="{9CE49D36-5AB0-4E7C-9437-191FC088239F}" dt="2021-06-28T10:15:29.277" v="165"/>
        <pc:sldMkLst>
          <pc:docMk/>
          <pc:sldMk cId="1475980926" sldId="265"/>
        </pc:sldMkLst>
      </pc:sldChg>
      <pc:sldChg chg="ord">
        <pc:chgData name="宏聖" userId="4cbce939beeb21c2" providerId="LiveId" clId="{9CE49D36-5AB0-4E7C-9437-191FC088239F}" dt="2021-06-28T10:05:45.829" v="159"/>
        <pc:sldMkLst>
          <pc:docMk/>
          <pc:sldMk cId="3768688767" sldId="266"/>
        </pc:sldMkLst>
      </pc:sldChg>
      <pc:sldChg chg="del ord">
        <pc:chgData name="宏聖" userId="4cbce939beeb21c2" providerId="LiveId" clId="{9CE49D36-5AB0-4E7C-9437-191FC088239F}" dt="2021-06-28T09:57:41.858" v="153" actId="47"/>
        <pc:sldMkLst>
          <pc:docMk/>
          <pc:sldMk cId="3685974842" sldId="268"/>
        </pc:sldMkLst>
      </pc:sldChg>
      <pc:sldChg chg="modSp mod">
        <pc:chgData name="宏聖" userId="4cbce939beeb21c2" providerId="LiveId" clId="{9CE49D36-5AB0-4E7C-9437-191FC088239F}" dt="2021-06-28T08:33:09.526" v="75" actId="1076"/>
        <pc:sldMkLst>
          <pc:docMk/>
          <pc:sldMk cId="1069564855" sldId="269"/>
        </pc:sldMkLst>
        <pc:spChg chg="mod">
          <ac:chgData name="宏聖" userId="4cbce939beeb21c2" providerId="LiveId" clId="{9CE49D36-5AB0-4E7C-9437-191FC088239F}" dt="2021-06-28T08:32:41.271" v="73" actId="20577"/>
          <ac:spMkLst>
            <pc:docMk/>
            <pc:sldMk cId="1069564855" sldId="269"/>
            <ac:spMk id="3" creationId="{4F025F80-CD7D-40C3-BF3C-8A6C65AF3297}"/>
          </ac:spMkLst>
        </pc:spChg>
        <pc:picChg chg="mod">
          <ac:chgData name="宏聖" userId="4cbce939beeb21c2" providerId="LiveId" clId="{9CE49D36-5AB0-4E7C-9437-191FC088239F}" dt="2021-06-28T08:33:08.143" v="74" actId="1076"/>
          <ac:picMkLst>
            <pc:docMk/>
            <pc:sldMk cId="1069564855" sldId="269"/>
            <ac:picMk id="6" creationId="{C5720471-8CE6-450C-B2AC-B5947FAC4B28}"/>
          </ac:picMkLst>
        </pc:picChg>
        <pc:picChg chg="mod">
          <ac:chgData name="宏聖" userId="4cbce939beeb21c2" providerId="LiveId" clId="{9CE49D36-5AB0-4E7C-9437-191FC088239F}" dt="2021-06-28T08:33:09.526" v="75" actId="1076"/>
          <ac:picMkLst>
            <pc:docMk/>
            <pc:sldMk cId="1069564855" sldId="269"/>
            <ac:picMk id="8" creationId="{98442FA2-AE0D-487C-A894-43B1994286DE}"/>
          </ac:picMkLst>
        </pc:picChg>
      </pc:sldChg>
      <pc:sldChg chg="add del">
        <pc:chgData name="宏聖" userId="4cbce939beeb21c2" providerId="LiveId" clId="{9CE49D36-5AB0-4E7C-9437-191FC088239F}" dt="2021-06-28T10:26:56.143" v="244" actId="47"/>
        <pc:sldMkLst>
          <pc:docMk/>
          <pc:sldMk cId="1798176612" sldId="274"/>
        </pc:sldMkLst>
      </pc:sldChg>
      <pc:sldChg chg="modSp new mod">
        <pc:chgData name="宏聖" userId="4cbce939beeb21c2" providerId="LiveId" clId="{9CE49D36-5AB0-4E7C-9437-191FC088239F}" dt="2021-06-28T10:17:26.916" v="203" actId="20577"/>
        <pc:sldMkLst>
          <pc:docMk/>
          <pc:sldMk cId="942083667" sldId="275"/>
        </pc:sldMkLst>
        <pc:spChg chg="mod">
          <ac:chgData name="宏聖" userId="4cbce939beeb21c2" providerId="LiveId" clId="{9CE49D36-5AB0-4E7C-9437-191FC088239F}" dt="2021-06-28T10:15:42.934" v="167"/>
          <ac:spMkLst>
            <pc:docMk/>
            <pc:sldMk cId="942083667" sldId="275"/>
            <ac:spMk id="2" creationId="{44D280AE-D319-45D3-9814-419BD38C358F}"/>
          </ac:spMkLst>
        </pc:spChg>
        <pc:spChg chg="mod">
          <ac:chgData name="宏聖" userId="4cbce939beeb21c2" providerId="LiveId" clId="{9CE49D36-5AB0-4E7C-9437-191FC088239F}" dt="2021-06-28T10:17:26.916" v="203" actId="20577"/>
          <ac:spMkLst>
            <pc:docMk/>
            <pc:sldMk cId="942083667" sldId="275"/>
            <ac:spMk id="3" creationId="{B4C7A876-D55A-495A-BE94-7BBFAB918BF1}"/>
          </ac:spMkLst>
        </pc:spChg>
      </pc:sldChg>
      <pc:sldChg chg="modSp new mod">
        <pc:chgData name="宏聖" userId="4cbce939beeb21c2" providerId="LiveId" clId="{9CE49D36-5AB0-4E7C-9437-191FC088239F}" dt="2021-06-28T10:26:34.700" v="242" actId="1076"/>
        <pc:sldMkLst>
          <pc:docMk/>
          <pc:sldMk cId="1926700677" sldId="276"/>
        </pc:sldMkLst>
        <pc:spChg chg="mod">
          <ac:chgData name="宏聖" userId="4cbce939beeb21c2" providerId="LiveId" clId="{9CE49D36-5AB0-4E7C-9437-191FC088239F}" dt="2021-06-28T10:26:34.700" v="242" actId="1076"/>
          <ac:spMkLst>
            <pc:docMk/>
            <pc:sldMk cId="1926700677" sldId="276"/>
            <ac:spMk id="2" creationId="{784A3C36-41D7-4A6F-AB01-438BC03A7C1F}"/>
          </ac:spMkLst>
        </pc:spChg>
        <pc:spChg chg="mod">
          <ac:chgData name="宏聖" userId="4cbce939beeb21c2" providerId="LiveId" clId="{9CE49D36-5AB0-4E7C-9437-191FC088239F}" dt="2021-06-28T10:26:30.905" v="241" actId="5793"/>
          <ac:spMkLst>
            <pc:docMk/>
            <pc:sldMk cId="1926700677" sldId="276"/>
            <ac:spMk id="3" creationId="{C886CC0D-460C-4955-B030-CFC02DE24490}"/>
          </ac:spMkLst>
        </pc:spChg>
      </pc:sldChg>
      <pc:sldChg chg="add">
        <pc:chgData name="宏聖" userId="4cbce939beeb21c2" providerId="LiveId" clId="{9CE49D36-5AB0-4E7C-9437-191FC088239F}" dt="2021-06-28T10:27:33.207" v="247"/>
        <pc:sldMkLst>
          <pc:docMk/>
          <pc:sldMk cId="2988653617" sldId="277"/>
        </pc:sldMkLst>
      </pc:sldChg>
      <pc:sldChg chg="add">
        <pc:chgData name="宏聖" userId="4cbce939beeb21c2" providerId="LiveId" clId="{9CE49D36-5AB0-4E7C-9437-191FC088239F}" dt="2021-06-28T10:31:28.304" v="248"/>
        <pc:sldMkLst>
          <pc:docMk/>
          <pc:sldMk cId="4115557743" sldId="278"/>
        </pc:sldMkLst>
      </pc:sldChg>
      <pc:sldChg chg="add">
        <pc:chgData name="宏聖" userId="4cbce939beeb21c2" providerId="LiveId" clId="{9CE49D36-5AB0-4E7C-9437-191FC088239F}" dt="2021-06-28T10:32:07.255" v="249"/>
        <pc:sldMkLst>
          <pc:docMk/>
          <pc:sldMk cId="3255156296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1DB87B-76D5-443C-BF74-212C2493D552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這裡先考慮</a:t>
            </a:r>
            <a:r>
              <a:rPr lang="en-US" altLang="zh-TW" dirty="0"/>
              <a:t>ARMA(11)</a:t>
            </a:r>
            <a:r>
              <a:rPr lang="zh-TW" altLang="en-US" dirty="0"/>
              <a:t>模型的例子 其中擾動因子</a:t>
            </a:r>
            <a:r>
              <a:rPr lang="en-US" altLang="zh-TW" dirty="0"/>
              <a:t>at</a:t>
            </a:r>
            <a:r>
              <a:rPr lang="zh-TW" altLang="en-US" dirty="0"/>
              <a:t>的共變異舉證是正定矩陣 然後這個模型不是弱定態的因為</a:t>
            </a:r>
            <a:r>
              <a:rPr lang="en-US" altLang="zh-TW" dirty="0"/>
              <a:t>AR</a:t>
            </a:r>
            <a:r>
              <a:rPr lang="zh-TW" altLang="en-US" dirty="0"/>
              <a:t>項的的係數矩陣的兩個特徵值是</a:t>
            </a:r>
            <a:r>
              <a:rPr lang="en-US" altLang="zh-TW" dirty="0"/>
              <a:t>01</a:t>
            </a:r>
            <a:r>
              <a:rPr lang="zh-TW" altLang="en-US" dirty="0"/>
              <a:t>有一個單根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所以要將模型改寫成這個樣子 </a:t>
            </a:r>
            <a:r>
              <a:rPr lang="en-US" altLang="zh-TW" dirty="0"/>
              <a:t>B</a:t>
            </a:r>
            <a:r>
              <a:rPr lang="zh-TW" altLang="en-US" dirty="0"/>
              <a:t> 是落後運算子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所以我們在左式與又是左邊同乘她的伴隨矩陣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左邊是一階差分 左邊是</a:t>
            </a:r>
            <a:r>
              <a:rPr lang="en-US" altLang="zh-TW" dirty="0"/>
              <a:t>MA1</a:t>
            </a:r>
            <a:r>
              <a:rPr lang="zh-TW" altLang="en-US" dirty="0"/>
              <a:t> </a:t>
            </a:r>
            <a:r>
              <a:rPr lang="en-US" altLang="zh-TW" dirty="0"/>
              <a:t>X1t X2t </a:t>
            </a:r>
            <a:r>
              <a:rPr lang="zh-TW" altLang="en-US" dirty="0"/>
              <a:t>都是一元單根 但他們彼此間不獨立因為模型右邊包含了共同的干擾項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可以看出</a:t>
            </a:r>
            <a:r>
              <a:rPr lang="en-US" altLang="zh-TW" dirty="0"/>
              <a:t>y1t </a:t>
            </a:r>
            <a:r>
              <a:rPr lang="zh-TW" altLang="en-US" dirty="0"/>
              <a:t>是</a:t>
            </a:r>
            <a:r>
              <a:rPr lang="en-US" altLang="zh-TW" dirty="0"/>
              <a:t>ARIMA</a:t>
            </a:r>
            <a:r>
              <a:rPr lang="zh-TW" altLang="en-US" dirty="0"/>
              <a:t> 然後</a:t>
            </a:r>
            <a:r>
              <a:rPr lang="en-US" altLang="zh-TW" dirty="0"/>
              <a:t>y2t </a:t>
            </a:r>
            <a:r>
              <a:rPr lang="zh-TW" altLang="en-US" dirty="0"/>
              <a:t>是</a:t>
            </a:r>
            <a:r>
              <a:rPr lang="en-US" altLang="zh-TW" dirty="0"/>
              <a:t>white noise series </a:t>
            </a:r>
            <a:r>
              <a:rPr lang="zh-TW" altLang="en-US" dirty="0"/>
              <a:t>已經是弱定態 所以</a:t>
            </a:r>
            <a:r>
              <a:rPr lang="en-US" altLang="zh-TW" dirty="0"/>
              <a:t>x1t x2</a:t>
            </a:r>
            <a:r>
              <a:rPr lang="zh-TW" altLang="en-US" dirty="0"/>
              <a:t>存在共整合關係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0.5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 是共整合向量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因為在共整合系統中，單根非定態序列比單根的數量多，所以對每個單根非定態序列進行差分以實現定態會導致過度差分。 過度差分會導致 </a:t>
            </a:r>
            <a:r>
              <a:rPr lang="en-US" altLang="zh-TW" dirty="0"/>
              <a:t>MA </a:t>
            </a:r>
            <a:r>
              <a:rPr lang="zh-TW" altLang="en-US" dirty="0"/>
              <a:t>矩陣多項式的單位根問題，進而可能會遇到參數估計的困難。 如果 </a:t>
            </a:r>
            <a:r>
              <a:rPr lang="en-US" altLang="zh-TW" dirty="0"/>
              <a:t>MA </a:t>
            </a:r>
            <a:r>
              <a:rPr lang="zh-TW" altLang="en-US" dirty="0"/>
              <a:t>矩陣多項式包含單根，則稱向量時間序列不可逆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0.5</a:t>
            </a:r>
            <a:r>
              <a:rPr lang="zh-TW" altLang="en-US" dirty="0"/>
              <a:t> </a:t>
            </a:r>
            <a:r>
              <a:rPr lang="en-US" altLang="zh-TW" dirty="0"/>
              <a:t>1xt-1 </a:t>
            </a:r>
            <a:r>
              <a:rPr lang="zh-TW" altLang="en-US" dirty="0"/>
              <a:t>定態 </a:t>
            </a:r>
            <a:r>
              <a:rPr lang="en-US" altLang="zh-TW" dirty="0"/>
              <a:t>MA</a:t>
            </a:r>
            <a:r>
              <a:rPr lang="zh-TW" altLang="en-US" dirty="0"/>
              <a:t>不分沒有出現單位根所以不會出現不可逆這樣  這樣就是</a:t>
            </a:r>
            <a:r>
              <a:rPr lang="en-US" altLang="zh-TW" dirty="0"/>
              <a:t>VECM</a:t>
            </a:r>
          </a:p>
          <a:p>
            <a:r>
              <a:rPr lang="zh-TW" altLang="en-US" dirty="0"/>
              <a:t>也可以推廣到一班的 </a:t>
            </a:r>
            <a:r>
              <a:rPr lang="en-US" altLang="zh-TW" dirty="0"/>
              <a:t>VARMA</a:t>
            </a:r>
            <a:r>
              <a:rPr lang="zh-TW" altLang="en-US" dirty="0"/>
              <a:t> 就是</a:t>
            </a:r>
            <a:r>
              <a:rPr lang="en-US" altLang="zh-TW" dirty="0"/>
              <a:t>8.33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Alpha </a:t>
            </a:r>
            <a:r>
              <a:rPr lang="zh-TW" altLang="en-US" dirty="0"/>
              <a:t>根 </a:t>
            </a:r>
            <a:r>
              <a:rPr lang="en-US" altLang="zh-TW" dirty="0"/>
              <a:t>beta </a:t>
            </a:r>
            <a:r>
              <a:rPr lang="zh-TW" altLang="en-US" dirty="0"/>
              <a:t>還有</a:t>
            </a:r>
            <a:r>
              <a:rPr lang="en-US" altLang="zh-TW" dirty="0"/>
              <a:t>phi star </a:t>
            </a:r>
            <a:r>
              <a:rPr lang="zh-TW" altLang="en-US" dirty="0"/>
              <a:t>都是</a:t>
            </a:r>
            <a:r>
              <a:rPr lang="en-US" altLang="zh-TW" dirty="0"/>
              <a:t>depend on</a:t>
            </a:r>
            <a:r>
              <a:rPr lang="zh-TW" altLang="en-US" dirty="0"/>
              <a:t>原來</a:t>
            </a:r>
            <a:r>
              <a:rPr lang="en-US" altLang="zh-TW" dirty="0"/>
              <a:t>AR</a:t>
            </a:r>
            <a:r>
              <a:rPr lang="zh-TW" altLang="en-US" dirty="0"/>
              <a:t>部分的係數矩陣</a:t>
            </a:r>
            <a:r>
              <a:rPr lang="en-US" altLang="zh-TW" dirty="0"/>
              <a:t>phi</a:t>
            </a:r>
          </a:p>
          <a:p>
            <a:r>
              <a:rPr lang="zh-TW" altLang="en-US" dirty="0"/>
              <a:t>關西長這樣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Pi = alpha beta ‘</a:t>
            </a:r>
            <a:r>
              <a:rPr lang="zh-TW" altLang="en-US" dirty="0"/>
              <a:t> 所以可以將奇奇異質分解 但不為一 所以要再加上限制條件</a:t>
            </a:r>
            <a:endParaRPr lang="en-US" altLang="zh-TW" dirty="0"/>
          </a:p>
          <a:p>
            <a:r>
              <a:rPr lang="zh-TW" altLang="en-US" dirty="0"/>
              <a:t>所以</a:t>
            </a:r>
            <a:r>
              <a:rPr lang="en-US" altLang="zh-TW" dirty="0"/>
              <a:t>VECM </a:t>
            </a:r>
            <a:r>
              <a:rPr lang="zh-TW" altLang="en-US" dirty="0"/>
              <a:t>模型可以寫成這樣</a:t>
            </a:r>
            <a:endParaRPr lang="en-US" altLang="zh-TW" dirty="0"/>
          </a:p>
          <a:p>
            <a:r>
              <a:rPr lang="zh-TW" altLang="en-US" dirty="0"/>
              <a:t>兩邊同時左成</a:t>
            </a:r>
            <a:r>
              <a:rPr lang="en-US" altLang="zh-TW" dirty="0" err="1"/>
              <a:t>brta</a:t>
            </a:r>
            <a:r>
              <a:rPr lang="en-US" altLang="zh-TW" dirty="0"/>
              <a:t>’ </a:t>
            </a:r>
          </a:p>
          <a:p>
            <a:r>
              <a:rPr lang="en-US" altLang="zh-TW" dirty="0" err="1"/>
              <a:t>Bt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en-US" altLang="zh-TW" dirty="0"/>
              <a:t>white noise series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这时的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为不带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drift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I(1)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过程，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定態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序列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wt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=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beta‘xt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 均值为零。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 panose="02000503000000020004"/>
            </a:endParaRP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2.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是有特殊形式的非零常数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VECM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变成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..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这时的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是不带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drift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I(1)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过程， 但是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定態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列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wt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的均值为非零的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-c0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3.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  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mut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是不带特殊结构的非零常数。 这时的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是带有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drift  mu0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I(1)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序列， 且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wt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非零均值。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 panose="02000503000000020004"/>
            </a:endParaRP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4.Mut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是线性项的系数有特殊结构的线性函数，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VECM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变成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….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这时的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是带有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drift  mu0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I(1)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过程， 且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wt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有非随机的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c1t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线性趋势项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 panose="02000503000000020004"/>
            </a:endParaRP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5.mu0, mu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非零。 这是没有约束的线性趋势。 这时的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xt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都是带有二次时间趋势的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I(1)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过程，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wt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 是线性趋势项加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定態序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列。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Xt</a:t>
            </a:r>
            <a:r>
              <a:rPr lang="en-US" altLang="zh-TW" dirty="0"/>
              <a:t> </a:t>
            </a:r>
            <a:r>
              <a:rPr lang="zh-TW" altLang="en-US" dirty="0"/>
              <a:t>是帶有非隨機線性趨勢向的</a:t>
            </a:r>
            <a:r>
              <a:rPr lang="en-US" altLang="zh-TW" dirty="0"/>
              <a:t>k </a:t>
            </a:r>
            <a:r>
              <a:rPr lang="zh-TW" altLang="en-US" dirty="0"/>
              <a:t>維</a:t>
            </a:r>
            <a:r>
              <a:rPr lang="en-US" altLang="zh-TW" dirty="0"/>
              <a:t>VAR(p)</a:t>
            </a:r>
            <a:r>
              <a:rPr lang="zh-TW" altLang="en-US" dirty="0"/>
              <a:t>模型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假設</a:t>
            </a:r>
            <a:r>
              <a:rPr lang="en-US" altLang="zh-TW" dirty="0" err="1"/>
              <a:t>xt</a:t>
            </a:r>
            <a:r>
              <a:rPr lang="en-US" altLang="zh-TW" dirty="0"/>
              <a:t> </a:t>
            </a:r>
            <a:r>
              <a:rPr lang="zh-TW" altLang="en-US" dirty="0"/>
              <a:t>是 </a:t>
            </a:r>
            <a:r>
              <a:rPr lang="en-US" altLang="zh-TW" dirty="0"/>
              <a:t>I1 </a:t>
            </a:r>
            <a:r>
              <a:rPr lang="zh-TW" altLang="en-US" dirty="0"/>
              <a:t>就表示 </a:t>
            </a:r>
            <a:r>
              <a:rPr lang="en-US" altLang="zh-TW" dirty="0"/>
              <a:t>XT</a:t>
            </a:r>
            <a:r>
              <a:rPr lang="zh-TW" altLang="en-US" dirty="0"/>
              <a:t> 是單根非定態 進行一階差分後 就會變成</a:t>
            </a:r>
            <a:r>
              <a:rPr lang="en-US" altLang="zh-TW" dirty="0"/>
              <a:t>I0</a:t>
            </a:r>
            <a:r>
              <a:rPr lang="zh-TW" altLang="en-US" dirty="0"/>
              <a:t> 也就是單根定態</a:t>
            </a:r>
            <a:endParaRPr lang="en-US" altLang="zh-TW" dirty="0"/>
          </a:p>
          <a:p>
            <a:r>
              <a:rPr lang="zh-TW" altLang="en-US" dirty="0"/>
              <a:t>那如果</a:t>
            </a:r>
            <a:r>
              <a:rPr lang="en-US" altLang="zh-TW" dirty="0" err="1"/>
              <a:t>xt</a:t>
            </a:r>
            <a:r>
              <a:rPr lang="en-US" altLang="zh-TW" dirty="0"/>
              <a:t> </a:t>
            </a:r>
            <a:r>
              <a:rPr lang="zh-TW" altLang="en-US" dirty="0"/>
              <a:t>有單根 </a:t>
            </a:r>
            <a:r>
              <a:rPr lang="en-US" altLang="zh-TW" dirty="0"/>
              <a:t>phi1</a:t>
            </a:r>
            <a:r>
              <a:rPr lang="zh-TW" altLang="en-US" dirty="0"/>
              <a:t>的 </a:t>
            </a:r>
            <a:r>
              <a:rPr lang="en-US" altLang="zh-TW" dirty="0"/>
              <a:t>det </a:t>
            </a:r>
            <a:r>
              <a:rPr lang="zh-TW" altLang="en-US" dirty="0"/>
              <a:t>就會</a:t>
            </a:r>
            <a:r>
              <a:rPr lang="en-US" altLang="zh-TW" dirty="0"/>
              <a:t>=0</a:t>
            </a:r>
            <a:r>
              <a:rPr lang="zh-TW" altLang="en-US" dirty="0"/>
              <a:t> 然後</a:t>
            </a:r>
            <a:r>
              <a:rPr lang="en-US" altLang="zh-TW" dirty="0"/>
              <a:t>pi =-phi1</a:t>
            </a:r>
            <a:r>
              <a:rPr lang="zh-TW" altLang="en-US" dirty="0"/>
              <a:t>就不是</a:t>
            </a:r>
            <a:r>
              <a:rPr lang="en-US" altLang="zh-TW" dirty="0"/>
              <a:t>full rank </a:t>
            </a:r>
            <a:r>
              <a:rPr lang="zh-TW" altLang="en-US" dirty="0"/>
              <a:t>根據</a:t>
            </a:r>
            <a:r>
              <a:rPr lang="en-US" altLang="zh-TW" dirty="0"/>
              <a:t>Pi</a:t>
            </a:r>
            <a:r>
              <a:rPr lang="zh-TW" altLang="en-US" dirty="0"/>
              <a:t>的</a:t>
            </a:r>
            <a:r>
              <a:rPr lang="en-US" altLang="zh-TW" dirty="0"/>
              <a:t>rank </a:t>
            </a:r>
          </a:p>
          <a:p>
            <a:r>
              <a:rPr lang="zh-TW" altLang="en-US" dirty="0"/>
              <a:t>分下面三種狀態討論</a:t>
            </a:r>
            <a:endParaRPr lang="en-US" altLang="zh-TW" dirty="0"/>
          </a:p>
          <a:p>
            <a:r>
              <a:rPr lang="zh-TW" altLang="en-US" dirty="0"/>
              <a:t>第一種 </a:t>
            </a:r>
            <a:r>
              <a:rPr lang="en-US" altLang="zh-TW" dirty="0"/>
              <a:t>rank = 0 </a:t>
            </a:r>
            <a:r>
              <a:rPr lang="zh-TW" altLang="en-US" dirty="0"/>
              <a:t>隱含</a:t>
            </a:r>
            <a:r>
              <a:rPr lang="en-US" altLang="zh-TW" dirty="0"/>
              <a:t>pi =0</a:t>
            </a:r>
            <a:r>
              <a:rPr lang="zh-TW" altLang="en-US" dirty="0"/>
              <a:t> </a:t>
            </a:r>
            <a:r>
              <a:rPr lang="en-US" altLang="zh-TW" dirty="0"/>
              <a:t>x </a:t>
            </a:r>
            <a:r>
              <a:rPr lang="zh-TW" altLang="en-US" dirty="0"/>
              <a:t>有</a:t>
            </a:r>
            <a:r>
              <a:rPr lang="en-US" altLang="zh-TW" dirty="0"/>
              <a:t>K</a:t>
            </a:r>
            <a:r>
              <a:rPr lang="zh-TW" altLang="en-US" dirty="0"/>
              <a:t>個單根 不存在共整合關係 </a:t>
            </a:r>
            <a:r>
              <a:rPr lang="en-US" altLang="zh-TW" dirty="0"/>
              <a:t>VECM</a:t>
            </a:r>
            <a:r>
              <a:rPr lang="zh-TW" altLang="en-US" dirty="0"/>
              <a:t> 就會變成下面</a:t>
            </a:r>
            <a:r>
              <a:rPr lang="en-US" altLang="zh-TW" dirty="0"/>
              <a:t>VAR(p-1)</a:t>
            </a:r>
            <a:r>
              <a:rPr lang="zh-TW" altLang="en-US" dirty="0"/>
              <a:t>模型</a:t>
            </a:r>
            <a:endParaRPr lang="en-US" altLang="zh-TW" dirty="0"/>
          </a:p>
          <a:p>
            <a:r>
              <a:rPr lang="zh-TW" altLang="en-US" dirty="0"/>
              <a:t>第二種 </a:t>
            </a:r>
            <a:r>
              <a:rPr lang="en-US" altLang="zh-TW" dirty="0"/>
              <a:t>FULL RNAK  PHI1</a:t>
            </a:r>
            <a:r>
              <a:rPr lang="zh-TW" altLang="en-US" dirty="0"/>
              <a:t>的</a:t>
            </a:r>
            <a:r>
              <a:rPr lang="en-US" altLang="zh-TW" dirty="0"/>
              <a:t>DET </a:t>
            </a:r>
            <a:r>
              <a:rPr lang="zh-TW" altLang="en-US" dirty="0"/>
              <a:t>不等於</a:t>
            </a:r>
            <a:r>
              <a:rPr lang="en-US" altLang="zh-TW" dirty="0"/>
              <a:t>0</a:t>
            </a:r>
            <a:r>
              <a:rPr lang="zh-TW" altLang="en-US" dirty="0"/>
              <a:t> 無單位根 </a:t>
            </a:r>
            <a:r>
              <a:rPr lang="en-US" altLang="zh-TW" dirty="0"/>
              <a:t>XT </a:t>
            </a:r>
            <a:r>
              <a:rPr lang="zh-TW" altLang="en-US" dirty="0"/>
              <a:t>本身就是定態</a:t>
            </a:r>
            <a:endParaRPr lang="en-US" altLang="zh-TW" dirty="0"/>
          </a:p>
          <a:p>
            <a:r>
              <a:rPr lang="zh-TW" altLang="en-US" dirty="0"/>
              <a:t>第三種 </a:t>
            </a:r>
            <a:r>
              <a:rPr lang="en-US" altLang="zh-TW" dirty="0"/>
              <a:t>0&lt;m</a:t>
            </a:r>
            <a:r>
              <a:rPr lang="zh-TW" altLang="en-US" dirty="0"/>
              <a:t> </a:t>
            </a:r>
            <a:r>
              <a:rPr lang="en-US" altLang="zh-TW" dirty="0"/>
              <a:t>= RNAK(PI) &lt;K </a:t>
            </a:r>
            <a:r>
              <a:rPr lang="zh-TW" altLang="en-US" dirty="0"/>
              <a:t>這時存在共整合關係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蓋四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比统计量在零假设下的渐近分布不再服从卡方分布， 其临界值需要用模拟方法。 从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H0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开始到序贯地进行检验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AF67D5F-147F-4337-9446-366E8ECA0CD3}" type="datetime1">
              <a:rPr lang="zh-TW" altLang="en-US" smtClean="0"/>
              <a:t>2021/6/28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404043-DD7E-40CF-8DE6-3F59F886B0F9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6178D-7688-4D69-9A9A-47E3D5F9C180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36E5E-68AD-4D15-9582-9D1A8DD7797C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DD26C-70EE-4A95-A2D7-79CC6A53E499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96133-C0A4-46C1-9E0C-9447641473FE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F17EA-A3F0-42FB-83FA-B4C294117061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7DD86-1281-4F57-A3CF-DA6C56708CE3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A0EB8-9F0F-4198-AF62-A78F526620F3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6EFBD6B-32E4-4BAF-BD35-1CEC698E751A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E8A9-523B-4EF5-89D8-AD04B13D2D74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8CB3AF9-72E1-4780-BE55-D8B614F946E6}" type="datetime1">
              <a:rPr lang="zh-TW" altLang="en-US" smtClean="0"/>
              <a:t>2021/6/28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en-US" altLang="zh-TW" sz="3000" dirty="0"/>
              <a:t>Discussion of  VECM and  Cointegration Tests</a:t>
            </a:r>
            <a:endParaRPr lang="zh-tw" sz="3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郭宏聖</a:t>
            </a:r>
            <a:endParaRPr lang="zh-tw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D280AE-D319-45D3-9814-419BD38C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Least-Squares Estimation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4C7A876-D55A-495A-BE94-7BBFAB918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370" y="852532"/>
                <a:ext cx="11029615" cy="3634486"/>
              </a:xfrm>
            </p:spPr>
            <p:txBody>
              <a:bodyPr/>
              <a:lstStyle/>
              <a:p>
                <a:r>
                  <a:rPr lang="en-US" altLang="zh-TW" dirty="0"/>
                  <a:t>A simple way to verify that the two stocks are suitable for pairs trading is to </a:t>
                </a:r>
                <a:r>
                  <a:rPr lang="en-US" altLang="zh-TW" dirty="0" err="1"/>
                  <a:t>checkthe</a:t>
                </a:r>
                <a:r>
                  <a:rPr lang="en-US" altLang="zh-TW" dirty="0"/>
                  <a:t> cointegration of their log stock prices. To this end, we consider the simple linear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/>
                          <m:t>β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/>
                          <m:t>β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4C7A876-D55A-495A-BE94-7BBFAB918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370" y="852532"/>
                <a:ext cx="11029615" cy="3634486"/>
              </a:xfrm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F9EA03-7A98-43A1-B220-818A3068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8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247"/>
          </a:xfrm>
        </p:spPr>
        <p:txBody>
          <a:bodyPr rtlCol="0"/>
          <a:lstStyle/>
          <a:p>
            <a:r>
              <a:rPr lang="zh-TW" altLang="en-US" dirty="0"/>
              <a:t>整體流程</a:t>
            </a:r>
            <a:endParaRPr lang="zh-tw" dirty="0"/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A3D97FE2-4B19-4569-869A-0B510D524A73}"/>
              </a:ext>
            </a:extLst>
          </p:cNvPr>
          <p:cNvGrpSpPr/>
          <p:nvPr/>
        </p:nvGrpSpPr>
        <p:grpSpPr>
          <a:xfrm>
            <a:off x="2570921" y="1518325"/>
            <a:ext cx="7151197" cy="4486777"/>
            <a:chOff x="2570921" y="1518325"/>
            <a:chExt cx="7151197" cy="44867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F293B6-B7C2-41C6-875B-16BCEE2B651C}"/>
                </a:ext>
              </a:extLst>
            </p:cNvPr>
            <p:cNvSpPr/>
            <p:nvPr/>
          </p:nvSpPr>
          <p:spPr>
            <a:xfrm>
              <a:off x="2570921" y="2833892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Order Specification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2D7627E-E134-44B8-A533-34DB7BC6A810}"/>
                </a:ext>
              </a:extLst>
            </p:cNvPr>
            <p:cNvSpPr/>
            <p:nvPr/>
          </p:nvSpPr>
          <p:spPr>
            <a:xfrm>
              <a:off x="2570921" y="1518325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ADF</a:t>
              </a:r>
              <a:r>
                <a:rPr lang="zh-TW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</a:rPr>
                <a:t>test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7D6B-159F-42F8-922D-B93009625687}"/>
                </a:ext>
              </a:extLst>
            </p:cNvPr>
            <p:cNvSpPr/>
            <p:nvPr/>
          </p:nvSpPr>
          <p:spPr>
            <a:xfrm>
              <a:off x="7323149" y="2659638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Helvetica Neue" panose="02000503000000020004"/>
                </a:rPr>
                <a:t>Model Checking</a:t>
              </a:r>
            </a:p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2658375-D525-4B04-851A-593751FABFEB}"/>
                </a:ext>
              </a:extLst>
            </p:cNvPr>
            <p:cNvSpPr/>
            <p:nvPr/>
          </p:nvSpPr>
          <p:spPr>
            <a:xfrm>
              <a:off x="7382208" y="5304392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drop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1992C4-322F-45B2-95DA-683A9FC69FD0}"/>
                </a:ext>
              </a:extLst>
            </p:cNvPr>
            <p:cNvSpPr/>
            <p:nvPr/>
          </p:nvSpPr>
          <p:spPr>
            <a:xfrm>
              <a:off x="7424191" y="4081919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Estimating the Cointegrating Vector</a:t>
              </a:r>
              <a:endParaRPr lang="zh-TW" altLang="en-US" sz="1600" b="1" dirty="0">
                <a:solidFill>
                  <a:schemeClr val="tx1"/>
                </a:solidFill>
              </a:endParaRPr>
            </a:p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BF13D4-80D4-4CCD-9FEC-AEDE1E4506F7}"/>
                </a:ext>
              </a:extLst>
            </p:cNvPr>
            <p:cNvSpPr/>
            <p:nvPr/>
          </p:nvSpPr>
          <p:spPr>
            <a:xfrm>
              <a:off x="2570921" y="4196915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Model Selection </a:t>
              </a:r>
            </a:p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A2EB771A-8DF3-43B5-9EB6-DE0105003EC3}"/>
                </a:ext>
              </a:extLst>
            </p:cNvPr>
            <p:cNvCxnSpPr>
              <a:cxnSpLocks/>
            </p:cNvCxnSpPr>
            <p:nvPr/>
          </p:nvCxnSpPr>
          <p:spPr>
            <a:xfrm>
              <a:off x="3719884" y="2305374"/>
              <a:ext cx="0" cy="42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6027F5C1-3795-46A3-A70C-490975A67F85}"/>
                </a:ext>
              </a:extLst>
            </p:cNvPr>
            <p:cNvCxnSpPr>
              <a:cxnSpLocks/>
            </p:cNvCxnSpPr>
            <p:nvPr/>
          </p:nvCxnSpPr>
          <p:spPr>
            <a:xfrm>
              <a:off x="3685190" y="3544596"/>
              <a:ext cx="19643" cy="375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3B822CA6-73B9-4AB3-920E-D8F63AA1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577" y="5742463"/>
              <a:ext cx="2263113" cy="7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BE897BA-C9F2-4BBD-A0CE-0F8A98E5EAD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4912187" y="4436347"/>
              <a:ext cx="2367622" cy="1271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221E7E69-9288-411B-905D-8DF4AE7C9FA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8472109" y="3323650"/>
              <a:ext cx="4" cy="296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5A72BBBC-A3FE-4C6C-B33C-1D26600D1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113" y="3306511"/>
              <a:ext cx="0" cy="613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內容版面配置區 36">
            <a:extLst>
              <a:ext uri="{FF2B5EF4-FFF2-40B4-BE49-F238E27FC236}">
                <a16:creationId xmlns:a16="http://schemas.microsoft.com/office/drawing/2014/main" id="{4436CAA6-EF5A-4D37-A1E4-D9ACC59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239" y="5357703"/>
            <a:ext cx="2421948" cy="7007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altLang="zh-TW" sz="1600" b="1" dirty="0">
              <a:solidFill>
                <a:schemeClr val="tx1"/>
              </a:solidFill>
              <a:latin typeface="Helvetica Neue" panose="02000503000000020004"/>
            </a:endParaRPr>
          </a:p>
          <a:p>
            <a:pPr marL="0" indent="0" algn="ctr">
              <a:buNone/>
            </a:pP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Cointegration</a:t>
            </a:r>
            <a:r>
              <a:rPr lang="en-US" altLang="zh-TW" sz="1600" b="1" dirty="0">
                <a:solidFill>
                  <a:schemeClr val="tx1"/>
                </a:solidFill>
                <a:latin typeface="Helvetica Neue" panose="02000503000000020004"/>
              </a:rPr>
              <a:t> </a:t>
            </a: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Test</a:t>
            </a:r>
          </a:p>
          <a:p>
            <a:pPr algn="ctr"/>
            <a:endParaRPr lang="zh-TW" altLang="en-US" dirty="0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FE6D30BA-71D0-439A-A2DB-4492F127C57F}"/>
              </a:ext>
            </a:extLst>
          </p:cNvPr>
          <p:cNvCxnSpPr>
            <a:cxnSpLocks/>
          </p:cNvCxnSpPr>
          <p:nvPr/>
        </p:nvCxnSpPr>
        <p:spPr>
          <a:xfrm>
            <a:off x="3660823" y="4831149"/>
            <a:ext cx="0" cy="35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C415669D-9BF1-49E1-BBE9-86CC36C7B692}"/>
              </a:ext>
            </a:extLst>
          </p:cNvPr>
          <p:cNvCxnSpPr>
            <a:cxnSpLocks/>
          </p:cNvCxnSpPr>
          <p:nvPr/>
        </p:nvCxnSpPr>
        <p:spPr>
          <a:xfrm flipV="1">
            <a:off x="1932709" y="3120981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A2D8ADA-DC77-42F0-94D7-13372DCA1D3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26227" y="2859906"/>
            <a:ext cx="544694" cy="27421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759B2A-4342-4827-915C-FA0FC40CE473}"/>
              </a:ext>
            </a:extLst>
          </p:cNvPr>
          <p:cNvCxnSpPr>
            <a:cxnSpLocks/>
          </p:cNvCxnSpPr>
          <p:nvPr/>
        </p:nvCxnSpPr>
        <p:spPr>
          <a:xfrm flipV="1">
            <a:off x="2046506" y="3127548"/>
            <a:ext cx="524415" cy="28024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552AD2A-21A5-4694-BF0D-A481D439CF8E}"/>
              </a:ext>
            </a:extLst>
          </p:cNvPr>
          <p:cNvSpPr txBox="1"/>
          <p:nvPr/>
        </p:nvSpPr>
        <p:spPr>
          <a:xfrm>
            <a:off x="1149610" y="2580118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PACF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F661030-15CB-45C4-B4BF-F701602A5FA1}"/>
              </a:ext>
            </a:extLst>
          </p:cNvPr>
          <p:cNvSpPr txBox="1"/>
          <p:nvPr/>
        </p:nvSpPr>
        <p:spPr>
          <a:xfrm>
            <a:off x="1279496" y="29428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AIC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EADF9D9-1311-4FEB-B463-1FC3050E197E}"/>
              </a:ext>
            </a:extLst>
          </p:cNvPr>
          <p:cNvSpPr txBox="1"/>
          <p:nvPr/>
        </p:nvSpPr>
        <p:spPr>
          <a:xfrm>
            <a:off x="1278797" y="3305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BIC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4B1D734-FAE7-4144-8CD9-1D353B485EFF}"/>
              </a:ext>
            </a:extLst>
          </p:cNvPr>
          <p:cNvCxnSpPr>
            <a:cxnSpLocks/>
          </p:cNvCxnSpPr>
          <p:nvPr/>
        </p:nvCxnSpPr>
        <p:spPr>
          <a:xfrm flipV="1">
            <a:off x="9693990" y="4436347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3E2039FB-68F2-4FCB-812C-9FC3788283BC}"/>
              </a:ext>
            </a:extLst>
          </p:cNvPr>
          <p:cNvCxnSpPr>
            <a:cxnSpLocks/>
          </p:cNvCxnSpPr>
          <p:nvPr/>
        </p:nvCxnSpPr>
        <p:spPr>
          <a:xfrm flipV="1">
            <a:off x="9728113" y="2949450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376DA21-9410-4CF7-A9F6-CD06F30C4F35}"/>
              </a:ext>
            </a:extLst>
          </p:cNvPr>
          <p:cNvSpPr txBox="1"/>
          <p:nvPr/>
        </p:nvSpPr>
        <p:spPr>
          <a:xfrm>
            <a:off x="10366324" y="421603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MLE</a:t>
            </a:r>
          </a:p>
          <a:p>
            <a:r>
              <a:rPr lang="en-US" altLang="zh-TW" dirty="0">
                <a:latin typeface="Helvetica Neue" panose="02000503000000020004"/>
              </a:rPr>
              <a:t>LSE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B9F1280B-91DC-43A0-B234-7855BE641606}"/>
              </a:ext>
            </a:extLst>
          </p:cNvPr>
          <p:cNvCxnSpPr>
            <a:cxnSpLocks/>
          </p:cNvCxnSpPr>
          <p:nvPr/>
        </p:nvCxnSpPr>
        <p:spPr>
          <a:xfrm flipV="1">
            <a:off x="2026227" y="4486706"/>
            <a:ext cx="544693" cy="18819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025B354-6818-429A-81C4-6BDCBCE29E3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26227" y="3919640"/>
            <a:ext cx="544694" cy="57749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79DA236-1FE9-4622-80B4-4ECEE871D43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069566" y="4497139"/>
            <a:ext cx="501355" cy="46898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25C769F8-70A5-4BC7-BC73-2AEB7D9FDCF3}"/>
              </a:ext>
            </a:extLst>
          </p:cNvPr>
          <p:cNvCxnSpPr>
            <a:cxnSpLocks/>
          </p:cNvCxnSpPr>
          <p:nvPr/>
        </p:nvCxnSpPr>
        <p:spPr>
          <a:xfrm flipV="1">
            <a:off x="1990616" y="4490230"/>
            <a:ext cx="552450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C4A86E55-D5E4-49B7-A718-F92A05818A9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990616" y="4187518"/>
            <a:ext cx="580305" cy="3096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/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/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/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/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t</a:t>
                </a:r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blipFill>
                <a:blip r:embed="rId6"/>
                <a:stretch>
                  <a:fillRect t="-8197" r="-209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/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字方塊 99">
            <a:extLst>
              <a:ext uri="{FF2B5EF4-FFF2-40B4-BE49-F238E27FC236}">
                <a16:creationId xmlns:a16="http://schemas.microsoft.com/office/drawing/2014/main" id="{E201B39B-4B11-4454-BA21-9304E38FE41C}"/>
              </a:ext>
            </a:extLst>
          </p:cNvPr>
          <p:cNvSpPr txBox="1"/>
          <p:nvPr/>
        </p:nvSpPr>
        <p:spPr>
          <a:xfrm>
            <a:off x="216920" y="5548543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likelihood ratio test</a:t>
            </a:r>
            <a:endParaRPr lang="zh-TW" altLang="en-US" dirty="0"/>
          </a:p>
        </p:txBody>
      </p: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CE2716FD-8925-45DD-B1ED-822C0B0E42CE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2320518" y="5733209"/>
            <a:ext cx="99974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5DCFCBD-C037-4793-AE11-F1942C319C8B}"/>
              </a:ext>
            </a:extLst>
          </p:cNvPr>
          <p:cNvSpPr txBox="1"/>
          <p:nvPr/>
        </p:nvSpPr>
        <p:spPr>
          <a:xfrm>
            <a:off x="10302271" y="2751649"/>
            <a:ext cx="121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Helvetica Neue" panose="02000503000000020004"/>
              </a:rPr>
              <a:t>Ljung</a:t>
            </a:r>
            <a:r>
              <a:rPr lang="en-US" altLang="zh-TW" dirty="0">
                <a:latin typeface="Helvetica Neue" panose="02000503000000020004"/>
              </a:rPr>
              <a:t>-Box</a:t>
            </a:r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1E42CB8-51E9-4441-B9D6-7A7F784E4F77}"/>
              </a:ext>
            </a:extLst>
          </p:cNvPr>
          <p:cNvSpPr txBox="1"/>
          <p:nvPr/>
        </p:nvSpPr>
        <p:spPr>
          <a:xfrm>
            <a:off x="5776687" y="58632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Rank=0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C43ADE2-B7AF-4675-B24C-AF3D96100BE8}"/>
              </a:ext>
            </a:extLst>
          </p:cNvPr>
          <p:cNvSpPr txBox="1"/>
          <p:nvPr/>
        </p:nvSpPr>
        <p:spPr>
          <a:xfrm rot="19884436">
            <a:off x="5478203" y="44325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Rank&gt;0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515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4A3C36-41D7-4A6F-AB01-438BC03A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88" y="3153526"/>
            <a:ext cx="11029616" cy="1188720"/>
          </a:xfrm>
        </p:spPr>
        <p:txBody>
          <a:bodyPr/>
          <a:lstStyle/>
          <a:p>
            <a:r>
              <a:rPr lang="en-US" altLang="zh-TW" dirty="0"/>
              <a:t>APPENDIX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86CC0D-460C-4955-B030-CFC02DE24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CE8204-EA55-450B-8196-02656CC1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0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A04725-D4AC-44CC-A9DC-E4120C72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COINTEGRATION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E0B607-CF2E-418B-820F-04FD6B6D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4" y="2057399"/>
            <a:ext cx="11029615" cy="2805546"/>
          </a:xfrm>
        </p:spPr>
        <p:txBody>
          <a:bodyPr>
            <a:normAutofit/>
          </a:bodyPr>
          <a:lstStyle/>
          <a:p>
            <a:r>
              <a:rPr lang="en-US" altLang="zh-TW" dirty="0"/>
              <a:t>Both of them are unit-root nonstationary</a:t>
            </a:r>
          </a:p>
          <a:p>
            <a:r>
              <a:rPr lang="en-US" altLang="zh-TW" dirty="0"/>
              <a:t>They have a linear combination that is stationary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4E516-4500-47FF-9278-46606A6B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C063E-75D1-4876-857C-FDE4BEFA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F025F80-CD7D-40C3-BF3C-8A6C65AF32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Asumption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 I(1) process </a:t>
                </a:r>
                <a:endParaRPr lang="it-IT" altLang="zh-TW" dirty="0"/>
              </a:p>
              <a:p>
                <a:pPr marL="0" indent="0">
                  <a:buNone/>
                </a:pPr>
                <a:r>
                  <a:rPr lang="it-IT" altLang="zh-TW" dirty="0"/>
                  <a:t>Consider the bivariate ARMA(1,1) model</a:t>
                </a:r>
              </a:p>
              <a:p>
                <a:endParaRPr lang="it-IT" altLang="zh-TW" dirty="0"/>
              </a:p>
              <a:p>
                <a:endParaRPr lang="it-IT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Rewrite the model as</a:t>
                </a:r>
                <a:endParaRPr lang="it-IT" altLang="zh-TW" dirty="0"/>
              </a:p>
              <a:p>
                <a:endParaRPr lang="it-IT" altLang="zh-TW" dirty="0"/>
              </a:p>
              <a:p>
                <a:endParaRPr lang="it-IT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F025F80-CD7D-40C3-BF3C-8A6C65AF3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44C131-251E-481C-8C77-4B29159D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720471-8CE6-450C-B2AC-B5947FAC4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17" t="37205" r="28154" b="55950"/>
          <a:stretch/>
        </p:blipFill>
        <p:spPr>
          <a:xfrm>
            <a:off x="1735282" y="3360249"/>
            <a:ext cx="7502236" cy="6442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8442FA2-AE0D-487C-A894-43B199428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2" t="58333" r="54063" b="34697"/>
          <a:stretch/>
        </p:blipFill>
        <p:spPr>
          <a:xfrm>
            <a:off x="1980020" y="4701753"/>
            <a:ext cx="6498378" cy="6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733267-5CFA-4489-BB6E-1E3FFB73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EA39A37-805E-4A8B-AC74-C37D05C6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8" t="55662" r="55254" b="15171"/>
          <a:stretch/>
        </p:blipFill>
        <p:spPr>
          <a:xfrm>
            <a:off x="1267690" y="3050547"/>
            <a:ext cx="5995451" cy="2379518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15BA10-71CE-4496-B77C-70D5AE5B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7D865C-787E-4F09-8A26-8C0394A6D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39" t="45909" r="25682" b="50000"/>
          <a:stretch/>
        </p:blipFill>
        <p:spPr>
          <a:xfrm>
            <a:off x="2639292" y="2381763"/>
            <a:ext cx="1631371" cy="33882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A2EE356-2DB8-43CF-ACF7-33519585349D}"/>
              </a:ext>
            </a:extLst>
          </p:cNvPr>
          <p:cNvSpPr txBox="1"/>
          <p:nvPr/>
        </p:nvSpPr>
        <p:spPr>
          <a:xfrm>
            <a:off x="1571627" y="2366509"/>
            <a:ext cx="1067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0131A52-1576-4A91-80FB-7DA3191F1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704" t="44481" r="11449" b="47576"/>
          <a:stretch/>
        </p:blipFill>
        <p:spPr>
          <a:xfrm>
            <a:off x="1999835" y="5430065"/>
            <a:ext cx="4531160" cy="75406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A07A2F1-1696-4B66-A86B-B10FD0695801}"/>
              </a:ext>
            </a:extLst>
          </p:cNvPr>
          <p:cNvSpPr txBox="1"/>
          <p:nvPr/>
        </p:nvSpPr>
        <p:spPr>
          <a:xfrm>
            <a:off x="1571626" y="5622432"/>
            <a:ext cx="1067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"/>
    </mc:Choice>
    <mc:Fallback xmlns="">
      <p:transition spd="slow" advTm="299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C873B3-F5B1-44EB-8432-20BE7759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CA2891-1B74-4219-AAE3-B56D1F58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FF1613-86EF-457E-B173-3DA6CE26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C3E89D-F3BD-4A02-96C3-683A4EBC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7" t="36021" r="51457" b="10359"/>
          <a:stretch/>
        </p:blipFill>
        <p:spPr>
          <a:xfrm>
            <a:off x="581192" y="1001668"/>
            <a:ext cx="8075787" cy="53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0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FD8D6B-311C-4305-9838-9219CC04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ECM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D323B0A-50A5-4135-A588-F5101E16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623" t="40411" r="24703" b="40606"/>
          <a:stretch/>
        </p:blipFill>
        <p:spPr>
          <a:xfrm>
            <a:off x="680719" y="2153920"/>
            <a:ext cx="10445807" cy="2245360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08239D-7BD0-4BA5-9AFF-D10BF5DA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0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5B29C-0E75-4FBD-B299-38A46642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ECM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F545FF9-58CF-4CCB-898E-96B8A4E4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021" t="50681" r="28653" b="46958"/>
          <a:stretch/>
        </p:blipFill>
        <p:spPr>
          <a:xfrm>
            <a:off x="1330960" y="3429000"/>
            <a:ext cx="2242924" cy="223520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568D94-9263-49EB-A867-7C28D62D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0234F8-6016-477E-A250-458BBBB74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83" t="34133" r="27583" b="55852"/>
          <a:stretch/>
        </p:blipFill>
        <p:spPr>
          <a:xfrm>
            <a:off x="1215310" y="2472944"/>
            <a:ext cx="7523991" cy="9560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01B5454-1A28-49CF-97F2-07EDC81E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3" t="53583" r="34600" b="44040"/>
          <a:stretch/>
        </p:blipFill>
        <p:spPr>
          <a:xfrm>
            <a:off x="3573883" y="3439161"/>
            <a:ext cx="6403237" cy="22352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E7DC39D-AFDB-405E-98B7-E0FB156F1E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33" t="60000" r="25583" b="18223"/>
          <a:stretch/>
        </p:blipFill>
        <p:spPr>
          <a:xfrm>
            <a:off x="1330960" y="3861815"/>
            <a:ext cx="6990080" cy="185812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C2F947A-FA7D-47AC-B325-3CC68E98C4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06" t="56311" r="26449" b="36328"/>
          <a:stretch/>
        </p:blipFill>
        <p:spPr>
          <a:xfrm>
            <a:off x="1833678" y="5819503"/>
            <a:ext cx="7139307" cy="7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40A40-7BB0-4C09-8BF9-8A336CE5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09157-75B3-4E44-8524-F7565936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F2C3DA-4A97-4AB6-A6FB-2FCF8A67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DEA8B4-2ECB-47EF-8B22-1F60DBE71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9" t="57273" r="27301" b="20303"/>
          <a:stretch/>
        </p:blipFill>
        <p:spPr>
          <a:xfrm>
            <a:off x="955963" y="2223654"/>
            <a:ext cx="8942364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247"/>
          </a:xfrm>
        </p:spPr>
        <p:txBody>
          <a:bodyPr rtlCol="0"/>
          <a:lstStyle/>
          <a:p>
            <a:r>
              <a:rPr lang="zh-TW" altLang="en-US" dirty="0"/>
              <a:t>整體流程</a:t>
            </a:r>
            <a:endParaRPr lang="zh-tw" dirty="0"/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A3D97FE2-4B19-4569-869A-0B510D524A73}"/>
              </a:ext>
            </a:extLst>
          </p:cNvPr>
          <p:cNvGrpSpPr/>
          <p:nvPr/>
        </p:nvGrpSpPr>
        <p:grpSpPr>
          <a:xfrm>
            <a:off x="2570921" y="1518325"/>
            <a:ext cx="7151197" cy="4486777"/>
            <a:chOff x="2570921" y="1518325"/>
            <a:chExt cx="7151197" cy="44867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F293B6-B7C2-41C6-875B-16BCEE2B651C}"/>
                </a:ext>
              </a:extLst>
            </p:cNvPr>
            <p:cNvSpPr/>
            <p:nvPr/>
          </p:nvSpPr>
          <p:spPr>
            <a:xfrm>
              <a:off x="2570921" y="2833892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Order Specification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2D7627E-E134-44B8-A533-34DB7BC6A810}"/>
                </a:ext>
              </a:extLst>
            </p:cNvPr>
            <p:cNvSpPr/>
            <p:nvPr/>
          </p:nvSpPr>
          <p:spPr>
            <a:xfrm>
              <a:off x="2570921" y="1518325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ADF</a:t>
              </a:r>
              <a:r>
                <a:rPr lang="zh-TW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</a:rPr>
                <a:t>test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7D6B-159F-42F8-922D-B93009625687}"/>
                </a:ext>
              </a:extLst>
            </p:cNvPr>
            <p:cNvSpPr/>
            <p:nvPr/>
          </p:nvSpPr>
          <p:spPr>
            <a:xfrm>
              <a:off x="7323149" y="2659638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Helvetica Neue" panose="02000503000000020004"/>
                </a:rPr>
                <a:t>Model Checking</a:t>
              </a:r>
            </a:p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2658375-D525-4B04-851A-593751FABFEB}"/>
                </a:ext>
              </a:extLst>
            </p:cNvPr>
            <p:cNvSpPr/>
            <p:nvPr/>
          </p:nvSpPr>
          <p:spPr>
            <a:xfrm>
              <a:off x="7382208" y="5304392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drop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1992C4-322F-45B2-95DA-683A9FC69FD0}"/>
                </a:ext>
              </a:extLst>
            </p:cNvPr>
            <p:cNvSpPr/>
            <p:nvPr/>
          </p:nvSpPr>
          <p:spPr>
            <a:xfrm>
              <a:off x="7424191" y="4081919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Estimating the Cointegrating Vector</a:t>
              </a:r>
              <a:endParaRPr lang="zh-TW" altLang="en-US" sz="1600" b="1" dirty="0">
                <a:solidFill>
                  <a:schemeClr val="tx1"/>
                </a:solidFill>
              </a:endParaRPr>
            </a:p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BF13D4-80D4-4CCD-9FEC-AEDE1E4506F7}"/>
                </a:ext>
              </a:extLst>
            </p:cNvPr>
            <p:cNvSpPr/>
            <p:nvPr/>
          </p:nvSpPr>
          <p:spPr>
            <a:xfrm>
              <a:off x="2570921" y="4196915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Model Selection </a:t>
              </a:r>
            </a:p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A2EB771A-8DF3-43B5-9EB6-DE0105003EC3}"/>
                </a:ext>
              </a:extLst>
            </p:cNvPr>
            <p:cNvCxnSpPr>
              <a:cxnSpLocks/>
            </p:cNvCxnSpPr>
            <p:nvPr/>
          </p:nvCxnSpPr>
          <p:spPr>
            <a:xfrm>
              <a:off x="3719884" y="2305374"/>
              <a:ext cx="0" cy="42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6027F5C1-3795-46A3-A70C-490975A67F85}"/>
                </a:ext>
              </a:extLst>
            </p:cNvPr>
            <p:cNvCxnSpPr>
              <a:cxnSpLocks/>
            </p:cNvCxnSpPr>
            <p:nvPr/>
          </p:nvCxnSpPr>
          <p:spPr>
            <a:xfrm>
              <a:off x="3685190" y="3544596"/>
              <a:ext cx="19643" cy="375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3B822CA6-73B9-4AB3-920E-D8F63AA1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577" y="5742463"/>
              <a:ext cx="2263113" cy="7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BE897BA-C9F2-4BBD-A0CE-0F8A98E5EAD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4912187" y="4436347"/>
              <a:ext cx="2367622" cy="1271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221E7E69-9288-411B-905D-8DF4AE7C9FA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8472109" y="3323650"/>
              <a:ext cx="4" cy="296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5A72BBBC-A3FE-4C6C-B33C-1D26600D1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113" y="3306511"/>
              <a:ext cx="0" cy="613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內容版面配置區 36">
            <a:extLst>
              <a:ext uri="{FF2B5EF4-FFF2-40B4-BE49-F238E27FC236}">
                <a16:creationId xmlns:a16="http://schemas.microsoft.com/office/drawing/2014/main" id="{4436CAA6-EF5A-4D37-A1E4-D9ACC59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239" y="5357703"/>
            <a:ext cx="2421948" cy="7007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altLang="zh-TW" sz="1600" b="1" dirty="0">
              <a:solidFill>
                <a:schemeClr val="tx1"/>
              </a:solidFill>
              <a:latin typeface="Helvetica Neue" panose="02000503000000020004"/>
            </a:endParaRPr>
          </a:p>
          <a:p>
            <a:pPr marL="0" indent="0" algn="ctr">
              <a:buNone/>
            </a:pP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Cointegration</a:t>
            </a:r>
            <a:r>
              <a:rPr lang="en-US" altLang="zh-TW" sz="1600" b="1" dirty="0">
                <a:solidFill>
                  <a:schemeClr val="tx1"/>
                </a:solidFill>
                <a:latin typeface="Helvetica Neue" panose="02000503000000020004"/>
              </a:rPr>
              <a:t> </a:t>
            </a: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Test</a:t>
            </a:r>
          </a:p>
          <a:p>
            <a:pPr algn="ctr"/>
            <a:endParaRPr lang="zh-TW" altLang="en-US" dirty="0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FE6D30BA-71D0-439A-A2DB-4492F127C57F}"/>
              </a:ext>
            </a:extLst>
          </p:cNvPr>
          <p:cNvCxnSpPr>
            <a:cxnSpLocks/>
          </p:cNvCxnSpPr>
          <p:nvPr/>
        </p:nvCxnSpPr>
        <p:spPr>
          <a:xfrm>
            <a:off x="3660823" y="4831149"/>
            <a:ext cx="0" cy="35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C415669D-9BF1-49E1-BBE9-86CC36C7B692}"/>
              </a:ext>
            </a:extLst>
          </p:cNvPr>
          <p:cNvCxnSpPr>
            <a:cxnSpLocks/>
          </p:cNvCxnSpPr>
          <p:nvPr/>
        </p:nvCxnSpPr>
        <p:spPr>
          <a:xfrm flipV="1">
            <a:off x="1932709" y="3120981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A2D8ADA-DC77-42F0-94D7-13372DCA1D3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26227" y="2859906"/>
            <a:ext cx="544694" cy="27421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759B2A-4342-4827-915C-FA0FC40CE473}"/>
              </a:ext>
            </a:extLst>
          </p:cNvPr>
          <p:cNvCxnSpPr>
            <a:cxnSpLocks/>
          </p:cNvCxnSpPr>
          <p:nvPr/>
        </p:nvCxnSpPr>
        <p:spPr>
          <a:xfrm flipV="1">
            <a:off x="2046506" y="3127548"/>
            <a:ext cx="524415" cy="28024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552AD2A-21A5-4694-BF0D-A481D439CF8E}"/>
              </a:ext>
            </a:extLst>
          </p:cNvPr>
          <p:cNvSpPr txBox="1"/>
          <p:nvPr/>
        </p:nvSpPr>
        <p:spPr>
          <a:xfrm>
            <a:off x="1149610" y="2580118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PACF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F661030-15CB-45C4-B4BF-F701602A5FA1}"/>
              </a:ext>
            </a:extLst>
          </p:cNvPr>
          <p:cNvSpPr txBox="1"/>
          <p:nvPr/>
        </p:nvSpPr>
        <p:spPr>
          <a:xfrm>
            <a:off x="1279496" y="29428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AIC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EADF9D9-1311-4FEB-B463-1FC3050E197E}"/>
              </a:ext>
            </a:extLst>
          </p:cNvPr>
          <p:cNvSpPr txBox="1"/>
          <p:nvPr/>
        </p:nvSpPr>
        <p:spPr>
          <a:xfrm>
            <a:off x="1278797" y="3305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BIC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4B1D734-FAE7-4144-8CD9-1D353B485EFF}"/>
              </a:ext>
            </a:extLst>
          </p:cNvPr>
          <p:cNvCxnSpPr>
            <a:cxnSpLocks/>
          </p:cNvCxnSpPr>
          <p:nvPr/>
        </p:nvCxnSpPr>
        <p:spPr>
          <a:xfrm flipV="1">
            <a:off x="9693990" y="4436347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3E2039FB-68F2-4FCB-812C-9FC3788283BC}"/>
              </a:ext>
            </a:extLst>
          </p:cNvPr>
          <p:cNvCxnSpPr>
            <a:cxnSpLocks/>
          </p:cNvCxnSpPr>
          <p:nvPr/>
        </p:nvCxnSpPr>
        <p:spPr>
          <a:xfrm flipV="1">
            <a:off x="9728113" y="2949450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376DA21-9410-4CF7-A9F6-CD06F30C4F35}"/>
              </a:ext>
            </a:extLst>
          </p:cNvPr>
          <p:cNvSpPr txBox="1"/>
          <p:nvPr/>
        </p:nvSpPr>
        <p:spPr>
          <a:xfrm>
            <a:off x="10366324" y="421603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MLE</a:t>
            </a:r>
          </a:p>
          <a:p>
            <a:r>
              <a:rPr lang="en-US" altLang="zh-TW" dirty="0">
                <a:latin typeface="Helvetica Neue" panose="02000503000000020004"/>
              </a:rPr>
              <a:t>LSE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B9F1280B-91DC-43A0-B234-7855BE641606}"/>
              </a:ext>
            </a:extLst>
          </p:cNvPr>
          <p:cNvCxnSpPr>
            <a:cxnSpLocks/>
          </p:cNvCxnSpPr>
          <p:nvPr/>
        </p:nvCxnSpPr>
        <p:spPr>
          <a:xfrm flipV="1">
            <a:off x="2026227" y="4486706"/>
            <a:ext cx="544693" cy="18819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025B354-6818-429A-81C4-6BDCBCE29E3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26227" y="3919640"/>
            <a:ext cx="544694" cy="57749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79DA236-1FE9-4622-80B4-4ECEE871D43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069566" y="4497139"/>
            <a:ext cx="501355" cy="46898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25C769F8-70A5-4BC7-BC73-2AEB7D9FDCF3}"/>
              </a:ext>
            </a:extLst>
          </p:cNvPr>
          <p:cNvCxnSpPr>
            <a:cxnSpLocks/>
          </p:cNvCxnSpPr>
          <p:nvPr/>
        </p:nvCxnSpPr>
        <p:spPr>
          <a:xfrm flipV="1">
            <a:off x="1990616" y="4490230"/>
            <a:ext cx="552450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C4A86E55-D5E4-49B7-A718-F92A05818A9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990616" y="4187518"/>
            <a:ext cx="580305" cy="3096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/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/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/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/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t</a:t>
                </a:r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blipFill>
                <a:blip r:embed="rId6"/>
                <a:stretch>
                  <a:fillRect t="-8197" r="-209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/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字方塊 99">
            <a:extLst>
              <a:ext uri="{FF2B5EF4-FFF2-40B4-BE49-F238E27FC236}">
                <a16:creationId xmlns:a16="http://schemas.microsoft.com/office/drawing/2014/main" id="{E201B39B-4B11-4454-BA21-9304E38FE41C}"/>
              </a:ext>
            </a:extLst>
          </p:cNvPr>
          <p:cNvSpPr txBox="1"/>
          <p:nvPr/>
        </p:nvSpPr>
        <p:spPr>
          <a:xfrm>
            <a:off x="216920" y="5548543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likelihood ratio test</a:t>
            </a:r>
            <a:endParaRPr lang="zh-TW" altLang="en-US" dirty="0"/>
          </a:p>
        </p:txBody>
      </p: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CE2716FD-8925-45DD-B1ED-822C0B0E42CE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2320518" y="5733209"/>
            <a:ext cx="99974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5DCFCBD-C037-4793-AE11-F1942C319C8B}"/>
              </a:ext>
            </a:extLst>
          </p:cNvPr>
          <p:cNvSpPr txBox="1"/>
          <p:nvPr/>
        </p:nvSpPr>
        <p:spPr>
          <a:xfrm>
            <a:off x="10302271" y="2751649"/>
            <a:ext cx="121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Helvetica Neue" panose="02000503000000020004"/>
              </a:rPr>
              <a:t>Ljung</a:t>
            </a:r>
            <a:r>
              <a:rPr lang="en-US" altLang="zh-TW" dirty="0">
                <a:latin typeface="Helvetica Neue" panose="02000503000000020004"/>
              </a:rPr>
              <a:t>-Box</a:t>
            </a:r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1E42CB8-51E9-4441-B9D6-7A7F784E4F77}"/>
              </a:ext>
            </a:extLst>
          </p:cNvPr>
          <p:cNvSpPr txBox="1"/>
          <p:nvPr/>
        </p:nvSpPr>
        <p:spPr>
          <a:xfrm>
            <a:off x="5776687" y="58632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Rank=0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C43ADE2-B7AF-4675-B24C-AF3D96100BE8}"/>
              </a:ext>
            </a:extLst>
          </p:cNvPr>
          <p:cNvSpPr txBox="1"/>
          <p:nvPr/>
        </p:nvSpPr>
        <p:spPr>
          <a:xfrm rot="19884436">
            <a:off x="5478203" y="44325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Rank&gt;0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D3670-7F8C-4BB7-ABB4-4BD8D91A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677E13-DC19-4164-95C7-92C9AFBD5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743704"/>
                <a:ext cx="11029615" cy="36344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common to require that </a:t>
                </a:r>
                <a:r>
                  <a:rPr lang="en-US" altLang="zh-TW" dirty="0"/>
                  <a:t>β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/>
                          <m:t>β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]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677E13-DC19-4164-95C7-92C9AFBD5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743704"/>
                <a:ext cx="11029615" cy="3634486"/>
              </a:xfrm>
              <a:blipFill>
                <a:blip r:embed="rId3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4CA404-3DE9-4E69-AAB2-3C4464E7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46FD05-40E7-456C-9EDC-24EF4FA36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9" t="76327" r="62385" b="16326"/>
          <a:stretch/>
        </p:blipFill>
        <p:spPr>
          <a:xfrm>
            <a:off x="1390261" y="2696545"/>
            <a:ext cx="3217825" cy="6064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0D220C2-F5D0-4CDC-9B4D-75702B080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7" t="60680" r="51250" b="17872"/>
          <a:stretch/>
        </p:blipFill>
        <p:spPr>
          <a:xfrm>
            <a:off x="431902" y="3388888"/>
            <a:ext cx="8100750" cy="21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15ED9-5EB0-434B-A429-006D316B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0256526" cy="652279"/>
          </a:xfrm>
        </p:spPr>
        <p:txBody>
          <a:bodyPr/>
          <a:lstStyle/>
          <a:p>
            <a:r>
              <a:rPr lang="en-US" altLang="zh-TW" dirty="0"/>
              <a:t>Specification of the Deterministic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6AA040-E0DC-495C-8250-AC8789AA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86287A-B5D4-4147-9E8B-323D594B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7942" y="6242775"/>
            <a:ext cx="2844799" cy="365125"/>
          </a:xfrm>
        </p:spPr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5481A1-0878-4972-9DC7-F4F7AC915C56}"/>
              </a:ext>
            </a:extLst>
          </p:cNvPr>
          <p:cNvPicPr/>
          <p:nvPr/>
        </p:nvPicPr>
        <p:blipFill rotWithShape="1">
          <a:blip r:embed="rId3"/>
          <a:srcRect l="24852" t="33820" r="23398" b="57570"/>
          <a:stretch/>
        </p:blipFill>
        <p:spPr bwMode="auto">
          <a:xfrm>
            <a:off x="968711" y="1488331"/>
            <a:ext cx="6990725" cy="585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E96A517-2949-49B2-93EE-0AD2F68F31D6}"/>
              </a:ext>
            </a:extLst>
          </p:cNvPr>
          <p:cNvPicPr/>
          <p:nvPr/>
        </p:nvPicPr>
        <p:blipFill rotWithShape="1">
          <a:blip r:embed="rId4"/>
          <a:srcRect l="24416" t="49101" r="67041" b="48114"/>
          <a:stretch/>
        </p:blipFill>
        <p:spPr bwMode="auto">
          <a:xfrm>
            <a:off x="866922" y="2346944"/>
            <a:ext cx="1234251" cy="269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2B52C0-42E9-4E3E-A329-7917962064A7}"/>
              </a:ext>
            </a:extLst>
          </p:cNvPr>
          <p:cNvPicPr/>
          <p:nvPr/>
        </p:nvPicPr>
        <p:blipFill rotWithShape="1">
          <a:blip r:embed="rId4"/>
          <a:srcRect l="24416" t="55696" r="62175" b="40239"/>
          <a:stretch/>
        </p:blipFill>
        <p:spPr bwMode="auto">
          <a:xfrm>
            <a:off x="866922" y="2700788"/>
            <a:ext cx="1920403" cy="397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03F0F25-0A6F-4E74-96AF-31D0DBB18B5E}"/>
              </a:ext>
            </a:extLst>
          </p:cNvPr>
          <p:cNvPicPr/>
          <p:nvPr/>
        </p:nvPicPr>
        <p:blipFill rotWithShape="1">
          <a:blip r:embed="rId4"/>
          <a:srcRect l="23384" t="25965" r="23305" b="14446"/>
          <a:stretch/>
        </p:blipFill>
        <p:spPr bwMode="auto">
          <a:xfrm>
            <a:off x="925291" y="2331918"/>
            <a:ext cx="7034146" cy="3955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553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247"/>
          </a:xfrm>
        </p:spPr>
        <p:txBody>
          <a:bodyPr rtlCol="0"/>
          <a:lstStyle/>
          <a:p>
            <a:r>
              <a:rPr lang="zh-TW" altLang="en-US" dirty="0"/>
              <a:t>整體流程</a:t>
            </a:r>
            <a:endParaRPr lang="zh-tw" dirty="0"/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A3D97FE2-4B19-4569-869A-0B510D524A73}"/>
              </a:ext>
            </a:extLst>
          </p:cNvPr>
          <p:cNvGrpSpPr/>
          <p:nvPr/>
        </p:nvGrpSpPr>
        <p:grpSpPr>
          <a:xfrm>
            <a:off x="2570921" y="1518325"/>
            <a:ext cx="7151197" cy="4486777"/>
            <a:chOff x="2570921" y="1518325"/>
            <a:chExt cx="7151197" cy="44867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F293B6-B7C2-41C6-875B-16BCEE2B651C}"/>
                </a:ext>
              </a:extLst>
            </p:cNvPr>
            <p:cNvSpPr/>
            <p:nvPr/>
          </p:nvSpPr>
          <p:spPr>
            <a:xfrm>
              <a:off x="2570921" y="2833892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Order Specification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2D7627E-E134-44B8-A533-34DB7BC6A810}"/>
                </a:ext>
              </a:extLst>
            </p:cNvPr>
            <p:cNvSpPr/>
            <p:nvPr/>
          </p:nvSpPr>
          <p:spPr>
            <a:xfrm>
              <a:off x="2570921" y="1518325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ADF</a:t>
              </a:r>
              <a:r>
                <a:rPr lang="zh-TW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</a:rPr>
                <a:t>test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7D6B-159F-42F8-922D-B93009625687}"/>
                </a:ext>
              </a:extLst>
            </p:cNvPr>
            <p:cNvSpPr/>
            <p:nvPr/>
          </p:nvSpPr>
          <p:spPr>
            <a:xfrm>
              <a:off x="7323149" y="2659638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Helvetica Neue" panose="02000503000000020004"/>
                </a:rPr>
                <a:t>Model Checking</a:t>
              </a:r>
            </a:p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2658375-D525-4B04-851A-593751FABFEB}"/>
                </a:ext>
              </a:extLst>
            </p:cNvPr>
            <p:cNvSpPr/>
            <p:nvPr/>
          </p:nvSpPr>
          <p:spPr>
            <a:xfrm>
              <a:off x="7382208" y="5304392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drop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1992C4-322F-45B2-95DA-683A9FC69FD0}"/>
                </a:ext>
              </a:extLst>
            </p:cNvPr>
            <p:cNvSpPr/>
            <p:nvPr/>
          </p:nvSpPr>
          <p:spPr>
            <a:xfrm>
              <a:off x="7424191" y="4081919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Estimating the Cointegrating Vector</a:t>
              </a:r>
              <a:endParaRPr lang="zh-TW" altLang="en-US" sz="1600" b="1" dirty="0">
                <a:solidFill>
                  <a:schemeClr val="tx1"/>
                </a:solidFill>
              </a:endParaRPr>
            </a:p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BF13D4-80D4-4CCD-9FEC-AEDE1E4506F7}"/>
                </a:ext>
              </a:extLst>
            </p:cNvPr>
            <p:cNvSpPr/>
            <p:nvPr/>
          </p:nvSpPr>
          <p:spPr>
            <a:xfrm>
              <a:off x="2570921" y="4196915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Model Selection </a:t>
              </a:r>
            </a:p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A2EB771A-8DF3-43B5-9EB6-DE0105003EC3}"/>
                </a:ext>
              </a:extLst>
            </p:cNvPr>
            <p:cNvCxnSpPr>
              <a:cxnSpLocks/>
            </p:cNvCxnSpPr>
            <p:nvPr/>
          </p:nvCxnSpPr>
          <p:spPr>
            <a:xfrm>
              <a:off x="3719884" y="2305374"/>
              <a:ext cx="0" cy="42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6027F5C1-3795-46A3-A70C-490975A67F85}"/>
                </a:ext>
              </a:extLst>
            </p:cNvPr>
            <p:cNvCxnSpPr>
              <a:cxnSpLocks/>
            </p:cNvCxnSpPr>
            <p:nvPr/>
          </p:nvCxnSpPr>
          <p:spPr>
            <a:xfrm>
              <a:off x="3685190" y="3544596"/>
              <a:ext cx="19643" cy="375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3B822CA6-73B9-4AB3-920E-D8F63AA1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577" y="5742463"/>
              <a:ext cx="2263113" cy="7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BE897BA-C9F2-4BBD-A0CE-0F8A98E5EAD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4912187" y="4436347"/>
              <a:ext cx="2367622" cy="1271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221E7E69-9288-411B-905D-8DF4AE7C9FA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8472109" y="3323650"/>
              <a:ext cx="4" cy="296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5A72BBBC-A3FE-4C6C-B33C-1D26600D1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113" y="3306511"/>
              <a:ext cx="0" cy="613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內容版面配置區 36">
            <a:extLst>
              <a:ext uri="{FF2B5EF4-FFF2-40B4-BE49-F238E27FC236}">
                <a16:creationId xmlns:a16="http://schemas.microsoft.com/office/drawing/2014/main" id="{4436CAA6-EF5A-4D37-A1E4-D9ACC59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239" y="5357703"/>
            <a:ext cx="2421948" cy="7007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altLang="zh-TW" sz="1600" b="1" dirty="0">
              <a:solidFill>
                <a:schemeClr val="tx1"/>
              </a:solidFill>
              <a:latin typeface="Helvetica Neue" panose="02000503000000020004"/>
            </a:endParaRPr>
          </a:p>
          <a:p>
            <a:pPr marL="0" indent="0" algn="ctr">
              <a:buNone/>
            </a:pP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Cointegration</a:t>
            </a:r>
            <a:r>
              <a:rPr lang="en-US" altLang="zh-TW" sz="1600" b="1" dirty="0">
                <a:solidFill>
                  <a:schemeClr val="tx1"/>
                </a:solidFill>
                <a:latin typeface="Helvetica Neue" panose="02000503000000020004"/>
              </a:rPr>
              <a:t> </a:t>
            </a: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Test</a:t>
            </a:r>
          </a:p>
          <a:p>
            <a:pPr algn="ctr"/>
            <a:endParaRPr lang="zh-TW" altLang="en-US" dirty="0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FE6D30BA-71D0-439A-A2DB-4492F127C57F}"/>
              </a:ext>
            </a:extLst>
          </p:cNvPr>
          <p:cNvCxnSpPr>
            <a:cxnSpLocks/>
          </p:cNvCxnSpPr>
          <p:nvPr/>
        </p:nvCxnSpPr>
        <p:spPr>
          <a:xfrm>
            <a:off x="3660823" y="4831149"/>
            <a:ext cx="0" cy="35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C415669D-9BF1-49E1-BBE9-86CC36C7B692}"/>
              </a:ext>
            </a:extLst>
          </p:cNvPr>
          <p:cNvCxnSpPr>
            <a:cxnSpLocks/>
          </p:cNvCxnSpPr>
          <p:nvPr/>
        </p:nvCxnSpPr>
        <p:spPr>
          <a:xfrm flipV="1">
            <a:off x="1932709" y="3120981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A2D8ADA-DC77-42F0-94D7-13372DCA1D3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26227" y="2859906"/>
            <a:ext cx="544694" cy="27421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759B2A-4342-4827-915C-FA0FC40CE473}"/>
              </a:ext>
            </a:extLst>
          </p:cNvPr>
          <p:cNvCxnSpPr>
            <a:cxnSpLocks/>
          </p:cNvCxnSpPr>
          <p:nvPr/>
        </p:nvCxnSpPr>
        <p:spPr>
          <a:xfrm flipV="1">
            <a:off x="2046506" y="3127548"/>
            <a:ext cx="524415" cy="28024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552AD2A-21A5-4694-BF0D-A481D439CF8E}"/>
              </a:ext>
            </a:extLst>
          </p:cNvPr>
          <p:cNvSpPr txBox="1"/>
          <p:nvPr/>
        </p:nvSpPr>
        <p:spPr>
          <a:xfrm>
            <a:off x="1149610" y="2580118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PACF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F661030-15CB-45C4-B4BF-F701602A5FA1}"/>
              </a:ext>
            </a:extLst>
          </p:cNvPr>
          <p:cNvSpPr txBox="1"/>
          <p:nvPr/>
        </p:nvSpPr>
        <p:spPr>
          <a:xfrm>
            <a:off x="1279496" y="29428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AIC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EADF9D9-1311-4FEB-B463-1FC3050E197E}"/>
              </a:ext>
            </a:extLst>
          </p:cNvPr>
          <p:cNvSpPr txBox="1"/>
          <p:nvPr/>
        </p:nvSpPr>
        <p:spPr>
          <a:xfrm>
            <a:off x="1278797" y="3305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BIC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4B1D734-FAE7-4144-8CD9-1D353B485EFF}"/>
              </a:ext>
            </a:extLst>
          </p:cNvPr>
          <p:cNvCxnSpPr>
            <a:cxnSpLocks/>
          </p:cNvCxnSpPr>
          <p:nvPr/>
        </p:nvCxnSpPr>
        <p:spPr>
          <a:xfrm flipV="1">
            <a:off x="9693990" y="4436347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3E2039FB-68F2-4FCB-812C-9FC3788283BC}"/>
              </a:ext>
            </a:extLst>
          </p:cNvPr>
          <p:cNvCxnSpPr>
            <a:cxnSpLocks/>
          </p:cNvCxnSpPr>
          <p:nvPr/>
        </p:nvCxnSpPr>
        <p:spPr>
          <a:xfrm flipV="1">
            <a:off x="9728113" y="2949450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376DA21-9410-4CF7-A9F6-CD06F30C4F35}"/>
              </a:ext>
            </a:extLst>
          </p:cNvPr>
          <p:cNvSpPr txBox="1"/>
          <p:nvPr/>
        </p:nvSpPr>
        <p:spPr>
          <a:xfrm>
            <a:off x="10366324" y="421603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MLE</a:t>
            </a:r>
          </a:p>
          <a:p>
            <a:r>
              <a:rPr lang="en-US" altLang="zh-TW" dirty="0">
                <a:latin typeface="Helvetica Neue" panose="02000503000000020004"/>
              </a:rPr>
              <a:t>LSE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B9F1280B-91DC-43A0-B234-7855BE641606}"/>
              </a:ext>
            </a:extLst>
          </p:cNvPr>
          <p:cNvCxnSpPr>
            <a:cxnSpLocks/>
          </p:cNvCxnSpPr>
          <p:nvPr/>
        </p:nvCxnSpPr>
        <p:spPr>
          <a:xfrm flipV="1">
            <a:off x="2026227" y="4486706"/>
            <a:ext cx="544693" cy="18819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025B354-6818-429A-81C4-6BDCBCE29E3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26227" y="3919640"/>
            <a:ext cx="544694" cy="57749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79DA236-1FE9-4622-80B4-4ECEE871D43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069566" y="4497139"/>
            <a:ext cx="501355" cy="46898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25C769F8-70A5-4BC7-BC73-2AEB7D9FDCF3}"/>
              </a:ext>
            </a:extLst>
          </p:cNvPr>
          <p:cNvCxnSpPr>
            <a:cxnSpLocks/>
          </p:cNvCxnSpPr>
          <p:nvPr/>
        </p:nvCxnSpPr>
        <p:spPr>
          <a:xfrm flipV="1">
            <a:off x="1990616" y="4490230"/>
            <a:ext cx="552450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C4A86E55-D5E4-49B7-A718-F92A05818A9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990616" y="4187518"/>
            <a:ext cx="580305" cy="3096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/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/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/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/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t</a:t>
                </a:r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blipFill>
                <a:blip r:embed="rId6"/>
                <a:stretch>
                  <a:fillRect t="-8197" r="-209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/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字方塊 99">
            <a:extLst>
              <a:ext uri="{FF2B5EF4-FFF2-40B4-BE49-F238E27FC236}">
                <a16:creationId xmlns:a16="http://schemas.microsoft.com/office/drawing/2014/main" id="{E201B39B-4B11-4454-BA21-9304E38FE41C}"/>
              </a:ext>
            </a:extLst>
          </p:cNvPr>
          <p:cNvSpPr txBox="1"/>
          <p:nvPr/>
        </p:nvSpPr>
        <p:spPr>
          <a:xfrm>
            <a:off x="216920" y="5548543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likelihood ratio test</a:t>
            </a:r>
            <a:endParaRPr lang="zh-TW" altLang="en-US" dirty="0"/>
          </a:p>
        </p:txBody>
      </p: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CE2716FD-8925-45DD-B1ED-822C0B0E42CE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2320518" y="5733209"/>
            <a:ext cx="99974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5DCFCBD-C037-4793-AE11-F1942C319C8B}"/>
              </a:ext>
            </a:extLst>
          </p:cNvPr>
          <p:cNvSpPr txBox="1"/>
          <p:nvPr/>
        </p:nvSpPr>
        <p:spPr>
          <a:xfrm>
            <a:off x="10302271" y="2751649"/>
            <a:ext cx="121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Helvetica Neue" panose="02000503000000020004"/>
              </a:rPr>
              <a:t>Ljung</a:t>
            </a:r>
            <a:r>
              <a:rPr lang="en-US" altLang="zh-TW" dirty="0">
                <a:latin typeface="Helvetica Neue" panose="02000503000000020004"/>
              </a:rPr>
              <a:t>-Box</a:t>
            </a:r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1E42CB8-51E9-4441-B9D6-7A7F784E4F77}"/>
              </a:ext>
            </a:extLst>
          </p:cNvPr>
          <p:cNvSpPr txBox="1"/>
          <p:nvPr/>
        </p:nvSpPr>
        <p:spPr>
          <a:xfrm>
            <a:off x="5776687" y="58632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Rank=0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C43ADE2-B7AF-4675-B24C-AF3D96100BE8}"/>
              </a:ext>
            </a:extLst>
          </p:cNvPr>
          <p:cNvSpPr txBox="1"/>
          <p:nvPr/>
        </p:nvSpPr>
        <p:spPr>
          <a:xfrm rot="19884436">
            <a:off x="5478203" y="44325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Rank&gt;0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65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ACB58-40AB-4965-B658-58629DBC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COINTEGRATED VAR MODELS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531A04-CA33-4BA1-8E07-BFA499D5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Consider a k-dimensional VAR(p) time series </a:t>
            </a:r>
            <a:r>
              <a:rPr lang="en-US" altLang="zh-TW" dirty="0" err="1"/>
              <a:t>xt</a:t>
            </a:r>
            <a:r>
              <a:rPr lang="en-US" altLang="zh-TW" dirty="0"/>
              <a:t> with possible time trend so that the model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An error correction model (ECM) for the VAR(p) process </a:t>
            </a:r>
            <a:r>
              <a:rPr lang="en-US" altLang="zh-TW" dirty="0" err="1"/>
              <a:t>xt</a:t>
            </a:r>
            <a:r>
              <a:rPr lang="en-US" altLang="zh-TW" dirty="0"/>
              <a:t>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A80CC8-13D3-411B-8260-FD6EA78E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9DDBA1-8B7C-48AB-B6A1-AF742F314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7" t="47004" r="27898" b="46666"/>
          <a:stretch/>
        </p:blipFill>
        <p:spPr>
          <a:xfrm>
            <a:off x="2150917" y="2828658"/>
            <a:ext cx="6006905" cy="60034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9DE3BAC-7A62-488D-AAA5-3994833A6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93" t="47004" r="24744" b="48333"/>
          <a:stretch/>
        </p:blipFill>
        <p:spPr>
          <a:xfrm>
            <a:off x="1963882" y="4158106"/>
            <a:ext cx="6953008" cy="41389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94D05C6-47A7-45C5-9E8F-214C0F1E2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06" t="41246" r="40426" b="56212"/>
          <a:stretch/>
        </p:blipFill>
        <p:spPr>
          <a:xfrm>
            <a:off x="2795633" y="4720916"/>
            <a:ext cx="1838712" cy="2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4AB60E-30C4-4991-9937-D5B5AA41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11E10B-997B-4B23-845E-3E257E81641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4994" t="20350" r="23429" b="7277"/>
          <a:stretch/>
        </p:blipFill>
        <p:spPr bwMode="auto">
          <a:xfrm>
            <a:off x="796757" y="1180400"/>
            <a:ext cx="7962779" cy="516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FD3C13F-6EE2-4BDB-BF44-7690E6157887}"/>
                  </a:ext>
                </a:extLst>
              </p:cNvPr>
              <p:cNvSpPr txBox="1"/>
              <p:nvPr/>
            </p:nvSpPr>
            <p:spPr>
              <a:xfrm>
                <a:off x="713630" y="811068"/>
                <a:ext cx="10410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at most I (1),</a:t>
                </a:r>
                <a:r>
                  <a:rPr lang="en-US" altLang="zh-TW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altLang="zh-TW"/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Eq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(8.36)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(0) 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process</m:t>
                    </m:r>
                    <m:r>
                      <m:rPr>
                        <m:nor/>
                      </m:rPr>
                      <a:rPr lang="en-US" altLang="zh-TW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FD3C13F-6EE2-4BDB-BF44-7690E6157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0" y="811068"/>
                <a:ext cx="10410344" cy="369332"/>
              </a:xfrm>
              <a:prstGeom prst="rect">
                <a:avLst/>
              </a:prstGeom>
              <a:blipFill>
                <a:blip r:embed="rId4"/>
                <a:stretch>
                  <a:fillRect l="-468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84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5B28D-9449-477C-8E3D-C6BFA0A3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Cointegration Test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C7B10A-B043-4953-AA21-87DCD5DD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85C6955-D959-4D2B-8D5B-6242F3B29B7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2507" t="57791" r="33109" b="35274"/>
          <a:stretch/>
        </p:blipFill>
        <p:spPr bwMode="auto">
          <a:xfrm>
            <a:off x="697099" y="2305464"/>
            <a:ext cx="6288146" cy="713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BDA0747-9E56-403D-AC0E-037044698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2" t="35152" r="27642" b="55980"/>
          <a:stretch/>
        </p:blipFill>
        <p:spPr>
          <a:xfrm>
            <a:off x="1146778" y="2860665"/>
            <a:ext cx="6029500" cy="8800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F249998-D502-4A16-A0C9-0950C14BE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21" t="66060" r="34630" b="28616"/>
          <a:stretch/>
        </p:blipFill>
        <p:spPr>
          <a:xfrm>
            <a:off x="888132" y="4295928"/>
            <a:ext cx="6288146" cy="59880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CBC08DB-284D-49D1-9D20-0B0997149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79" t="74697" r="38892" b="19979"/>
          <a:stretch/>
        </p:blipFill>
        <p:spPr>
          <a:xfrm>
            <a:off x="1470021" y="4825116"/>
            <a:ext cx="4464751" cy="5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247"/>
          </a:xfrm>
        </p:spPr>
        <p:txBody>
          <a:bodyPr rtlCol="0"/>
          <a:lstStyle/>
          <a:p>
            <a:r>
              <a:rPr lang="zh-TW" altLang="en-US" dirty="0"/>
              <a:t>整體流程</a:t>
            </a:r>
            <a:endParaRPr lang="zh-tw" dirty="0"/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A3D97FE2-4B19-4569-869A-0B510D524A73}"/>
              </a:ext>
            </a:extLst>
          </p:cNvPr>
          <p:cNvGrpSpPr/>
          <p:nvPr/>
        </p:nvGrpSpPr>
        <p:grpSpPr>
          <a:xfrm>
            <a:off x="2570921" y="1518325"/>
            <a:ext cx="7151197" cy="4486777"/>
            <a:chOff x="2570921" y="1518325"/>
            <a:chExt cx="7151197" cy="44867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F293B6-B7C2-41C6-875B-16BCEE2B651C}"/>
                </a:ext>
              </a:extLst>
            </p:cNvPr>
            <p:cNvSpPr/>
            <p:nvPr/>
          </p:nvSpPr>
          <p:spPr>
            <a:xfrm>
              <a:off x="2570921" y="2833892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Order Specification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2D7627E-E134-44B8-A533-34DB7BC6A810}"/>
                </a:ext>
              </a:extLst>
            </p:cNvPr>
            <p:cNvSpPr/>
            <p:nvPr/>
          </p:nvSpPr>
          <p:spPr>
            <a:xfrm>
              <a:off x="2570921" y="1518325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ADF</a:t>
              </a:r>
              <a:r>
                <a:rPr lang="zh-TW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</a:rPr>
                <a:t>test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7D6B-159F-42F8-922D-B93009625687}"/>
                </a:ext>
              </a:extLst>
            </p:cNvPr>
            <p:cNvSpPr/>
            <p:nvPr/>
          </p:nvSpPr>
          <p:spPr>
            <a:xfrm>
              <a:off x="7323149" y="2659638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b="1" dirty="0">
                  <a:solidFill>
                    <a:schemeClr val="tx1"/>
                  </a:solidFill>
                  <a:latin typeface="Helvetica Neue" panose="02000503000000020004"/>
                </a:rPr>
                <a:t>Model Checking</a:t>
              </a:r>
            </a:p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2658375-D525-4B04-851A-593751FABFEB}"/>
                </a:ext>
              </a:extLst>
            </p:cNvPr>
            <p:cNvSpPr/>
            <p:nvPr/>
          </p:nvSpPr>
          <p:spPr>
            <a:xfrm>
              <a:off x="7382208" y="5304392"/>
              <a:ext cx="2297927" cy="70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drop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1992C4-322F-45B2-95DA-683A9FC69FD0}"/>
                </a:ext>
              </a:extLst>
            </p:cNvPr>
            <p:cNvSpPr/>
            <p:nvPr/>
          </p:nvSpPr>
          <p:spPr>
            <a:xfrm>
              <a:off x="7424191" y="4081919"/>
              <a:ext cx="2297927" cy="664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Estimating the Cointegrating Vector</a:t>
              </a:r>
              <a:endParaRPr lang="zh-TW" altLang="en-US" sz="1600" b="1" dirty="0">
                <a:solidFill>
                  <a:schemeClr val="tx1"/>
                </a:solidFill>
              </a:endParaRPr>
            </a:p>
            <a:p>
              <a:pPr algn="ctr"/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BF13D4-80D4-4CCD-9FEC-AEDE1E4506F7}"/>
                </a:ext>
              </a:extLst>
            </p:cNvPr>
            <p:cNvSpPr/>
            <p:nvPr/>
          </p:nvSpPr>
          <p:spPr>
            <a:xfrm>
              <a:off x="2570921" y="4196915"/>
              <a:ext cx="2297927" cy="600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Helvetica Neue" panose="02000503000000020004"/>
              </a:endParaRPr>
            </a:p>
            <a:p>
              <a:pPr algn="ctr"/>
              <a:r>
                <a:rPr lang="en-US" altLang="zh-TW" sz="1600" b="1" dirty="0">
                  <a:solidFill>
                    <a:schemeClr val="tx1"/>
                  </a:solidFill>
                  <a:latin typeface="Helvetica Neue" panose="02000503000000020004"/>
                </a:rPr>
                <a:t>Model Selection </a:t>
              </a:r>
            </a:p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A2EB771A-8DF3-43B5-9EB6-DE0105003EC3}"/>
                </a:ext>
              </a:extLst>
            </p:cNvPr>
            <p:cNvCxnSpPr>
              <a:cxnSpLocks/>
            </p:cNvCxnSpPr>
            <p:nvPr/>
          </p:nvCxnSpPr>
          <p:spPr>
            <a:xfrm>
              <a:off x="3719884" y="2305374"/>
              <a:ext cx="0" cy="42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6027F5C1-3795-46A3-A70C-490975A67F85}"/>
                </a:ext>
              </a:extLst>
            </p:cNvPr>
            <p:cNvCxnSpPr>
              <a:cxnSpLocks/>
            </p:cNvCxnSpPr>
            <p:nvPr/>
          </p:nvCxnSpPr>
          <p:spPr>
            <a:xfrm>
              <a:off x="3685190" y="3544596"/>
              <a:ext cx="19643" cy="375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3B822CA6-73B9-4AB3-920E-D8F63AA1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577" y="5742463"/>
              <a:ext cx="2263113" cy="71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BE897BA-C9F2-4BBD-A0CE-0F8A98E5EAD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4912187" y="4436347"/>
              <a:ext cx="2367622" cy="1271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221E7E69-9288-411B-905D-8DF4AE7C9FA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8472109" y="3323650"/>
              <a:ext cx="4" cy="296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5A72BBBC-A3FE-4C6C-B33C-1D26600D1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113" y="3306511"/>
              <a:ext cx="0" cy="613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內容版面配置區 36">
            <a:extLst>
              <a:ext uri="{FF2B5EF4-FFF2-40B4-BE49-F238E27FC236}">
                <a16:creationId xmlns:a16="http://schemas.microsoft.com/office/drawing/2014/main" id="{4436CAA6-EF5A-4D37-A1E4-D9ACC59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239" y="5357703"/>
            <a:ext cx="2421948" cy="7007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altLang="zh-TW" sz="1600" b="1" dirty="0">
              <a:solidFill>
                <a:schemeClr val="tx1"/>
              </a:solidFill>
              <a:latin typeface="Helvetica Neue" panose="02000503000000020004"/>
            </a:endParaRPr>
          </a:p>
          <a:p>
            <a:pPr marL="0" indent="0" algn="ctr">
              <a:buNone/>
            </a:pP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Cointegration</a:t>
            </a:r>
            <a:r>
              <a:rPr lang="en-US" altLang="zh-TW" sz="1600" b="1" dirty="0">
                <a:solidFill>
                  <a:schemeClr val="tx1"/>
                </a:solidFill>
                <a:latin typeface="Helvetica Neue" panose="02000503000000020004"/>
              </a:rPr>
              <a:t> </a:t>
            </a:r>
            <a:r>
              <a:rPr lang="en-US" altLang="zh-TW" sz="2100" b="1" dirty="0">
                <a:solidFill>
                  <a:schemeClr val="tx1"/>
                </a:solidFill>
                <a:latin typeface="Helvetica Neue" panose="02000503000000020004"/>
              </a:rPr>
              <a:t>Test</a:t>
            </a:r>
          </a:p>
          <a:p>
            <a:pPr algn="ctr"/>
            <a:endParaRPr lang="zh-TW" altLang="en-US" dirty="0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FE6D30BA-71D0-439A-A2DB-4492F127C57F}"/>
              </a:ext>
            </a:extLst>
          </p:cNvPr>
          <p:cNvCxnSpPr>
            <a:cxnSpLocks/>
          </p:cNvCxnSpPr>
          <p:nvPr/>
        </p:nvCxnSpPr>
        <p:spPr>
          <a:xfrm>
            <a:off x="3660823" y="4831149"/>
            <a:ext cx="0" cy="35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C415669D-9BF1-49E1-BBE9-86CC36C7B692}"/>
              </a:ext>
            </a:extLst>
          </p:cNvPr>
          <p:cNvCxnSpPr>
            <a:cxnSpLocks/>
          </p:cNvCxnSpPr>
          <p:nvPr/>
        </p:nvCxnSpPr>
        <p:spPr>
          <a:xfrm flipV="1">
            <a:off x="1932709" y="3120981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A2D8ADA-DC77-42F0-94D7-13372DCA1D3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26227" y="2859906"/>
            <a:ext cx="544694" cy="27421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759B2A-4342-4827-915C-FA0FC40CE473}"/>
              </a:ext>
            </a:extLst>
          </p:cNvPr>
          <p:cNvCxnSpPr>
            <a:cxnSpLocks/>
          </p:cNvCxnSpPr>
          <p:nvPr/>
        </p:nvCxnSpPr>
        <p:spPr>
          <a:xfrm flipV="1">
            <a:off x="2046506" y="3127548"/>
            <a:ext cx="524415" cy="28024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552AD2A-21A5-4694-BF0D-A481D439CF8E}"/>
              </a:ext>
            </a:extLst>
          </p:cNvPr>
          <p:cNvSpPr txBox="1"/>
          <p:nvPr/>
        </p:nvSpPr>
        <p:spPr>
          <a:xfrm>
            <a:off x="1149610" y="2580118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PACF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F661030-15CB-45C4-B4BF-F701602A5FA1}"/>
              </a:ext>
            </a:extLst>
          </p:cNvPr>
          <p:cNvSpPr txBox="1"/>
          <p:nvPr/>
        </p:nvSpPr>
        <p:spPr>
          <a:xfrm>
            <a:off x="1279496" y="29428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AIC</a:t>
            </a:r>
            <a:endParaRPr lang="zh-TW" altLang="en-US" dirty="0">
              <a:latin typeface="Helvetica Neue" panose="020005030000000200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EADF9D9-1311-4FEB-B463-1FC3050E197E}"/>
              </a:ext>
            </a:extLst>
          </p:cNvPr>
          <p:cNvSpPr txBox="1"/>
          <p:nvPr/>
        </p:nvSpPr>
        <p:spPr>
          <a:xfrm>
            <a:off x="1278797" y="3305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BIC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4B1D734-FAE7-4144-8CD9-1D353B485EFF}"/>
              </a:ext>
            </a:extLst>
          </p:cNvPr>
          <p:cNvCxnSpPr>
            <a:cxnSpLocks/>
          </p:cNvCxnSpPr>
          <p:nvPr/>
        </p:nvCxnSpPr>
        <p:spPr>
          <a:xfrm flipV="1">
            <a:off x="9693990" y="4436347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3E2039FB-68F2-4FCB-812C-9FC3788283BC}"/>
              </a:ext>
            </a:extLst>
          </p:cNvPr>
          <p:cNvCxnSpPr>
            <a:cxnSpLocks/>
          </p:cNvCxnSpPr>
          <p:nvPr/>
        </p:nvCxnSpPr>
        <p:spPr>
          <a:xfrm flipV="1">
            <a:off x="9728113" y="2949450"/>
            <a:ext cx="531175" cy="1313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376DA21-9410-4CF7-A9F6-CD06F30C4F35}"/>
              </a:ext>
            </a:extLst>
          </p:cNvPr>
          <p:cNvSpPr txBox="1"/>
          <p:nvPr/>
        </p:nvSpPr>
        <p:spPr>
          <a:xfrm>
            <a:off x="10366324" y="421603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Helvetica Neue" panose="02000503000000020004"/>
              </a:rPr>
              <a:t>MLE</a:t>
            </a:r>
          </a:p>
          <a:p>
            <a:r>
              <a:rPr lang="en-US" altLang="zh-TW" dirty="0">
                <a:latin typeface="Helvetica Neue" panose="02000503000000020004"/>
              </a:rPr>
              <a:t>LSE</a:t>
            </a:r>
            <a:endParaRPr lang="zh-TW" altLang="en-US" dirty="0">
              <a:latin typeface="Helvetica Neue" panose="02000503000000020004"/>
            </a:endParaRP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B9F1280B-91DC-43A0-B234-7855BE641606}"/>
              </a:ext>
            </a:extLst>
          </p:cNvPr>
          <p:cNvCxnSpPr>
            <a:cxnSpLocks/>
          </p:cNvCxnSpPr>
          <p:nvPr/>
        </p:nvCxnSpPr>
        <p:spPr>
          <a:xfrm flipV="1">
            <a:off x="2026227" y="4486706"/>
            <a:ext cx="544693" cy="18819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025B354-6818-429A-81C4-6BDCBCE29E3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26227" y="3919640"/>
            <a:ext cx="544694" cy="57749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79DA236-1FE9-4622-80B4-4ECEE871D43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069566" y="4497139"/>
            <a:ext cx="501355" cy="46898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25C769F8-70A5-4BC7-BC73-2AEB7D9FDCF3}"/>
              </a:ext>
            </a:extLst>
          </p:cNvPr>
          <p:cNvCxnSpPr>
            <a:cxnSpLocks/>
          </p:cNvCxnSpPr>
          <p:nvPr/>
        </p:nvCxnSpPr>
        <p:spPr>
          <a:xfrm flipV="1">
            <a:off x="1990616" y="4490230"/>
            <a:ext cx="552450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C4A86E55-D5E4-49B7-A718-F92A05818A9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990616" y="4187518"/>
            <a:ext cx="580305" cy="3096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/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6B1E93BC-8230-463F-B9A6-F57B4048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" y="3674978"/>
                <a:ext cx="11076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/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E6F8115-1695-4716-8206-FF31AD06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2" y="3940237"/>
                <a:ext cx="1919711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/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555A53AA-02EA-4771-9442-18174A22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2" y="4229259"/>
                <a:ext cx="114281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/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t</a:t>
                </a:r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FE16BF8-FA81-43BB-AAAE-0C4C037A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" y="4525097"/>
                <a:ext cx="1744645" cy="369332"/>
              </a:xfrm>
              <a:prstGeom prst="rect">
                <a:avLst/>
              </a:prstGeom>
              <a:blipFill>
                <a:blip r:embed="rId6"/>
                <a:stretch>
                  <a:fillRect t="-8197" r="-209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/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Helvetica Neue" panose="02000503000000020004"/>
                  </a:rPr>
                  <a:t>+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376B689F-658A-4DFB-A195-268DD590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9" y="4820935"/>
                <a:ext cx="174464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字方塊 99">
            <a:extLst>
              <a:ext uri="{FF2B5EF4-FFF2-40B4-BE49-F238E27FC236}">
                <a16:creationId xmlns:a16="http://schemas.microsoft.com/office/drawing/2014/main" id="{E201B39B-4B11-4454-BA21-9304E38FE41C}"/>
              </a:ext>
            </a:extLst>
          </p:cNvPr>
          <p:cNvSpPr txBox="1"/>
          <p:nvPr/>
        </p:nvSpPr>
        <p:spPr>
          <a:xfrm>
            <a:off x="216920" y="5548543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likelihood ratio test</a:t>
            </a:r>
            <a:endParaRPr lang="zh-TW" altLang="en-US" dirty="0"/>
          </a:p>
        </p:txBody>
      </p: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CE2716FD-8925-45DD-B1ED-822C0B0E42CE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2320518" y="5733209"/>
            <a:ext cx="99974" cy="5184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5DCFCBD-C037-4793-AE11-F1942C319C8B}"/>
              </a:ext>
            </a:extLst>
          </p:cNvPr>
          <p:cNvSpPr txBox="1"/>
          <p:nvPr/>
        </p:nvSpPr>
        <p:spPr>
          <a:xfrm>
            <a:off x="10302271" y="2751649"/>
            <a:ext cx="121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Helvetica Neue" panose="02000503000000020004"/>
              </a:rPr>
              <a:t>Ljung</a:t>
            </a:r>
            <a:r>
              <a:rPr lang="en-US" altLang="zh-TW" dirty="0">
                <a:latin typeface="Helvetica Neue" panose="02000503000000020004"/>
              </a:rPr>
              <a:t>-Box</a:t>
            </a:r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1E42CB8-51E9-4441-B9D6-7A7F784E4F77}"/>
              </a:ext>
            </a:extLst>
          </p:cNvPr>
          <p:cNvSpPr txBox="1"/>
          <p:nvPr/>
        </p:nvSpPr>
        <p:spPr>
          <a:xfrm>
            <a:off x="5776687" y="58632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Rank=0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C43ADE2-B7AF-4675-B24C-AF3D96100BE8}"/>
              </a:ext>
            </a:extLst>
          </p:cNvPr>
          <p:cNvSpPr txBox="1"/>
          <p:nvPr/>
        </p:nvSpPr>
        <p:spPr>
          <a:xfrm rot="19884436">
            <a:off x="5478203" y="4432535"/>
            <a:ext cx="220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Rank&gt;0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555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91E258-EE46-495D-AE19-90973A74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Maximum-Likelihood Estimation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7D1587-97FE-4B7B-8BDA-F321CF3C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5A32A-73AF-474E-912C-399A60933CED}" type="datetime1">
              <a:rPr lang="zh-TW" altLang="en-US" smtClean="0"/>
              <a:t>2021/6/28</a:t>
            </a:fld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901BC24-0317-4C6F-B606-34ADD6697D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0226" t="44435" r="21406" b="18236"/>
          <a:stretch/>
        </p:blipFill>
        <p:spPr bwMode="auto">
          <a:xfrm>
            <a:off x="811808" y="1640523"/>
            <a:ext cx="7834352" cy="3033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62E6FCD-846C-4B85-9F0C-D7AC294E9CE7}"/>
              </a:ext>
            </a:extLst>
          </p:cNvPr>
          <p:cNvPicPr/>
          <p:nvPr/>
        </p:nvPicPr>
        <p:blipFill rotWithShape="1">
          <a:blip r:embed="rId4"/>
          <a:srcRect l="39442" t="67551" r="41199" b="26285"/>
          <a:stretch/>
        </p:blipFill>
        <p:spPr bwMode="auto">
          <a:xfrm>
            <a:off x="4794726" y="5073614"/>
            <a:ext cx="2602548" cy="538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D980DFB-5AA9-4DAC-8111-3B1DAD88D378}"/>
              </a:ext>
            </a:extLst>
          </p:cNvPr>
          <p:cNvSpPr txBox="1"/>
          <p:nvPr/>
        </p:nvSpPr>
        <p:spPr>
          <a:xfrm>
            <a:off x="1000991" y="47042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amounts to solving the eigenvalue problem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3BA67C4-68F1-47F5-869B-D8F07CC7163C}"/>
              </a:ext>
            </a:extLst>
          </p:cNvPr>
          <p:cNvSpPr txBox="1"/>
          <p:nvPr/>
        </p:nvSpPr>
        <p:spPr>
          <a:xfrm>
            <a:off x="1104034" y="5827315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the eigenvalue and eigenvector pairs by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3462D3D-F3B9-4F04-B23C-3DA4340083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41" t="41255" r="43153" b="54848"/>
          <a:stretch/>
        </p:blipFill>
        <p:spPr>
          <a:xfrm>
            <a:off x="5618019" y="5847791"/>
            <a:ext cx="637500" cy="3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09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8_TF33552983.potx" id="{53025C03-9978-4790-8E89-4DFB667BC574}" vid="{626B510A-AB82-41A8-8447-39B73CF529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{C39C5015-F947-4E8D-A62A-9192F0561AE8}tf33552983_win32</Template>
  <TotalTime>829</TotalTime>
  <Words>1180</Words>
  <Application>Microsoft Office PowerPoint</Application>
  <PresentationFormat>寬螢幕</PresentationFormat>
  <Paragraphs>226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Helvetica Neue</vt:lpstr>
      <vt:lpstr>Microsoft JhengHei UI</vt:lpstr>
      <vt:lpstr>Calibri</vt:lpstr>
      <vt:lpstr>Cambria Math</vt:lpstr>
      <vt:lpstr>Franklin Gothic Book</vt:lpstr>
      <vt:lpstr>Times New Roman</vt:lpstr>
      <vt:lpstr>Wingdings 2</vt:lpstr>
      <vt:lpstr>DividendVTI</vt:lpstr>
      <vt:lpstr>Discussion of  VECM and  Cointegration Tests</vt:lpstr>
      <vt:lpstr>整體流程</vt:lpstr>
      <vt:lpstr>Specification of the Deterministic Function</vt:lpstr>
      <vt:lpstr>整體流程</vt:lpstr>
      <vt:lpstr>COINTEGRATED VAR MODELS</vt:lpstr>
      <vt:lpstr>PowerPoint 簡報</vt:lpstr>
      <vt:lpstr>Cointegration Test</vt:lpstr>
      <vt:lpstr>整體流程</vt:lpstr>
      <vt:lpstr>Maximum-Likelihood Estimation </vt:lpstr>
      <vt:lpstr>Least-Squares Estimation</vt:lpstr>
      <vt:lpstr>整體流程</vt:lpstr>
      <vt:lpstr>APPENDIX </vt:lpstr>
      <vt:lpstr>COINTEGRATION</vt:lpstr>
      <vt:lpstr>PowerPoint 簡報</vt:lpstr>
      <vt:lpstr>PowerPoint 簡報</vt:lpstr>
      <vt:lpstr>PowerPoint 簡報</vt:lpstr>
      <vt:lpstr>ECM</vt:lpstr>
      <vt:lpstr>ECM</vt:lpstr>
      <vt:lpstr>ECM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 VECM and  Cointegration Tests</dc:title>
  <dc:creator>宏聖</dc:creator>
  <cp:lastModifiedBy>宏聖</cp:lastModifiedBy>
  <cp:revision>35</cp:revision>
  <dcterms:created xsi:type="dcterms:W3CDTF">2021-06-20T07:29:09Z</dcterms:created>
  <dcterms:modified xsi:type="dcterms:W3CDTF">2021-06-28T10:32:23Z</dcterms:modified>
</cp:coreProperties>
</file>