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8" r:id="rId4"/>
    <p:sldId id="292" r:id="rId5"/>
    <p:sldId id="264" r:id="rId6"/>
    <p:sldId id="257" r:id="rId7"/>
    <p:sldId id="266" r:id="rId8"/>
    <p:sldId id="267" r:id="rId9"/>
    <p:sldId id="265" r:id="rId10"/>
    <p:sldId id="269" r:id="rId11"/>
    <p:sldId id="276" r:id="rId12"/>
    <p:sldId id="277" r:id="rId13"/>
    <p:sldId id="278" r:id="rId14"/>
    <p:sldId id="279" r:id="rId15"/>
    <p:sldId id="280" r:id="rId16"/>
    <p:sldId id="281" r:id="rId17"/>
    <p:sldId id="282" r:id="rId18"/>
    <p:sldId id="270" r:id="rId19"/>
    <p:sldId id="271" r:id="rId20"/>
    <p:sldId id="272" r:id="rId21"/>
    <p:sldId id="273" r:id="rId22"/>
    <p:sldId id="274" r:id="rId23"/>
    <p:sldId id="275" r:id="rId24"/>
    <p:sldId id="283" r:id="rId25"/>
    <p:sldId id="284" r:id="rId26"/>
    <p:sldId id="285" r:id="rId27"/>
    <p:sldId id="286" r:id="rId28"/>
    <p:sldId id="287" r:id="rId29"/>
    <p:sldId id="259" r:id="rId30"/>
    <p:sldId id="258" r:id="rId31"/>
    <p:sldId id="288" r:id="rId32"/>
    <p:sldId id="289" r:id="rId33"/>
    <p:sldId id="290" r:id="rId34"/>
    <p:sldId id="291" r:id="rId35"/>
    <p:sldId id="293" r:id="rId3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92A66-E377-4DC4-9288-AF9276867D6C}" v="8189" dt="2019-02-25T01:57:48.614"/>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86" d="100"/>
          <a:sy n="86" d="100"/>
        </p:scale>
        <p:origin x="57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鈺婷 傅" userId="7461a9b590792941" providerId="LiveId" clId="{81892A66-E377-4DC4-9288-AF9276867D6C}"/>
    <pc:docChg chg="undo redo custSel addSld delSld modSld sldOrd">
      <pc:chgData name="鈺婷 傅" userId="7461a9b590792941" providerId="LiveId" clId="{81892A66-E377-4DC4-9288-AF9276867D6C}" dt="2019-02-25T01:57:48.614" v="8186" actId="20577"/>
      <pc:docMkLst>
        <pc:docMk/>
      </pc:docMkLst>
      <pc:sldChg chg="modSp">
        <pc:chgData name="鈺婷 傅" userId="7461a9b590792941" providerId="LiveId" clId="{81892A66-E377-4DC4-9288-AF9276867D6C}" dt="2019-02-25T01:57:48.614" v="8186" actId="20577"/>
        <pc:sldMkLst>
          <pc:docMk/>
          <pc:sldMk cId="1704287096" sldId="256"/>
        </pc:sldMkLst>
        <pc:spChg chg="mod">
          <ac:chgData name="鈺婷 傅" userId="7461a9b590792941" providerId="LiveId" clId="{81892A66-E377-4DC4-9288-AF9276867D6C}" dt="2019-02-25T01:57:48.614" v="8186" actId="20577"/>
          <ac:spMkLst>
            <pc:docMk/>
            <pc:sldMk cId="1704287096" sldId="256"/>
            <ac:spMk id="5" creationId="{8FE682C8-664B-4086-A979-1D7A41DA97D9}"/>
          </ac:spMkLst>
        </pc:spChg>
      </pc:sldChg>
      <pc:sldChg chg="delSp modSp ord">
        <pc:chgData name="鈺婷 傅" userId="7461a9b590792941" providerId="LiveId" clId="{81892A66-E377-4DC4-9288-AF9276867D6C}" dt="2019-02-11T14:24:38.706" v="1485" actId="478"/>
        <pc:sldMkLst>
          <pc:docMk/>
          <pc:sldMk cId="3672734674" sldId="257"/>
        </pc:sldMkLst>
        <pc:spChg chg="mod">
          <ac:chgData name="鈺婷 傅" userId="7461a9b590792941" providerId="LiveId" clId="{81892A66-E377-4DC4-9288-AF9276867D6C}" dt="2019-02-11T13:00:38.209" v="1145"/>
          <ac:spMkLst>
            <pc:docMk/>
            <pc:sldMk cId="3672734674" sldId="257"/>
            <ac:spMk id="2" creationId="{89CD3625-223F-4463-BD62-532774FC0135}"/>
          </ac:spMkLst>
        </pc:spChg>
        <pc:spChg chg="mod">
          <ac:chgData name="鈺婷 傅" userId="7461a9b590792941" providerId="LiveId" clId="{81892A66-E377-4DC4-9288-AF9276867D6C}" dt="2019-02-11T13:00:54.943" v="1146" actId="5793"/>
          <ac:spMkLst>
            <pc:docMk/>
            <pc:sldMk cId="3672734674" sldId="257"/>
            <ac:spMk id="3" creationId="{9A46386C-EC6B-4C49-9883-2413C587A5E9}"/>
          </ac:spMkLst>
        </pc:spChg>
        <pc:grpChg chg="del">
          <ac:chgData name="鈺婷 傅" userId="7461a9b590792941" providerId="LiveId" clId="{81892A66-E377-4DC4-9288-AF9276867D6C}" dt="2019-02-11T14:24:38.706" v="1485" actId="478"/>
          <ac:grpSpMkLst>
            <pc:docMk/>
            <pc:sldMk cId="3672734674" sldId="257"/>
            <ac:grpSpMk id="8" creationId="{B25E510C-1821-49C7-A421-096B83062D15}"/>
          </ac:grpSpMkLst>
        </pc:grpChg>
      </pc:sldChg>
      <pc:sldChg chg="addSp modSp ord modAnim">
        <pc:chgData name="鈺婷 傅" userId="7461a9b590792941" providerId="LiveId" clId="{81892A66-E377-4DC4-9288-AF9276867D6C}" dt="2019-02-12T06:33:12.844" v="6449"/>
        <pc:sldMkLst>
          <pc:docMk/>
          <pc:sldMk cId="1489465371" sldId="258"/>
        </pc:sldMkLst>
        <pc:spChg chg="mod">
          <ac:chgData name="鈺婷 傅" userId="7461a9b590792941" providerId="LiveId" clId="{81892A66-E377-4DC4-9288-AF9276867D6C}" dt="2019-02-12T06:33:12.844" v="6449"/>
          <ac:spMkLst>
            <pc:docMk/>
            <pc:sldMk cId="1489465371" sldId="258"/>
            <ac:spMk id="2" creationId="{89CD3625-223F-4463-BD62-532774FC0135}"/>
          </ac:spMkLst>
        </pc:spChg>
        <pc:spChg chg="mod">
          <ac:chgData name="鈺婷 傅" userId="7461a9b590792941" providerId="LiveId" clId="{81892A66-E377-4DC4-9288-AF9276867D6C}" dt="2019-02-11T07:01:33.685" v="208"/>
          <ac:spMkLst>
            <pc:docMk/>
            <pc:sldMk cId="1489465371" sldId="258"/>
            <ac:spMk id="3" creationId="{9A46386C-EC6B-4C49-9883-2413C587A5E9}"/>
          </ac:spMkLst>
        </pc:spChg>
        <pc:spChg chg="mod">
          <ac:chgData name="鈺婷 傅" userId="7461a9b590792941" providerId="LiveId" clId="{81892A66-E377-4DC4-9288-AF9276867D6C}" dt="2019-02-11T07:41:31.756" v="350" actId="196"/>
          <ac:spMkLst>
            <pc:docMk/>
            <pc:sldMk cId="1489465371" sldId="258"/>
            <ac:spMk id="5" creationId="{58F5E5F1-4A68-47AE-9CFA-4615B6956143}"/>
          </ac:spMkLst>
        </pc:spChg>
        <pc:spChg chg="mod">
          <ac:chgData name="鈺婷 傅" userId="7461a9b590792941" providerId="LiveId" clId="{81892A66-E377-4DC4-9288-AF9276867D6C}" dt="2019-02-11T07:41:45.421" v="352" actId="1076"/>
          <ac:spMkLst>
            <pc:docMk/>
            <pc:sldMk cId="1489465371" sldId="258"/>
            <ac:spMk id="6" creationId="{86774382-9C30-4762-AB48-A194BAF79D70}"/>
          </ac:spMkLst>
        </pc:spChg>
        <pc:spChg chg="mod">
          <ac:chgData name="鈺婷 傅" userId="7461a9b590792941" providerId="LiveId" clId="{81892A66-E377-4DC4-9288-AF9276867D6C}" dt="2019-02-11T07:41:38.125" v="351" actId="1076"/>
          <ac:spMkLst>
            <pc:docMk/>
            <pc:sldMk cId="1489465371" sldId="258"/>
            <ac:spMk id="7" creationId="{0B87D460-58C3-49BA-A7DA-EB808666BA7A}"/>
          </ac:spMkLst>
        </pc:spChg>
        <pc:spChg chg="add mod">
          <ac:chgData name="鈺婷 傅" userId="7461a9b590792941" providerId="LiveId" clId="{81892A66-E377-4DC4-9288-AF9276867D6C}" dt="2019-02-11T07:41:21.684" v="349"/>
          <ac:spMkLst>
            <pc:docMk/>
            <pc:sldMk cId="1489465371" sldId="258"/>
            <ac:spMk id="9" creationId="{2E226620-DC81-4313-92B1-4AE83E5B0C5F}"/>
          </ac:spMkLst>
        </pc:spChg>
        <pc:grpChg chg="mod">
          <ac:chgData name="鈺婷 傅" userId="7461a9b590792941" providerId="LiveId" clId="{81892A66-E377-4DC4-9288-AF9276867D6C}" dt="2019-02-11T07:01:47.929" v="209" actId="1076"/>
          <ac:grpSpMkLst>
            <pc:docMk/>
            <pc:sldMk cId="1489465371" sldId="258"/>
            <ac:grpSpMk id="8" creationId="{B25E510C-1821-49C7-A421-096B83062D15}"/>
          </ac:grpSpMkLst>
        </pc:grpChg>
      </pc:sldChg>
      <pc:sldChg chg="modSp add ord">
        <pc:chgData name="鈺婷 傅" userId="7461a9b590792941" providerId="LiveId" clId="{81892A66-E377-4DC4-9288-AF9276867D6C}" dt="2019-02-12T06:33:04.105" v="6447"/>
        <pc:sldMkLst>
          <pc:docMk/>
          <pc:sldMk cId="3785027236" sldId="259"/>
        </pc:sldMkLst>
        <pc:spChg chg="mod">
          <ac:chgData name="鈺婷 傅" userId="7461a9b590792941" providerId="LiveId" clId="{81892A66-E377-4DC4-9288-AF9276867D6C}" dt="2019-02-12T06:33:04.105" v="6447"/>
          <ac:spMkLst>
            <pc:docMk/>
            <pc:sldMk cId="3785027236" sldId="259"/>
            <ac:spMk id="2" creationId="{89CD3625-223F-4463-BD62-532774FC0135}"/>
          </ac:spMkLst>
        </pc:spChg>
      </pc:sldChg>
      <pc:sldChg chg="addSp delSp modSp add ord">
        <pc:chgData name="鈺婷 傅" userId="7461a9b590792941" providerId="LiveId" clId="{81892A66-E377-4DC4-9288-AF9276867D6C}" dt="2019-02-11T11:37:44.167" v="774"/>
        <pc:sldMkLst>
          <pc:docMk/>
          <pc:sldMk cId="4185687945" sldId="261"/>
        </pc:sldMkLst>
        <pc:spChg chg="del mod">
          <ac:chgData name="鈺婷 傅" userId="7461a9b590792941" providerId="LiveId" clId="{81892A66-E377-4DC4-9288-AF9276867D6C}" dt="2019-02-11T11:37:43.407" v="773" actId="478"/>
          <ac:spMkLst>
            <pc:docMk/>
            <pc:sldMk cId="4185687945" sldId="261"/>
            <ac:spMk id="2" creationId="{89CD3625-223F-4463-BD62-532774FC0135}"/>
          </ac:spMkLst>
        </pc:spChg>
        <pc:spChg chg="del">
          <ac:chgData name="鈺婷 傅" userId="7461a9b590792941" providerId="LiveId" clId="{81892A66-E377-4DC4-9288-AF9276867D6C}" dt="2019-02-11T11:34:46.566" v="763" actId="478"/>
          <ac:spMkLst>
            <pc:docMk/>
            <pc:sldMk cId="4185687945" sldId="261"/>
            <ac:spMk id="3" creationId="{9A46386C-EC6B-4C49-9883-2413C587A5E9}"/>
          </ac:spMkLst>
        </pc:spChg>
        <pc:spChg chg="add del mod">
          <ac:chgData name="鈺婷 傅" userId="7461a9b590792941" providerId="LiveId" clId="{81892A66-E377-4DC4-9288-AF9276867D6C}" dt="2019-02-11T11:34:50.214" v="764" actId="478"/>
          <ac:spMkLst>
            <pc:docMk/>
            <pc:sldMk cId="4185687945" sldId="261"/>
            <ac:spMk id="10" creationId="{8D40F97D-587C-4146-96A2-B453E65267E2}"/>
          </ac:spMkLst>
        </pc:spChg>
        <pc:grpChg chg="del">
          <ac:chgData name="鈺婷 傅" userId="7461a9b590792941" providerId="LiveId" clId="{81892A66-E377-4DC4-9288-AF9276867D6C}" dt="2019-02-11T11:14:23.341" v="762" actId="478"/>
          <ac:grpSpMkLst>
            <pc:docMk/>
            <pc:sldMk cId="4185687945" sldId="261"/>
            <ac:grpSpMk id="8" creationId="{B25E510C-1821-49C7-A421-096B83062D15}"/>
          </ac:grpSpMkLst>
        </pc:grpChg>
        <pc:picChg chg="add del mod">
          <ac:chgData name="鈺婷 傅" userId="7461a9b590792941" providerId="LiveId" clId="{81892A66-E377-4DC4-9288-AF9276867D6C}" dt="2019-02-11T11:37:40.980" v="772" actId="478"/>
          <ac:picMkLst>
            <pc:docMk/>
            <pc:sldMk cId="4185687945" sldId="261"/>
            <ac:picMk id="11" creationId="{229DDDDF-243B-4385-B8C3-B55FFE4B3CEA}"/>
          </ac:picMkLst>
        </pc:picChg>
        <pc:picChg chg="add">
          <ac:chgData name="鈺婷 傅" userId="7461a9b590792941" providerId="LiveId" clId="{81892A66-E377-4DC4-9288-AF9276867D6C}" dt="2019-02-11T11:37:44.167" v="774"/>
          <ac:picMkLst>
            <pc:docMk/>
            <pc:sldMk cId="4185687945" sldId="261"/>
            <ac:picMk id="12" creationId="{709A2FE9-A30C-42F6-9EBD-18B29C37CDDD}"/>
          </ac:picMkLst>
        </pc:picChg>
      </pc:sldChg>
      <pc:sldChg chg="addSp delSp modSp add ord">
        <pc:chgData name="鈺婷 傅" userId="7461a9b590792941" providerId="LiveId" clId="{81892A66-E377-4DC4-9288-AF9276867D6C}" dt="2019-02-11T16:38:17.182" v="1597"/>
        <pc:sldMkLst>
          <pc:docMk/>
          <pc:sldMk cId="2301282846" sldId="264"/>
        </pc:sldMkLst>
        <pc:spChg chg="mod">
          <ac:chgData name="鈺婷 傅" userId="7461a9b590792941" providerId="LiveId" clId="{81892A66-E377-4DC4-9288-AF9276867D6C}" dt="2019-02-11T12:53:19.335" v="1138"/>
          <ac:spMkLst>
            <pc:docMk/>
            <pc:sldMk cId="2301282846" sldId="264"/>
            <ac:spMk id="3" creationId="{D288668E-B082-4B55-928F-F8AE9F608EF4}"/>
          </ac:spMkLst>
        </pc:spChg>
        <pc:grpChg chg="del">
          <ac:chgData name="鈺婷 傅" userId="7461a9b590792941" providerId="LiveId" clId="{81892A66-E377-4DC4-9288-AF9276867D6C}" dt="2019-02-11T12:53:25.981" v="1139" actId="478"/>
          <ac:grpSpMkLst>
            <pc:docMk/>
            <pc:sldMk cId="2301282846" sldId="264"/>
            <ac:grpSpMk id="4" creationId="{9D5B01B2-DA2B-4220-88DA-1550BF4FAAF6}"/>
          </ac:grpSpMkLst>
        </pc:grpChg>
        <pc:picChg chg="add mod">
          <ac:chgData name="鈺婷 傅" userId="7461a9b590792941" providerId="LiveId" clId="{81892A66-E377-4DC4-9288-AF9276867D6C}" dt="2019-02-11T12:54:27.054" v="1142" actId="1076"/>
          <ac:picMkLst>
            <pc:docMk/>
            <pc:sldMk cId="2301282846" sldId="264"/>
            <ac:picMk id="9" creationId="{F297FED6-CB1D-450E-BDC8-6AB33F14883E}"/>
          </ac:picMkLst>
        </pc:picChg>
      </pc:sldChg>
      <pc:sldChg chg="addSp modSp add ord">
        <pc:chgData name="鈺婷 傅" userId="7461a9b590792941" providerId="LiveId" clId="{81892A66-E377-4DC4-9288-AF9276867D6C}" dt="2019-02-22T08:07:21.392" v="7982" actId="1076"/>
        <pc:sldMkLst>
          <pc:docMk/>
          <pc:sldMk cId="1529526891" sldId="265"/>
        </pc:sldMkLst>
        <pc:spChg chg="mod">
          <ac:chgData name="鈺婷 傅" userId="7461a9b590792941" providerId="LiveId" clId="{81892A66-E377-4DC4-9288-AF9276867D6C}" dt="2019-02-11T13:18:20.493" v="1153"/>
          <ac:spMkLst>
            <pc:docMk/>
            <pc:sldMk cId="1529526891" sldId="265"/>
            <ac:spMk id="3" creationId="{9A46386C-EC6B-4C49-9883-2413C587A5E9}"/>
          </ac:spMkLst>
        </pc:spChg>
        <pc:spChg chg="add mod">
          <ac:chgData name="鈺婷 傅" userId="7461a9b590792941" providerId="LiveId" clId="{81892A66-E377-4DC4-9288-AF9276867D6C}" dt="2019-02-11T14:27:37.076" v="1538" actId="1076"/>
          <ac:spMkLst>
            <pc:docMk/>
            <pc:sldMk cId="1529526891" sldId="265"/>
            <ac:spMk id="9" creationId="{6EE06E8B-29D0-49E0-982B-AFCB9669ED33}"/>
          </ac:spMkLst>
        </pc:spChg>
        <pc:spChg chg="add mod">
          <ac:chgData name="鈺婷 傅" userId="7461a9b590792941" providerId="LiveId" clId="{81892A66-E377-4DC4-9288-AF9276867D6C}" dt="2019-02-11T14:28:52.482" v="1564" actId="6549"/>
          <ac:spMkLst>
            <pc:docMk/>
            <pc:sldMk cId="1529526891" sldId="265"/>
            <ac:spMk id="10" creationId="{4DE8D4BC-2797-439E-8404-B0B442B97FF4}"/>
          </ac:spMkLst>
        </pc:spChg>
        <pc:spChg chg="add mod">
          <ac:chgData name="鈺婷 傅" userId="7461a9b590792941" providerId="LiveId" clId="{81892A66-E377-4DC4-9288-AF9276867D6C}" dt="2019-02-22T08:07:21.392" v="7982" actId="1076"/>
          <ac:spMkLst>
            <pc:docMk/>
            <pc:sldMk cId="1529526891" sldId="265"/>
            <ac:spMk id="13" creationId="{D8D6DFBD-56B4-47A1-BEDD-FCB6D6DEAC32}"/>
          </ac:spMkLst>
        </pc:spChg>
        <pc:picChg chg="add mod">
          <ac:chgData name="鈺婷 傅" userId="7461a9b590792941" providerId="LiveId" clId="{81892A66-E377-4DC4-9288-AF9276867D6C}" dt="2019-02-11T14:29:59.978" v="1567" actId="207"/>
          <ac:picMkLst>
            <pc:docMk/>
            <pc:sldMk cId="1529526891" sldId="265"/>
            <ac:picMk id="12" creationId="{414636D8-1ED4-4832-9200-9C4B68F1B28E}"/>
          </ac:picMkLst>
        </pc:picChg>
      </pc:sldChg>
      <pc:sldChg chg="delSp modSp add">
        <pc:chgData name="鈺婷 傅" userId="7461a9b590792941" providerId="LiveId" clId="{81892A66-E377-4DC4-9288-AF9276867D6C}" dt="2019-02-22T08:06:12.275" v="7980" actId="20577"/>
        <pc:sldMkLst>
          <pc:docMk/>
          <pc:sldMk cId="2429203076" sldId="266"/>
        </pc:sldMkLst>
        <pc:spChg chg="mod">
          <ac:chgData name="鈺婷 傅" userId="7461a9b590792941" providerId="LiveId" clId="{81892A66-E377-4DC4-9288-AF9276867D6C}" dt="2019-02-22T08:06:12.275" v="7980" actId="20577"/>
          <ac:spMkLst>
            <pc:docMk/>
            <pc:sldMk cId="2429203076" sldId="266"/>
            <ac:spMk id="3" creationId="{9A46386C-EC6B-4C49-9883-2413C587A5E9}"/>
          </ac:spMkLst>
        </pc:spChg>
        <pc:grpChg chg="del">
          <ac:chgData name="鈺婷 傅" userId="7461a9b590792941" providerId="LiveId" clId="{81892A66-E377-4DC4-9288-AF9276867D6C}" dt="2019-02-11T13:19:45.623" v="1156" actId="478"/>
          <ac:grpSpMkLst>
            <pc:docMk/>
            <pc:sldMk cId="2429203076" sldId="266"/>
            <ac:grpSpMk id="8" creationId="{B25E510C-1821-49C7-A421-096B83062D15}"/>
          </ac:grpSpMkLst>
        </pc:grpChg>
      </pc:sldChg>
      <pc:sldChg chg="addSp delSp modSp add del">
        <pc:chgData name="鈺婷 傅" userId="7461a9b590792941" providerId="LiveId" clId="{81892A66-E377-4DC4-9288-AF9276867D6C}" dt="2019-02-25T01:55:56.292" v="8185" actId="478"/>
        <pc:sldMkLst>
          <pc:docMk/>
          <pc:sldMk cId="3099345481" sldId="267"/>
        </pc:sldMkLst>
        <pc:spChg chg="mod">
          <ac:chgData name="鈺婷 傅" userId="7461a9b590792941" providerId="LiveId" clId="{81892A66-E377-4DC4-9288-AF9276867D6C}" dt="2019-02-11T13:46:41.749" v="1456"/>
          <ac:spMkLst>
            <pc:docMk/>
            <pc:sldMk cId="3099345481" sldId="267"/>
            <ac:spMk id="2" creationId="{89CD3625-223F-4463-BD62-532774FC0135}"/>
          </ac:spMkLst>
        </pc:spChg>
        <pc:spChg chg="mod">
          <ac:chgData name="鈺婷 傅" userId="7461a9b590792941" providerId="LiveId" clId="{81892A66-E377-4DC4-9288-AF9276867D6C}" dt="2019-02-11T13:49:59.123" v="1484"/>
          <ac:spMkLst>
            <pc:docMk/>
            <pc:sldMk cId="3099345481" sldId="267"/>
            <ac:spMk id="3" creationId="{9A46386C-EC6B-4C49-9883-2413C587A5E9}"/>
          </ac:spMkLst>
        </pc:spChg>
        <pc:spChg chg="add del mod">
          <ac:chgData name="鈺婷 傅" userId="7461a9b590792941" providerId="LiveId" clId="{81892A66-E377-4DC4-9288-AF9276867D6C}" dt="2019-02-25T01:55:47.371" v="8181" actId="478"/>
          <ac:spMkLst>
            <pc:docMk/>
            <pc:sldMk cId="3099345481" sldId="267"/>
            <ac:spMk id="7" creationId="{EC5F67B0-ED74-4EA8-B4C1-EBFA299E618E}"/>
          </ac:spMkLst>
        </pc:spChg>
        <pc:picChg chg="add mod modCrop">
          <ac:chgData name="鈺婷 傅" userId="7461a9b590792941" providerId="LiveId" clId="{81892A66-E377-4DC4-9288-AF9276867D6C}" dt="2019-02-17T04:08:16.971" v="7565" actId="1076"/>
          <ac:picMkLst>
            <pc:docMk/>
            <pc:sldMk cId="3099345481" sldId="267"/>
            <ac:picMk id="4" creationId="{FE2A4357-9385-4E93-AFDD-1A8B1E2C7C2C}"/>
          </ac:picMkLst>
        </pc:picChg>
        <pc:picChg chg="add del mod">
          <ac:chgData name="鈺婷 傅" userId="7461a9b590792941" providerId="LiveId" clId="{81892A66-E377-4DC4-9288-AF9276867D6C}" dt="2019-02-25T01:55:56.292" v="8185" actId="478"/>
          <ac:picMkLst>
            <pc:docMk/>
            <pc:sldMk cId="3099345481" sldId="267"/>
            <ac:picMk id="5" creationId="{56A091D4-89F5-4E36-8725-6E2DEFB4B3BF}"/>
          </ac:picMkLst>
        </pc:picChg>
        <pc:picChg chg="add del mod">
          <ac:chgData name="鈺婷 傅" userId="7461a9b590792941" providerId="LiveId" clId="{81892A66-E377-4DC4-9288-AF9276867D6C}" dt="2019-02-25T01:55:50.886" v="8184" actId="478"/>
          <ac:picMkLst>
            <pc:docMk/>
            <pc:sldMk cId="3099345481" sldId="267"/>
            <ac:picMk id="6" creationId="{204061ED-AE1B-48D2-922D-DF3106B71F80}"/>
          </ac:picMkLst>
        </pc:picChg>
        <pc:picChg chg="add del mod ord">
          <ac:chgData name="鈺婷 傅" userId="7461a9b590792941" providerId="LiveId" clId="{81892A66-E377-4DC4-9288-AF9276867D6C}" dt="2019-02-25T01:55:50.206" v="8183" actId="478"/>
          <ac:picMkLst>
            <pc:docMk/>
            <pc:sldMk cId="3099345481" sldId="267"/>
            <ac:picMk id="10" creationId="{224855BF-B51E-48B3-9537-011E50A61E26}"/>
          </ac:picMkLst>
        </pc:picChg>
        <pc:cxnChg chg="add del mod">
          <ac:chgData name="鈺婷 傅" userId="7461a9b590792941" providerId="LiveId" clId="{81892A66-E377-4DC4-9288-AF9276867D6C}" dt="2019-02-25T01:55:49.346" v="8182" actId="478"/>
          <ac:cxnSpMkLst>
            <pc:docMk/>
            <pc:sldMk cId="3099345481" sldId="267"/>
            <ac:cxnSpMk id="9" creationId="{626FFC64-B67D-4F3A-9C74-85DB9ECE0AD5}"/>
          </ac:cxnSpMkLst>
        </pc:cxnChg>
      </pc:sldChg>
      <pc:sldChg chg="add">
        <pc:chgData name="鈺婷 傅" userId="7461a9b590792941" providerId="LiveId" clId="{81892A66-E377-4DC4-9288-AF9276867D6C}" dt="2019-02-11T13:44:55.597" v="1449"/>
        <pc:sldMkLst>
          <pc:docMk/>
          <pc:sldMk cId="442450282" sldId="268"/>
        </pc:sldMkLst>
      </pc:sldChg>
      <pc:sldChg chg="addSp delSp modSp add ord">
        <pc:chgData name="鈺婷 傅" userId="7461a9b590792941" providerId="LiveId" clId="{81892A66-E377-4DC4-9288-AF9276867D6C}" dt="2019-02-11T16:49:29.972" v="1604" actId="1076"/>
        <pc:sldMkLst>
          <pc:docMk/>
          <pc:sldMk cId="324951956" sldId="269"/>
        </pc:sldMkLst>
        <pc:spChg chg="del">
          <ac:chgData name="鈺婷 傅" userId="7461a9b590792941" providerId="LiveId" clId="{81892A66-E377-4DC4-9288-AF9276867D6C}" dt="2019-02-11T16:49:15.942" v="1600" actId="478"/>
          <ac:spMkLst>
            <pc:docMk/>
            <pc:sldMk cId="324951956" sldId="269"/>
            <ac:spMk id="3" creationId="{9A46386C-EC6B-4C49-9883-2413C587A5E9}"/>
          </ac:spMkLst>
        </pc:spChg>
        <pc:spChg chg="add del mod">
          <ac:chgData name="鈺婷 傅" userId="7461a9b590792941" providerId="LiveId" clId="{81892A66-E377-4DC4-9288-AF9276867D6C}" dt="2019-02-11T16:49:18.917" v="1601" actId="478"/>
          <ac:spMkLst>
            <pc:docMk/>
            <pc:sldMk cId="324951956" sldId="269"/>
            <ac:spMk id="5" creationId="{2A7F901D-402E-4D33-8937-D11CC2C4E280}"/>
          </ac:spMkLst>
        </pc:spChg>
        <pc:picChg chg="add mod">
          <ac:chgData name="鈺婷 傅" userId="7461a9b590792941" providerId="LiveId" clId="{81892A66-E377-4DC4-9288-AF9276867D6C}" dt="2019-02-11T16:49:29.972" v="1604" actId="1076"/>
          <ac:picMkLst>
            <pc:docMk/>
            <pc:sldMk cId="324951956" sldId="269"/>
            <ac:picMk id="6" creationId="{EC0E69AF-DEEA-4F56-B8B3-593421163594}"/>
          </ac:picMkLst>
        </pc:picChg>
      </pc:sldChg>
      <pc:sldChg chg="modSp add">
        <pc:chgData name="鈺婷 傅" userId="7461a9b590792941" providerId="LiveId" clId="{81892A66-E377-4DC4-9288-AF9276867D6C}" dt="2019-02-11T17:13:17.797" v="1775" actId="2710"/>
        <pc:sldMkLst>
          <pc:docMk/>
          <pc:sldMk cId="2019564756" sldId="270"/>
        </pc:sldMkLst>
        <pc:spChg chg="mod">
          <ac:chgData name="鈺婷 傅" userId="7461a9b590792941" providerId="LiveId" clId="{81892A66-E377-4DC4-9288-AF9276867D6C}" dt="2019-02-11T17:10:37.829" v="1688"/>
          <ac:spMkLst>
            <pc:docMk/>
            <pc:sldMk cId="2019564756" sldId="270"/>
            <ac:spMk id="2" creationId="{FCB22D7C-C780-4398-85AB-16F81802F1D3}"/>
          </ac:spMkLst>
        </pc:spChg>
        <pc:spChg chg="mod">
          <ac:chgData name="鈺婷 傅" userId="7461a9b590792941" providerId="LiveId" clId="{81892A66-E377-4DC4-9288-AF9276867D6C}" dt="2019-02-11T17:13:17.797" v="1775" actId="2710"/>
          <ac:spMkLst>
            <pc:docMk/>
            <pc:sldMk cId="2019564756" sldId="270"/>
            <ac:spMk id="3" creationId="{C6C97AFA-9C4B-4F4F-A24D-21952CF14A64}"/>
          </ac:spMkLst>
        </pc:spChg>
      </pc:sldChg>
      <pc:sldChg chg="addSp modSp add modAnim">
        <pc:chgData name="鈺婷 傅" userId="7461a9b590792941" providerId="LiveId" clId="{81892A66-E377-4DC4-9288-AF9276867D6C}" dt="2019-02-11T17:30:53.203" v="2401"/>
        <pc:sldMkLst>
          <pc:docMk/>
          <pc:sldMk cId="544645638" sldId="271"/>
        </pc:sldMkLst>
        <pc:spChg chg="mod">
          <ac:chgData name="鈺婷 傅" userId="7461a9b590792941" providerId="LiveId" clId="{81892A66-E377-4DC4-9288-AF9276867D6C}" dt="2019-02-11T17:13:36.031" v="1778" actId="108"/>
          <ac:spMkLst>
            <pc:docMk/>
            <pc:sldMk cId="544645638" sldId="271"/>
            <ac:spMk id="2" creationId="{FCB22D7C-C780-4398-85AB-16F81802F1D3}"/>
          </ac:spMkLst>
        </pc:spChg>
        <pc:spChg chg="mod">
          <ac:chgData name="鈺婷 傅" userId="7461a9b590792941" providerId="LiveId" clId="{81892A66-E377-4DC4-9288-AF9276867D6C}" dt="2019-02-11T17:30:53.203" v="2401"/>
          <ac:spMkLst>
            <pc:docMk/>
            <pc:sldMk cId="544645638" sldId="271"/>
            <ac:spMk id="3" creationId="{C6C97AFA-9C4B-4F4F-A24D-21952CF14A64}"/>
          </ac:spMkLst>
        </pc:spChg>
        <pc:spChg chg="add mod">
          <ac:chgData name="鈺婷 傅" userId="7461a9b590792941" providerId="LiveId" clId="{81892A66-E377-4DC4-9288-AF9276867D6C}" dt="2019-02-11T17:25:19.176" v="2147" actId="164"/>
          <ac:spMkLst>
            <pc:docMk/>
            <pc:sldMk cId="544645638" sldId="271"/>
            <ac:spMk id="4" creationId="{7DC6B3EA-9233-4510-951D-F5B07AAFED3E}"/>
          </ac:spMkLst>
        </pc:spChg>
        <pc:spChg chg="add mod">
          <ac:chgData name="鈺婷 傅" userId="7461a9b590792941" providerId="LiveId" clId="{81892A66-E377-4DC4-9288-AF9276867D6C}" dt="2019-02-11T17:25:19.176" v="2147" actId="164"/>
          <ac:spMkLst>
            <pc:docMk/>
            <pc:sldMk cId="544645638" sldId="271"/>
            <ac:spMk id="5" creationId="{2368E333-88BC-40E1-A250-6E9EB742B5BD}"/>
          </ac:spMkLst>
        </pc:spChg>
        <pc:grpChg chg="add mod">
          <ac:chgData name="鈺婷 傅" userId="7461a9b590792941" providerId="LiveId" clId="{81892A66-E377-4DC4-9288-AF9276867D6C}" dt="2019-02-11T17:25:19.176" v="2147" actId="164"/>
          <ac:grpSpMkLst>
            <pc:docMk/>
            <pc:sldMk cId="544645638" sldId="271"/>
            <ac:grpSpMk id="6" creationId="{34D83B21-41FC-4816-9108-5AC54D9DA3E3}"/>
          </ac:grpSpMkLst>
        </pc:grpChg>
      </pc:sldChg>
      <pc:sldChg chg="delSp modSp add delAnim">
        <pc:chgData name="鈺婷 傅" userId="7461a9b590792941" providerId="LiveId" clId="{81892A66-E377-4DC4-9288-AF9276867D6C}" dt="2019-02-12T02:06:29.596" v="2945"/>
        <pc:sldMkLst>
          <pc:docMk/>
          <pc:sldMk cId="3793775337" sldId="272"/>
        </pc:sldMkLst>
        <pc:spChg chg="mod">
          <ac:chgData name="鈺婷 傅" userId="7461a9b590792941" providerId="LiveId" clId="{81892A66-E377-4DC4-9288-AF9276867D6C}" dt="2019-02-11T17:26:33.446" v="2152" actId="108"/>
          <ac:spMkLst>
            <pc:docMk/>
            <pc:sldMk cId="3793775337" sldId="272"/>
            <ac:spMk id="2" creationId="{FCB22D7C-C780-4398-85AB-16F81802F1D3}"/>
          </ac:spMkLst>
        </pc:spChg>
        <pc:spChg chg="mod">
          <ac:chgData name="鈺婷 傅" userId="7461a9b590792941" providerId="LiveId" clId="{81892A66-E377-4DC4-9288-AF9276867D6C}" dt="2019-02-12T02:06:29.596" v="2945"/>
          <ac:spMkLst>
            <pc:docMk/>
            <pc:sldMk cId="3793775337" sldId="272"/>
            <ac:spMk id="3" creationId="{C6C97AFA-9C4B-4F4F-A24D-21952CF14A64}"/>
          </ac:spMkLst>
        </pc:spChg>
        <pc:grpChg chg="del">
          <ac:chgData name="鈺婷 傅" userId="7461a9b590792941" providerId="LiveId" clId="{81892A66-E377-4DC4-9288-AF9276867D6C}" dt="2019-02-11T17:31:17.829" v="2423" actId="478"/>
          <ac:grpSpMkLst>
            <pc:docMk/>
            <pc:sldMk cId="3793775337" sldId="272"/>
            <ac:grpSpMk id="6" creationId="{34D83B21-41FC-4816-9108-5AC54D9DA3E3}"/>
          </ac:grpSpMkLst>
        </pc:grpChg>
      </pc:sldChg>
      <pc:sldChg chg="modSp add">
        <pc:chgData name="鈺婷 傅" userId="7461a9b590792941" providerId="LiveId" clId="{81892A66-E377-4DC4-9288-AF9276867D6C}" dt="2019-02-12T02:14:55.676" v="3199" actId="14100"/>
        <pc:sldMkLst>
          <pc:docMk/>
          <pc:sldMk cId="2676818635" sldId="273"/>
        </pc:sldMkLst>
        <pc:spChg chg="mod">
          <ac:chgData name="鈺婷 傅" userId="7461a9b590792941" providerId="LiveId" clId="{81892A66-E377-4DC4-9288-AF9276867D6C}" dt="2019-02-11T17:36:48.760" v="2721" actId="108"/>
          <ac:spMkLst>
            <pc:docMk/>
            <pc:sldMk cId="2676818635" sldId="273"/>
            <ac:spMk id="2" creationId="{0A41B2F6-25CC-483A-A857-7FB52F72D8DE}"/>
          </ac:spMkLst>
        </pc:spChg>
        <pc:spChg chg="mod">
          <ac:chgData name="鈺婷 傅" userId="7461a9b590792941" providerId="LiveId" clId="{81892A66-E377-4DC4-9288-AF9276867D6C}" dt="2019-02-12T02:14:55.676" v="3199" actId="14100"/>
          <ac:spMkLst>
            <pc:docMk/>
            <pc:sldMk cId="2676818635" sldId="273"/>
            <ac:spMk id="3" creationId="{82E0FD97-CD71-4667-B6B6-7EE48EE8922F}"/>
          </ac:spMkLst>
        </pc:spChg>
      </pc:sldChg>
      <pc:sldChg chg="addSp modSp add">
        <pc:chgData name="鈺婷 傅" userId="7461a9b590792941" providerId="LiveId" clId="{81892A66-E377-4DC4-9288-AF9276867D6C}" dt="2019-02-17T03:51:33.701" v="7557" actId="6549"/>
        <pc:sldMkLst>
          <pc:docMk/>
          <pc:sldMk cId="252166022" sldId="274"/>
        </pc:sldMkLst>
        <pc:spChg chg="mod">
          <ac:chgData name="鈺婷 傅" userId="7461a9b590792941" providerId="LiveId" clId="{81892A66-E377-4DC4-9288-AF9276867D6C}" dt="2019-02-11T17:36:50.483" v="2722" actId="108"/>
          <ac:spMkLst>
            <pc:docMk/>
            <pc:sldMk cId="252166022" sldId="274"/>
            <ac:spMk id="2" creationId="{0A41B2F6-25CC-483A-A857-7FB52F72D8DE}"/>
          </ac:spMkLst>
        </pc:spChg>
        <pc:spChg chg="mod">
          <ac:chgData name="鈺婷 傅" userId="7461a9b590792941" providerId="LiveId" clId="{81892A66-E377-4DC4-9288-AF9276867D6C}" dt="2019-02-17T03:51:33.701" v="7557" actId="6549"/>
          <ac:spMkLst>
            <pc:docMk/>
            <pc:sldMk cId="252166022" sldId="274"/>
            <ac:spMk id="3" creationId="{82E0FD97-CD71-4667-B6B6-7EE48EE8922F}"/>
          </ac:spMkLst>
        </pc:spChg>
        <pc:picChg chg="add mod modCrop">
          <ac:chgData name="鈺婷 傅" userId="7461a9b590792941" providerId="LiveId" clId="{81892A66-E377-4DC4-9288-AF9276867D6C}" dt="2019-02-12T03:11:20.698" v="3869" actId="1076"/>
          <ac:picMkLst>
            <pc:docMk/>
            <pc:sldMk cId="252166022" sldId="274"/>
            <ac:picMk id="4" creationId="{107C8317-CD96-47E9-9DE3-6B664C0CF9A0}"/>
          </ac:picMkLst>
        </pc:picChg>
      </pc:sldChg>
      <pc:sldChg chg="delSp modSp add">
        <pc:chgData name="鈺婷 傅" userId="7461a9b590792941" providerId="LiveId" clId="{81892A66-E377-4DC4-9288-AF9276867D6C}" dt="2019-02-17T04:16:23.105" v="7598"/>
        <pc:sldMkLst>
          <pc:docMk/>
          <pc:sldMk cId="1947393182" sldId="275"/>
        </pc:sldMkLst>
        <pc:spChg chg="mod">
          <ac:chgData name="鈺婷 傅" userId="7461a9b590792941" providerId="LiveId" clId="{81892A66-E377-4DC4-9288-AF9276867D6C}" dt="2019-02-17T04:16:23.105" v="7598"/>
          <ac:spMkLst>
            <pc:docMk/>
            <pc:sldMk cId="1947393182" sldId="275"/>
            <ac:spMk id="3" creationId="{82E0FD97-CD71-4667-B6B6-7EE48EE8922F}"/>
          </ac:spMkLst>
        </pc:spChg>
        <pc:picChg chg="del">
          <ac:chgData name="鈺婷 傅" userId="7461a9b590792941" providerId="LiveId" clId="{81892A66-E377-4DC4-9288-AF9276867D6C}" dt="2019-02-12T02:55:41.464" v="3715" actId="478"/>
          <ac:picMkLst>
            <pc:docMk/>
            <pc:sldMk cId="1947393182" sldId="275"/>
            <ac:picMk id="4" creationId="{107C8317-CD96-47E9-9DE3-6B664C0CF9A0}"/>
          </ac:picMkLst>
        </pc:picChg>
      </pc:sldChg>
      <pc:sldChg chg="modSp add">
        <pc:chgData name="鈺婷 傅" userId="7461a9b590792941" providerId="LiveId" clId="{81892A66-E377-4DC4-9288-AF9276867D6C}" dt="2019-02-12T06:01:41.921" v="5471" actId="5793"/>
        <pc:sldMkLst>
          <pc:docMk/>
          <pc:sldMk cId="2586427727" sldId="276"/>
        </pc:sldMkLst>
        <pc:spChg chg="mod">
          <ac:chgData name="鈺婷 傅" userId="7461a9b590792941" providerId="LiveId" clId="{81892A66-E377-4DC4-9288-AF9276867D6C}" dt="2019-02-12T03:34:04.937" v="4354"/>
          <ac:spMkLst>
            <pc:docMk/>
            <pc:sldMk cId="2586427727" sldId="276"/>
            <ac:spMk id="2" creationId="{B101B412-16D5-4C99-988D-FA3EF6B7CAFC}"/>
          </ac:spMkLst>
        </pc:spChg>
        <pc:spChg chg="mod">
          <ac:chgData name="鈺婷 傅" userId="7461a9b590792941" providerId="LiveId" clId="{81892A66-E377-4DC4-9288-AF9276867D6C}" dt="2019-02-12T06:01:41.921" v="5471" actId="5793"/>
          <ac:spMkLst>
            <pc:docMk/>
            <pc:sldMk cId="2586427727" sldId="276"/>
            <ac:spMk id="3" creationId="{670D2DCF-2909-4B75-884B-E0C19253460A}"/>
          </ac:spMkLst>
        </pc:spChg>
      </pc:sldChg>
      <pc:sldChg chg="addSp delSp modSp add">
        <pc:chgData name="鈺婷 傅" userId="7461a9b590792941" providerId="LiveId" clId="{81892A66-E377-4DC4-9288-AF9276867D6C}" dt="2019-02-19T10:41:50.895" v="7979" actId="20577"/>
        <pc:sldMkLst>
          <pc:docMk/>
          <pc:sldMk cId="3543611113" sldId="277"/>
        </pc:sldMkLst>
        <pc:spChg chg="mod">
          <ac:chgData name="鈺婷 傅" userId="7461a9b590792941" providerId="LiveId" clId="{81892A66-E377-4DC4-9288-AF9276867D6C}" dt="2019-02-12T03:41:35.714" v="4410"/>
          <ac:spMkLst>
            <pc:docMk/>
            <pc:sldMk cId="3543611113" sldId="277"/>
            <ac:spMk id="2" creationId="{B101B412-16D5-4C99-988D-FA3EF6B7CAFC}"/>
          </ac:spMkLst>
        </pc:spChg>
        <pc:spChg chg="del">
          <ac:chgData name="鈺婷 傅" userId="7461a9b590792941" providerId="LiveId" clId="{81892A66-E377-4DC4-9288-AF9276867D6C}" dt="2019-02-12T03:41:38.710" v="4411" actId="478"/>
          <ac:spMkLst>
            <pc:docMk/>
            <pc:sldMk cId="3543611113" sldId="277"/>
            <ac:spMk id="3" creationId="{670D2DCF-2909-4B75-884B-E0C19253460A}"/>
          </ac:spMkLst>
        </pc:spChg>
        <pc:spChg chg="add mod">
          <ac:chgData name="鈺婷 傅" userId="7461a9b590792941" providerId="LiveId" clId="{81892A66-E377-4DC4-9288-AF9276867D6C}" dt="2019-02-19T06:23:09.713" v="7630" actId="2085"/>
          <ac:spMkLst>
            <pc:docMk/>
            <pc:sldMk cId="3543611113" sldId="277"/>
            <ac:spMk id="3" creationId="{6E5F3677-A686-4E49-951E-F022F5D3BE61}"/>
          </ac:spMkLst>
        </pc:spChg>
        <pc:spChg chg="add del mod">
          <ac:chgData name="鈺婷 傅" userId="7461a9b590792941" providerId="LiveId" clId="{81892A66-E377-4DC4-9288-AF9276867D6C}" dt="2019-02-12T03:41:41.308" v="4412" actId="478"/>
          <ac:spMkLst>
            <pc:docMk/>
            <pc:sldMk cId="3543611113" sldId="277"/>
            <ac:spMk id="5" creationId="{27CFA580-9D97-4F07-BFAD-AF295AC6CC22}"/>
          </ac:spMkLst>
        </pc:spChg>
        <pc:graphicFrameChg chg="add mod modGraphic">
          <ac:chgData name="鈺婷 傅" userId="7461a9b590792941" providerId="LiveId" clId="{81892A66-E377-4DC4-9288-AF9276867D6C}" dt="2019-02-19T10:41:50.895" v="7979" actId="20577"/>
          <ac:graphicFrameMkLst>
            <pc:docMk/>
            <pc:sldMk cId="3543611113" sldId="277"/>
            <ac:graphicFrameMk id="4" creationId="{C5DD6407-D63A-4CDC-AB36-55226B3C1DE4}"/>
          </ac:graphicFrameMkLst>
        </pc:graphicFrameChg>
        <pc:picChg chg="add mod">
          <ac:chgData name="鈺婷 傅" userId="7461a9b590792941" providerId="LiveId" clId="{81892A66-E377-4DC4-9288-AF9276867D6C}" dt="2019-02-12T03:42:35.154" v="4414" actId="1076"/>
          <ac:picMkLst>
            <pc:docMk/>
            <pc:sldMk cId="3543611113" sldId="277"/>
            <ac:picMk id="6" creationId="{71671257-4322-461B-AFC5-7156EA92C4C4}"/>
          </ac:picMkLst>
        </pc:picChg>
      </pc:sldChg>
      <pc:sldChg chg="addSp delSp modSp add">
        <pc:chgData name="鈺婷 傅" userId="7461a9b590792941" providerId="LiveId" clId="{81892A66-E377-4DC4-9288-AF9276867D6C}" dt="2019-02-19T06:38:01.488" v="7833" actId="20577"/>
        <pc:sldMkLst>
          <pc:docMk/>
          <pc:sldMk cId="2417182663" sldId="278"/>
        </pc:sldMkLst>
        <pc:spChg chg="mod">
          <ac:chgData name="鈺婷 傅" userId="7461a9b590792941" providerId="LiveId" clId="{81892A66-E377-4DC4-9288-AF9276867D6C}" dt="2019-02-12T03:51:50.710" v="4438" actId="313"/>
          <ac:spMkLst>
            <pc:docMk/>
            <pc:sldMk cId="2417182663" sldId="278"/>
            <ac:spMk id="2" creationId="{B101B412-16D5-4C99-988D-FA3EF6B7CAFC}"/>
          </ac:spMkLst>
        </pc:spChg>
        <pc:spChg chg="add mod">
          <ac:chgData name="鈺婷 傅" userId="7461a9b590792941" providerId="LiveId" clId="{81892A66-E377-4DC4-9288-AF9276867D6C}" dt="2019-02-19T06:36:10.555" v="7812" actId="1036"/>
          <ac:spMkLst>
            <pc:docMk/>
            <pc:sldMk cId="2417182663" sldId="278"/>
            <ac:spMk id="5" creationId="{B52E3C0F-4703-4E99-96E3-D30283CEEB98}"/>
          </ac:spMkLst>
        </pc:spChg>
        <pc:graphicFrameChg chg="add mod ord">
          <ac:chgData name="鈺婷 傅" userId="7461a9b590792941" providerId="LiveId" clId="{81892A66-E377-4DC4-9288-AF9276867D6C}" dt="2019-02-19T06:38:01.488" v="7833" actId="20577"/>
          <ac:graphicFrameMkLst>
            <pc:docMk/>
            <pc:sldMk cId="2417182663" sldId="278"/>
            <ac:graphicFrameMk id="4" creationId="{82A9BA42-2D93-4202-97B1-D69FAC566179}"/>
          </ac:graphicFrameMkLst>
        </pc:graphicFrameChg>
        <pc:picChg chg="add mod">
          <ac:chgData name="鈺婷 傅" userId="7461a9b590792941" providerId="LiveId" clId="{81892A66-E377-4DC4-9288-AF9276867D6C}" dt="2019-02-12T03:46:13.491" v="4437" actId="1076"/>
          <ac:picMkLst>
            <pc:docMk/>
            <pc:sldMk cId="2417182663" sldId="278"/>
            <ac:picMk id="3" creationId="{F719CE39-D3CA-40F2-94A0-9D8BA8D02D86}"/>
          </ac:picMkLst>
        </pc:picChg>
        <pc:picChg chg="del">
          <ac:chgData name="鈺婷 傅" userId="7461a9b590792941" providerId="LiveId" clId="{81892A66-E377-4DC4-9288-AF9276867D6C}" dt="2019-02-12T03:45:46.592" v="4434" actId="478"/>
          <ac:picMkLst>
            <pc:docMk/>
            <pc:sldMk cId="2417182663" sldId="278"/>
            <ac:picMk id="6" creationId="{71671257-4322-461B-AFC5-7156EA92C4C4}"/>
          </ac:picMkLst>
        </pc:picChg>
      </pc:sldChg>
      <pc:sldChg chg="addSp delSp modSp add">
        <pc:chgData name="鈺婷 傅" userId="7461a9b590792941" providerId="LiveId" clId="{81892A66-E377-4DC4-9288-AF9276867D6C}" dt="2019-02-19T06:43:51.709" v="7930" actId="14734"/>
        <pc:sldMkLst>
          <pc:docMk/>
          <pc:sldMk cId="522568120" sldId="279"/>
        </pc:sldMkLst>
        <pc:spChg chg="mod">
          <ac:chgData name="鈺婷 傅" userId="7461a9b590792941" providerId="LiveId" clId="{81892A66-E377-4DC4-9288-AF9276867D6C}" dt="2019-02-12T03:56:51.722" v="4459"/>
          <ac:spMkLst>
            <pc:docMk/>
            <pc:sldMk cId="522568120" sldId="279"/>
            <ac:spMk id="2" creationId="{B101B412-16D5-4C99-988D-FA3EF6B7CAFC}"/>
          </ac:spMkLst>
        </pc:spChg>
        <pc:spChg chg="add mod">
          <ac:chgData name="鈺婷 傅" userId="7461a9b590792941" providerId="LiveId" clId="{81892A66-E377-4DC4-9288-AF9276867D6C}" dt="2019-02-19T06:40:15.077" v="7880" actId="1035"/>
          <ac:spMkLst>
            <pc:docMk/>
            <pc:sldMk cId="522568120" sldId="279"/>
            <ac:spMk id="5" creationId="{DE4674F1-467E-455A-8EBC-6FC9C44FB094}"/>
          </ac:spMkLst>
        </pc:spChg>
        <pc:spChg chg="add mod ord">
          <ac:chgData name="鈺婷 傅" userId="7461a9b590792941" providerId="LiveId" clId="{81892A66-E377-4DC4-9288-AF9276867D6C}" dt="2019-02-19T06:36:24.022" v="7815" actId="171"/>
          <ac:spMkLst>
            <pc:docMk/>
            <pc:sldMk cId="522568120" sldId="279"/>
            <ac:spMk id="6" creationId="{B5093839-37AC-48E9-B31F-9F50BA571613}"/>
          </ac:spMkLst>
        </pc:spChg>
        <pc:graphicFrameChg chg="add mod modGraphic">
          <ac:chgData name="鈺婷 傅" userId="7461a9b590792941" providerId="LiveId" clId="{81892A66-E377-4DC4-9288-AF9276867D6C}" dt="2019-02-19T06:43:51.709" v="7930" actId="14734"/>
          <ac:graphicFrameMkLst>
            <pc:docMk/>
            <pc:sldMk cId="522568120" sldId="279"/>
            <ac:graphicFrameMk id="7" creationId="{4540E25E-1D17-4AEE-B4B3-84AC7918BD20}"/>
          </ac:graphicFrameMkLst>
        </pc:graphicFrameChg>
        <pc:picChg chg="del">
          <ac:chgData name="鈺婷 傅" userId="7461a9b590792941" providerId="LiveId" clId="{81892A66-E377-4DC4-9288-AF9276867D6C}" dt="2019-02-12T03:56:54.766" v="4460" actId="478"/>
          <ac:picMkLst>
            <pc:docMk/>
            <pc:sldMk cId="522568120" sldId="279"/>
            <ac:picMk id="3" creationId="{F719CE39-D3CA-40F2-94A0-9D8BA8D02D86}"/>
          </ac:picMkLst>
        </pc:picChg>
        <pc:picChg chg="add mod">
          <ac:chgData name="鈺婷 傅" userId="7461a9b590792941" providerId="LiveId" clId="{81892A66-E377-4DC4-9288-AF9276867D6C}" dt="2019-02-19T06:40:06.378" v="7862" actId="1035"/>
          <ac:picMkLst>
            <pc:docMk/>
            <pc:sldMk cId="522568120" sldId="279"/>
            <ac:picMk id="4" creationId="{69AA32D8-B7EC-4651-AB94-A5519480D50A}"/>
          </ac:picMkLst>
        </pc:picChg>
      </pc:sldChg>
      <pc:sldChg chg="addSp delSp modSp add">
        <pc:chgData name="鈺婷 傅" userId="7461a9b590792941" providerId="LiveId" clId="{81892A66-E377-4DC4-9288-AF9276867D6C}" dt="2019-02-19T06:42:50.636" v="7924" actId="1076"/>
        <pc:sldMkLst>
          <pc:docMk/>
          <pc:sldMk cId="1183092937" sldId="280"/>
        </pc:sldMkLst>
        <pc:spChg chg="mod">
          <ac:chgData name="鈺婷 傅" userId="7461a9b590792941" providerId="LiveId" clId="{81892A66-E377-4DC4-9288-AF9276867D6C}" dt="2019-02-19T06:42:50.636" v="7924" actId="1076"/>
          <ac:spMkLst>
            <pc:docMk/>
            <pc:sldMk cId="1183092937" sldId="280"/>
            <ac:spMk id="5" creationId="{DE4674F1-467E-455A-8EBC-6FC9C44FB094}"/>
          </ac:spMkLst>
        </pc:spChg>
        <pc:spChg chg="add mod ord">
          <ac:chgData name="鈺婷 傅" userId="7461a9b590792941" providerId="LiveId" clId="{81892A66-E377-4DC4-9288-AF9276867D6C}" dt="2019-02-19T06:36:40.076" v="7819" actId="1076"/>
          <ac:spMkLst>
            <pc:docMk/>
            <pc:sldMk cId="1183092937" sldId="280"/>
            <ac:spMk id="6" creationId="{C83F149D-60A6-4055-9188-93B01270158E}"/>
          </ac:spMkLst>
        </pc:spChg>
        <pc:graphicFrameChg chg="add mod modGraphic">
          <ac:chgData name="鈺婷 傅" userId="7461a9b590792941" providerId="LiveId" clId="{81892A66-E377-4DC4-9288-AF9276867D6C}" dt="2019-02-19T06:42:46.250" v="7923" actId="1035"/>
          <ac:graphicFrameMkLst>
            <pc:docMk/>
            <pc:sldMk cId="1183092937" sldId="280"/>
            <ac:graphicFrameMk id="7" creationId="{FD5312FF-E800-431C-9DE4-F301C85BF736}"/>
          </ac:graphicFrameMkLst>
        </pc:graphicFrameChg>
        <pc:picChg chg="add mod modCrop">
          <ac:chgData name="鈺婷 傅" userId="7461a9b590792941" providerId="LiveId" clId="{81892A66-E377-4DC4-9288-AF9276867D6C}" dt="2019-02-12T03:59:24.737" v="4509" actId="1076"/>
          <ac:picMkLst>
            <pc:docMk/>
            <pc:sldMk cId="1183092937" sldId="280"/>
            <ac:picMk id="3" creationId="{9D55407C-B46E-415E-9C92-9D8EE8CAFEAC}"/>
          </ac:picMkLst>
        </pc:picChg>
        <pc:picChg chg="del">
          <ac:chgData name="鈺婷 傅" userId="7461a9b590792941" providerId="LiveId" clId="{81892A66-E377-4DC4-9288-AF9276867D6C}" dt="2019-02-12T03:58:47.992" v="4505" actId="478"/>
          <ac:picMkLst>
            <pc:docMk/>
            <pc:sldMk cId="1183092937" sldId="280"/>
            <ac:picMk id="4" creationId="{69AA32D8-B7EC-4651-AB94-A5519480D50A}"/>
          </ac:picMkLst>
        </pc:picChg>
      </pc:sldChg>
      <pc:sldChg chg="addSp delSp modSp add ord modAnim">
        <pc:chgData name="鈺婷 傅" userId="7461a9b590792941" providerId="LiveId" clId="{81892A66-E377-4DC4-9288-AF9276867D6C}" dt="2019-02-19T06:47:33.205" v="7977" actId="1076"/>
        <pc:sldMkLst>
          <pc:docMk/>
          <pc:sldMk cId="719064820" sldId="281"/>
        </pc:sldMkLst>
        <pc:spChg chg="mod">
          <ac:chgData name="鈺婷 傅" userId="7461a9b590792941" providerId="LiveId" clId="{81892A66-E377-4DC4-9288-AF9276867D6C}" dt="2019-02-12T04:16:23.715" v="4541"/>
          <ac:spMkLst>
            <pc:docMk/>
            <pc:sldMk cId="719064820" sldId="281"/>
            <ac:spMk id="2" creationId="{B101B412-16D5-4C99-988D-FA3EF6B7CAFC}"/>
          </ac:spMkLst>
        </pc:spChg>
        <pc:spChg chg="add mod">
          <ac:chgData name="鈺婷 傅" userId="7461a9b590792941" providerId="LiveId" clId="{81892A66-E377-4DC4-9288-AF9276867D6C}" dt="2019-02-19T06:47:11.326" v="7976" actId="1076"/>
          <ac:spMkLst>
            <pc:docMk/>
            <pc:sldMk cId="719064820" sldId="281"/>
            <ac:spMk id="3" creationId="{30571A61-F611-40E4-AC5E-B977BDF93A0B}"/>
          </ac:spMkLst>
        </pc:spChg>
        <pc:spChg chg="add mod">
          <ac:chgData name="鈺婷 傅" userId="7461a9b590792941" providerId="LiveId" clId="{81892A66-E377-4DC4-9288-AF9276867D6C}" dt="2019-02-19T06:47:11.326" v="7976" actId="1076"/>
          <ac:spMkLst>
            <pc:docMk/>
            <pc:sldMk cId="719064820" sldId="281"/>
            <ac:spMk id="5" creationId="{B3C77081-48F0-4D72-8B2F-88FA92A62E4B}"/>
          </ac:spMkLst>
        </pc:spChg>
        <pc:spChg chg="add mod ord">
          <ac:chgData name="鈺婷 傅" userId="7461a9b590792941" providerId="LiveId" clId="{81892A66-E377-4DC4-9288-AF9276867D6C}" dt="2019-02-19T06:47:11.326" v="7976" actId="1076"/>
          <ac:spMkLst>
            <pc:docMk/>
            <pc:sldMk cId="719064820" sldId="281"/>
            <ac:spMk id="9" creationId="{B76D12D1-4EB3-4C1D-AE5E-8809BFD80B04}"/>
          </ac:spMkLst>
        </pc:spChg>
        <pc:graphicFrameChg chg="add mod ord modGraphic">
          <ac:chgData name="鈺婷 傅" userId="7461a9b590792941" providerId="LiveId" clId="{81892A66-E377-4DC4-9288-AF9276867D6C}" dt="2019-02-19T06:47:33.205" v="7977" actId="1076"/>
          <ac:graphicFrameMkLst>
            <pc:docMk/>
            <pc:sldMk cId="719064820" sldId="281"/>
            <ac:graphicFrameMk id="10" creationId="{75D60E0A-F31B-47D3-A6ED-7D2B07638410}"/>
          </ac:graphicFrameMkLst>
        </pc:graphicFrameChg>
        <pc:picChg chg="del">
          <ac:chgData name="鈺婷 傅" userId="7461a9b590792941" providerId="LiveId" clId="{81892A66-E377-4DC4-9288-AF9276867D6C}" dt="2019-02-12T04:16:00.050" v="4512" actId="478"/>
          <ac:picMkLst>
            <pc:docMk/>
            <pc:sldMk cId="719064820" sldId="281"/>
            <ac:picMk id="3" creationId="{F719CE39-D3CA-40F2-94A0-9D8BA8D02D86}"/>
          </ac:picMkLst>
        </pc:picChg>
        <pc:picChg chg="add mod">
          <ac:chgData name="鈺婷 傅" userId="7461a9b590792941" providerId="LiveId" clId="{81892A66-E377-4DC4-9288-AF9276867D6C}" dt="2019-02-19T06:47:11.326" v="7976" actId="1076"/>
          <ac:picMkLst>
            <pc:docMk/>
            <pc:sldMk cId="719064820" sldId="281"/>
            <ac:picMk id="4" creationId="{541D4870-1197-4487-87D7-E148B216B732}"/>
          </ac:picMkLst>
        </pc:picChg>
        <pc:cxnChg chg="add mod">
          <ac:chgData name="鈺婷 傅" userId="7461a9b590792941" providerId="LiveId" clId="{81892A66-E377-4DC4-9288-AF9276867D6C}" dt="2019-02-19T06:47:11.326" v="7976" actId="1076"/>
          <ac:cxnSpMkLst>
            <pc:docMk/>
            <pc:sldMk cId="719064820" sldId="281"/>
            <ac:cxnSpMk id="7" creationId="{3A58A072-B192-4B86-9D69-54BF6A70A519}"/>
          </ac:cxnSpMkLst>
        </pc:cxnChg>
        <pc:cxnChg chg="add mod">
          <ac:chgData name="鈺婷 傅" userId="7461a9b590792941" providerId="LiveId" clId="{81892A66-E377-4DC4-9288-AF9276867D6C}" dt="2019-02-19T06:47:11.326" v="7976" actId="1076"/>
          <ac:cxnSpMkLst>
            <pc:docMk/>
            <pc:sldMk cId="719064820" sldId="281"/>
            <ac:cxnSpMk id="8" creationId="{343764D9-0F6E-4E7B-B4C0-14CC12FD3A4E}"/>
          </ac:cxnSpMkLst>
        </pc:cxnChg>
      </pc:sldChg>
      <pc:sldChg chg="modSp add ord">
        <pc:chgData name="鈺婷 傅" userId="7461a9b590792941" providerId="LiveId" clId="{81892A66-E377-4DC4-9288-AF9276867D6C}" dt="2019-02-17T03:42:07.214" v="7486"/>
        <pc:sldMkLst>
          <pc:docMk/>
          <pc:sldMk cId="2339432426" sldId="282"/>
        </pc:sldMkLst>
        <pc:spChg chg="mod">
          <ac:chgData name="鈺婷 傅" userId="7461a9b590792941" providerId="LiveId" clId="{81892A66-E377-4DC4-9288-AF9276867D6C}" dt="2019-02-12T04:42:26.322" v="4557"/>
          <ac:spMkLst>
            <pc:docMk/>
            <pc:sldMk cId="2339432426" sldId="282"/>
            <ac:spMk id="2" creationId="{B101B412-16D5-4C99-988D-FA3EF6B7CAFC}"/>
          </ac:spMkLst>
        </pc:spChg>
        <pc:spChg chg="mod">
          <ac:chgData name="鈺婷 傅" userId="7461a9b590792941" providerId="LiveId" clId="{81892A66-E377-4DC4-9288-AF9276867D6C}" dt="2019-02-17T03:42:07.214" v="7486"/>
          <ac:spMkLst>
            <pc:docMk/>
            <pc:sldMk cId="2339432426" sldId="282"/>
            <ac:spMk id="3" creationId="{670D2DCF-2909-4B75-884B-E0C19253460A}"/>
          </ac:spMkLst>
        </pc:spChg>
      </pc:sldChg>
      <pc:sldChg chg="modSp add">
        <pc:chgData name="鈺婷 傅" userId="7461a9b590792941" providerId="LiveId" clId="{81892A66-E377-4DC4-9288-AF9276867D6C}" dt="2019-02-12T06:50:48.858" v="7177"/>
        <pc:sldMkLst>
          <pc:docMk/>
          <pc:sldMk cId="2010741432" sldId="283"/>
        </pc:sldMkLst>
        <pc:spChg chg="mod">
          <ac:chgData name="鈺婷 傅" userId="7461a9b590792941" providerId="LiveId" clId="{81892A66-E377-4DC4-9288-AF9276867D6C}" dt="2019-02-12T05:46:01.029" v="5016"/>
          <ac:spMkLst>
            <pc:docMk/>
            <pc:sldMk cId="2010741432" sldId="283"/>
            <ac:spMk id="2" creationId="{034469FB-E464-4525-A988-9908CAE8558D}"/>
          </ac:spMkLst>
        </pc:spChg>
        <pc:spChg chg="mod">
          <ac:chgData name="鈺婷 傅" userId="7461a9b590792941" providerId="LiveId" clId="{81892A66-E377-4DC4-9288-AF9276867D6C}" dt="2019-02-12T06:50:48.858" v="7177"/>
          <ac:spMkLst>
            <pc:docMk/>
            <pc:sldMk cId="2010741432" sldId="283"/>
            <ac:spMk id="3" creationId="{9A36FEA5-67B5-4421-9603-36B0C21A7637}"/>
          </ac:spMkLst>
        </pc:spChg>
      </pc:sldChg>
      <pc:sldChg chg="modSp add">
        <pc:chgData name="鈺婷 傅" userId="7461a9b590792941" providerId="LiveId" clId="{81892A66-E377-4DC4-9288-AF9276867D6C}" dt="2019-02-17T04:18:56.791" v="7619"/>
        <pc:sldMkLst>
          <pc:docMk/>
          <pc:sldMk cId="909168212" sldId="284"/>
        </pc:sldMkLst>
        <pc:spChg chg="mod">
          <ac:chgData name="鈺婷 傅" userId="7461a9b590792941" providerId="LiveId" clId="{81892A66-E377-4DC4-9288-AF9276867D6C}" dt="2019-02-17T04:18:56.791" v="7619"/>
          <ac:spMkLst>
            <pc:docMk/>
            <pc:sldMk cId="909168212" sldId="284"/>
            <ac:spMk id="3" creationId="{9A36FEA5-67B5-4421-9603-36B0C21A7637}"/>
          </ac:spMkLst>
        </pc:spChg>
      </pc:sldChg>
      <pc:sldChg chg="addSp delSp modSp add">
        <pc:chgData name="鈺婷 傅" userId="7461a9b590792941" providerId="LiveId" clId="{81892A66-E377-4DC4-9288-AF9276867D6C}" dt="2019-02-12T06:21:10.922" v="5857" actId="1076"/>
        <pc:sldMkLst>
          <pc:docMk/>
          <pc:sldMk cId="1956722944" sldId="285"/>
        </pc:sldMkLst>
        <pc:spChg chg="del">
          <ac:chgData name="鈺婷 傅" userId="7461a9b590792941" providerId="LiveId" clId="{81892A66-E377-4DC4-9288-AF9276867D6C}" dt="2019-02-12T06:19:59.204" v="5852" actId="478"/>
          <ac:spMkLst>
            <pc:docMk/>
            <pc:sldMk cId="1956722944" sldId="285"/>
            <ac:spMk id="3" creationId="{9A36FEA5-67B5-4421-9603-36B0C21A7637}"/>
          </ac:spMkLst>
        </pc:spChg>
        <pc:spChg chg="add del mod">
          <ac:chgData name="鈺婷 傅" userId="7461a9b590792941" providerId="LiveId" clId="{81892A66-E377-4DC4-9288-AF9276867D6C}" dt="2019-02-12T06:20:01.781" v="5853" actId="478"/>
          <ac:spMkLst>
            <pc:docMk/>
            <pc:sldMk cId="1956722944" sldId="285"/>
            <ac:spMk id="5" creationId="{4E99E42B-2E74-4325-9EC5-003C6D38A362}"/>
          </ac:spMkLst>
        </pc:spChg>
        <pc:picChg chg="add mod">
          <ac:chgData name="鈺婷 傅" userId="7461a9b590792941" providerId="LiveId" clId="{81892A66-E377-4DC4-9288-AF9276867D6C}" dt="2019-02-12T06:21:10.922" v="5857" actId="1076"/>
          <ac:picMkLst>
            <pc:docMk/>
            <pc:sldMk cId="1956722944" sldId="285"/>
            <ac:picMk id="6" creationId="{071FD435-FC8C-44DF-93E2-7B3CCDF347DA}"/>
          </ac:picMkLst>
        </pc:picChg>
      </pc:sldChg>
      <pc:sldChg chg="modSp add">
        <pc:chgData name="鈺婷 傅" userId="7461a9b590792941" providerId="LiveId" clId="{81892A66-E377-4DC4-9288-AF9276867D6C}" dt="2019-02-12T06:29:29.923" v="6290" actId="2710"/>
        <pc:sldMkLst>
          <pc:docMk/>
          <pc:sldMk cId="1517301217" sldId="286"/>
        </pc:sldMkLst>
        <pc:spChg chg="mod">
          <ac:chgData name="鈺婷 傅" userId="7461a9b590792941" providerId="LiveId" clId="{81892A66-E377-4DC4-9288-AF9276867D6C}" dt="2019-02-12T06:23:58.230" v="5889"/>
          <ac:spMkLst>
            <pc:docMk/>
            <pc:sldMk cId="1517301217" sldId="286"/>
            <ac:spMk id="2" creationId="{8731547C-FB75-4CC0-9F87-768BA956DD83}"/>
          </ac:spMkLst>
        </pc:spChg>
        <pc:spChg chg="mod">
          <ac:chgData name="鈺婷 傅" userId="7461a9b590792941" providerId="LiveId" clId="{81892A66-E377-4DC4-9288-AF9276867D6C}" dt="2019-02-12T06:29:29.923" v="6290" actId="2710"/>
          <ac:spMkLst>
            <pc:docMk/>
            <pc:sldMk cId="1517301217" sldId="286"/>
            <ac:spMk id="3" creationId="{8FC6A410-3622-423A-8907-B379FF4B2630}"/>
          </ac:spMkLst>
        </pc:spChg>
      </pc:sldChg>
      <pc:sldChg chg="modSp add">
        <pc:chgData name="鈺婷 傅" userId="7461a9b590792941" providerId="LiveId" clId="{81892A66-E377-4DC4-9288-AF9276867D6C}" dt="2019-02-12T06:31:18.314" v="6398"/>
        <pc:sldMkLst>
          <pc:docMk/>
          <pc:sldMk cId="1083025670" sldId="287"/>
        </pc:sldMkLst>
        <pc:spChg chg="mod">
          <ac:chgData name="鈺婷 傅" userId="7461a9b590792941" providerId="LiveId" clId="{81892A66-E377-4DC4-9288-AF9276867D6C}" dt="2019-02-12T06:29:44.813" v="6308"/>
          <ac:spMkLst>
            <pc:docMk/>
            <pc:sldMk cId="1083025670" sldId="287"/>
            <ac:spMk id="2" creationId="{8731547C-FB75-4CC0-9F87-768BA956DD83}"/>
          </ac:spMkLst>
        </pc:spChg>
        <pc:spChg chg="mod">
          <ac:chgData name="鈺婷 傅" userId="7461a9b590792941" providerId="LiveId" clId="{81892A66-E377-4DC4-9288-AF9276867D6C}" dt="2019-02-12T06:31:18.314" v="6398"/>
          <ac:spMkLst>
            <pc:docMk/>
            <pc:sldMk cId="1083025670" sldId="287"/>
            <ac:spMk id="3" creationId="{8FC6A410-3622-423A-8907-B379FF4B2630}"/>
          </ac:spMkLst>
        </pc:spChg>
      </pc:sldChg>
      <pc:sldChg chg="addSp modSp add">
        <pc:chgData name="鈺婷 傅" userId="7461a9b590792941" providerId="LiveId" clId="{81892A66-E377-4DC4-9288-AF9276867D6C}" dt="2019-02-12T06:34:59.673" v="6515" actId="1076"/>
        <pc:sldMkLst>
          <pc:docMk/>
          <pc:sldMk cId="2401118868" sldId="288"/>
        </pc:sldMkLst>
        <pc:spChg chg="mod">
          <ac:chgData name="鈺婷 傅" userId="7461a9b590792941" providerId="LiveId" clId="{81892A66-E377-4DC4-9288-AF9276867D6C}" dt="2019-02-12T06:32:47.234" v="6445"/>
          <ac:spMkLst>
            <pc:docMk/>
            <pc:sldMk cId="2401118868" sldId="288"/>
            <ac:spMk id="2" creationId="{8731547C-FB75-4CC0-9F87-768BA956DD83}"/>
          </ac:spMkLst>
        </pc:spChg>
        <pc:spChg chg="mod">
          <ac:chgData name="鈺婷 傅" userId="7461a9b590792941" providerId="LiveId" clId="{81892A66-E377-4DC4-9288-AF9276867D6C}" dt="2019-02-12T06:34:56.058" v="6514" actId="1076"/>
          <ac:spMkLst>
            <pc:docMk/>
            <pc:sldMk cId="2401118868" sldId="288"/>
            <ac:spMk id="3" creationId="{8FC6A410-3622-423A-8907-B379FF4B2630}"/>
          </ac:spMkLst>
        </pc:spChg>
        <pc:picChg chg="add mod">
          <ac:chgData name="鈺婷 傅" userId="7461a9b590792941" providerId="LiveId" clId="{81892A66-E377-4DC4-9288-AF9276867D6C}" dt="2019-02-12T06:34:59.673" v="6515" actId="1076"/>
          <ac:picMkLst>
            <pc:docMk/>
            <pc:sldMk cId="2401118868" sldId="288"/>
            <ac:picMk id="4" creationId="{DE6A8E55-90D6-4EB6-85BB-A6179CAF3211}"/>
          </ac:picMkLst>
        </pc:picChg>
      </pc:sldChg>
      <pc:sldChg chg="modSp add">
        <pc:chgData name="鈺婷 傅" userId="7461a9b590792941" providerId="LiveId" clId="{81892A66-E377-4DC4-9288-AF9276867D6C}" dt="2019-02-12T06:39:03.750" v="6732" actId="2710"/>
        <pc:sldMkLst>
          <pc:docMk/>
          <pc:sldMk cId="441114340" sldId="289"/>
        </pc:sldMkLst>
        <pc:spChg chg="mod">
          <ac:chgData name="鈺婷 傅" userId="7461a9b590792941" providerId="LiveId" clId="{81892A66-E377-4DC4-9288-AF9276867D6C}" dt="2019-02-12T06:36:34.812" v="6535"/>
          <ac:spMkLst>
            <pc:docMk/>
            <pc:sldMk cId="441114340" sldId="289"/>
            <ac:spMk id="2" creationId="{A331E54E-F304-4AE8-B050-3579ABC9B123}"/>
          </ac:spMkLst>
        </pc:spChg>
        <pc:spChg chg="mod">
          <ac:chgData name="鈺婷 傅" userId="7461a9b590792941" providerId="LiveId" clId="{81892A66-E377-4DC4-9288-AF9276867D6C}" dt="2019-02-12T06:39:03.750" v="6732" actId="2710"/>
          <ac:spMkLst>
            <pc:docMk/>
            <pc:sldMk cId="441114340" sldId="289"/>
            <ac:spMk id="3" creationId="{CC2388D2-B2B0-49FA-AE5C-6555DCFE5002}"/>
          </ac:spMkLst>
        </pc:spChg>
      </pc:sldChg>
      <pc:sldChg chg="modSp add">
        <pc:chgData name="鈺婷 傅" userId="7461a9b590792941" providerId="LiveId" clId="{81892A66-E377-4DC4-9288-AF9276867D6C}" dt="2019-02-12T06:42:43.452" v="6919" actId="2710"/>
        <pc:sldMkLst>
          <pc:docMk/>
          <pc:sldMk cId="4028283107" sldId="290"/>
        </pc:sldMkLst>
        <pc:spChg chg="mod">
          <ac:chgData name="鈺婷 傅" userId="7461a9b590792941" providerId="LiveId" clId="{81892A66-E377-4DC4-9288-AF9276867D6C}" dt="2019-02-12T06:40:25.437" v="6751" actId="20577"/>
          <ac:spMkLst>
            <pc:docMk/>
            <pc:sldMk cId="4028283107" sldId="290"/>
            <ac:spMk id="2" creationId="{BE429B80-78B6-4B30-A2EE-F9E4F151D758}"/>
          </ac:spMkLst>
        </pc:spChg>
        <pc:spChg chg="mod">
          <ac:chgData name="鈺婷 傅" userId="7461a9b590792941" providerId="LiveId" clId="{81892A66-E377-4DC4-9288-AF9276867D6C}" dt="2019-02-12T06:42:43.452" v="6919" actId="2710"/>
          <ac:spMkLst>
            <pc:docMk/>
            <pc:sldMk cId="4028283107" sldId="290"/>
            <ac:spMk id="3" creationId="{BE732AD5-1A5F-43C2-89EC-D1610C50B0AC}"/>
          </ac:spMkLst>
        </pc:spChg>
      </pc:sldChg>
      <pc:sldChg chg="modSp add">
        <pc:chgData name="鈺婷 傅" userId="7461a9b590792941" providerId="LiveId" clId="{81892A66-E377-4DC4-9288-AF9276867D6C}" dt="2019-02-12T06:48:55.746" v="7094"/>
        <pc:sldMkLst>
          <pc:docMk/>
          <pc:sldMk cId="2062446552" sldId="291"/>
        </pc:sldMkLst>
        <pc:spChg chg="mod">
          <ac:chgData name="鈺婷 傅" userId="7461a9b590792941" providerId="LiveId" clId="{81892A66-E377-4DC4-9288-AF9276867D6C}" dt="2019-02-12T06:43:11.204" v="6932" actId="20577"/>
          <ac:spMkLst>
            <pc:docMk/>
            <pc:sldMk cId="2062446552" sldId="291"/>
            <ac:spMk id="2" creationId="{BE429B80-78B6-4B30-A2EE-F9E4F151D758}"/>
          </ac:spMkLst>
        </pc:spChg>
        <pc:spChg chg="mod">
          <ac:chgData name="鈺婷 傅" userId="7461a9b590792941" providerId="LiveId" clId="{81892A66-E377-4DC4-9288-AF9276867D6C}" dt="2019-02-12T06:48:55.746" v="7094"/>
          <ac:spMkLst>
            <pc:docMk/>
            <pc:sldMk cId="2062446552" sldId="291"/>
            <ac:spMk id="3" creationId="{BE732AD5-1A5F-43C2-89EC-D1610C50B0AC}"/>
          </ac:spMkLst>
        </pc:spChg>
      </pc:sldChg>
      <pc:sldChg chg="delSp modSp add ord">
        <pc:chgData name="鈺婷 傅" userId="7461a9b590792941" providerId="LiveId" clId="{81892A66-E377-4DC4-9288-AF9276867D6C}" dt="2019-02-17T04:30:10.929" v="7627" actId="2710"/>
        <pc:sldMkLst>
          <pc:docMk/>
          <pc:sldMk cId="3400632360" sldId="292"/>
        </pc:sldMkLst>
        <pc:spChg chg="mod">
          <ac:chgData name="鈺婷 傅" userId="7461a9b590792941" providerId="LiveId" clId="{81892A66-E377-4DC4-9288-AF9276867D6C}" dt="2019-02-17T04:30:10.929" v="7627" actId="2710"/>
          <ac:spMkLst>
            <pc:docMk/>
            <pc:sldMk cId="3400632360" sldId="292"/>
            <ac:spMk id="3" creationId="{D288668E-B082-4B55-928F-F8AE9F608EF4}"/>
          </ac:spMkLst>
        </pc:spChg>
        <pc:picChg chg="del">
          <ac:chgData name="鈺婷 傅" userId="7461a9b590792941" providerId="LiveId" clId="{81892A66-E377-4DC4-9288-AF9276867D6C}" dt="2019-02-17T04:27:54.880" v="7622" actId="478"/>
          <ac:picMkLst>
            <pc:docMk/>
            <pc:sldMk cId="3400632360" sldId="292"/>
            <ac:picMk id="9" creationId="{F297FED6-CB1D-450E-BDC8-6AB33F14883E}"/>
          </ac:picMkLst>
        </pc:picChg>
      </pc:sldChg>
      <pc:sldChg chg="modSp add">
        <pc:chgData name="鈺婷 傅" userId="7461a9b590792941" providerId="LiveId" clId="{81892A66-E377-4DC4-9288-AF9276867D6C}" dt="2019-02-22T09:46:45.792" v="8052" actId="20577"/>
        <pc:sldMkLst>
          <pc:docMk/>
          <pc:sldMk cId="1182337500" sldId="293"/>
        </pc:sldMkLst>
        <pc:spChg chg="mod">
          <ac:chgData name="鈺婷 傅" userId="7461a9b590792941" providerId="LiveId" clId="{81892A66-E377-4DC4-9288-AF9276867D6C}" dt="2019-02-22T09:26:49.300" v="8011"/>
          <ac:spMkLst>
            <pc:docMk/>
            <pc:sldMk cId="1182337500" sldId="293"/>
            <ac:spMk id="2" creationId="{BE429B80-78B6-4B30-A2EE-F9E4F151D758}"/>
          </ac:spMkLst>
        </pc:spChg>
        <pc:spChg chg="mod">
          <ac:chgData name="鈺婷 傅" userId="7461a9b590792941" providerId="LiveId" clId="{81892A66-E377-4DC4-9288-AF9276867D6C}" dt="2019-02-22T09:46:45.792" v="8052" actId="20577"/>
          <ac:spMkLst>
            <pc:docMk/>
            <pc:sldMk cId="1182337500" sldId="293"/>
            <ac:spMk id="3" creationId="{BE732AD5-1A5F-43C2-89EC-D1610C50B0A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C4400B-3957-4478-B545-84E66F47BBB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CBA163A-C449-4BF7-B213-7470FED8E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0B3379BD-8A26-47EC-9DE1-751F31AD0EFC}"/>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89918497-F0C3-4529-B712-C1BB22677DE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5F5C29F-EF56-4771-8123-F32C411D459B}"/>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303899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AF7AC5-74F5-4D99-A270-0A42554F45B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DC9B4A7-F3F2-4451-96CF-51C4EC82E772}"/>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01D4417-A0E1-4CF4-AF05-C18A4E792588}"/>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6395C4C1-65D5-4DCC-82E1-3336CB9167C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E1B859F-C565-4EA6-A50F-C7B00F032DC6}"/>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57175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786DA143-1B81-4FA0-A7AD-AABF540695A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CC81D1F-52DF-4426-827B-7D47DD17D01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84DD240-3A07-430B-8561-9BF9293E4596}"/>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F535D811-7861-4AB4-BE8B-68EF678A0CB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859A618-0D30-4375-B7A8-B0A3C577C801}"/>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96102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56DDA8-FF5B-4C46-ADD3-0F666E79969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F1A8775-0B5A-40DA-9507-E12E94BEE91E}"/>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0B955E2-FB26-427A-9C59-7ECF8A71906A}"/>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CEFE2905-3D7F-4F84-9232-11E2DFB64A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C19DB94-DD40-48CB-B397-FA9FA8ADFF18}"/>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320901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F848E2-481E-4DEB-B228-93DEF336B61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C179124-909E-4EE1-B155-7AF08E47D0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56D22DD7-2490-4B33-BC22-FFB71C86C68A}"/>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45B0DE51-94DE-449F-81F2-37C050CCCCC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7D54682-B5AC-41F4-B732-E3CF3EA6F6D3}"/>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21108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AB14C0-6EC2-4D96-B394-CC4A4953208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9F5DD54-A2EB-456C-9358-71B66DE01CBB}"/>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B6A7C6B-A349-4958-8E19-D21DB379DEBE}"/>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04D68AF-79CE-4DD1-B88D-056DC66DEE41}"/>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6" name="頁尾版面配置區 5">
            <a:extLst>
              <a:ext uri="{FF2B5EF4-FFF2-40B4-BE49-F238E27FC236}">
                <a16:creationId xmlns:a16="http://schemas.microsoft.com/office/drawing/2014/main" id="{F037BBDE-7F8F-42CA-83F9-777E0F74D1F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C2A09CB-DCD3-4B9F-B1E6-C13A400F6114}"/>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180980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04C87B-C157-4F88-A957-226DC90CF55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2AF1F49-00D8-4A78-A814-1ABD9673E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61F7FFC-2C12-47F6-8E15-083146326FCD}"/>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E95CAF1-5BF7-405A-A91A-EDBCAD1D7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BA387931-D5FA-4585-A188-AFDA7E8CCDEF}"/>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ED182FF3-1270-49D9-934E-586756BB0086}"/>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8" name="頁尾版面配置區 7">
            <a:extLst>
              <a:ext uri="{FF2B5EF4-FFF2-40B4-BE49-F238E27FC236}">
                <a16:creationId xmlns:a16="http://schemas.microsoft.com/office/drawing/2014/main" id="{7E336F7C-CD2F-42BE-8B3C-838E0E3A3F0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A31E4FD-522E-4740-9F9B-3E77E06C0184}"/>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111312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9DDAD6-7C9F-4A77-8A6F-528555E1DC5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042E033-E1A0-4A16-81F5-F3E89D7945D4}"/>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4" name="頁尾版面配置區 3">
            <a:extLst>
              <a:ext uri="{FF2B5EF4-FFF2-40B4-BE49-F238E27FC236}">
                <a16:creationId xmlns:a16="http://schemas.microsoft.com/office/drawing/2014/main" id="{E73FFD02-2F2B-42EB-A30E-29AA5F028AC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3941FD5-0CB3-4C87-AA02-4B81B67F4E0F}"/>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21069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0C34FE8-123A-4FE9-96FC-9CFB1A7E5FCB}"/>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3" name="頁尾版面配置區 2">
            <a:extLst>
              <a:ext uri="{FF2B5EF4-FFF2-40B4-BE49-F238E27FC236}">
                <a16:creationId xmlns:a16="http://schemas.microsoft.com/office/drawing/2014/main" id="{DF7AEE26-BFF6-4AB5-A778-A1F5DE4E3D4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4F74490-A325-4A74-BFEF-C220DAAB64C7}"/>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22810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D8A15F-E20C-441E-A6D1-AEF1FB87989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FE3A79F-7463-49A2-8FE6-BF133435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1C374928-EDFE-453E-BCE4-9F36ECA5B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D4C9DF9-27EE-4431-BBD5-6B3403C0B060}"/>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6" name="頁尾版面配置區 5">
            <a:extLst>
              <a:ext uri="{FF2B5EF4-FFF2-40B4-BE49-F238E27FC236}">
                <a16:creationId xmlns:a16="http://schemas.microsoft.com/office/drawing/2014/main" id="{AE2B780B-116F-472C-A0C8-60D921341FD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582C17E-1EA5-4306-9F0A-CFAB520752C0}"/>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164633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5269E8-5D55-44D8-B7B6-8936B3E9A3B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0F8F699-6FDB-4283-85D7-6CF5FAF18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07D6AAF-5438-404D-B585-4960A651A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3122C4B-F35F-4BD3-9BD1-9229D3961563}"/>
              </a:ext>
            </a:extLst>
          </p:cNvPr>
          <p:cNvSpPr>
            <a:spLocks noGrp="1"/>
          </p:cNvSpPr>
          <p:nvPr>
            <p:ph type="dt" sz="half" idx="10"/>
          </p:nvPr>
        </p:nvSpPr>
        <p:spPr/>
        <p:txBody>
          <a:bodyPr/>
          <a:lstStyle/>
          <a:p>
            <a:fld id="{F17FEDB3-5D0A-489E-93AC-AC9AC6357895}" type="datetimeFigureOut">
              <a:rPr lang="zh-TW" altLang="en-US" smtClean="0"/>
              <a:t>2019/2/25</a:t>
            </a:fld>
            <a:endParaRPr lang="zh-TW" altLang="en-US"/>
          </a:p>
        </p:txBody>
      </p:sp>
      <p:sp>
        <p:nvSpPr>
          <p:cNvPr id="6" name="頁尾版面配置區 5">
            <a:extLst>
              <a:ext uri="{FF2B5EF4-FFF2-40B4-BE49-F238E27FC236}">
                <a16:creationId xmlns:a16="http://schemas.microsoft.com/office/drawing/2014/main" id="{9F591D2E-0B2F-44A4-825E-FF64699E416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0993DB1-A4FD-48A9-A66D-80877F5F454D}"/>
              </a:ext>
            </a:extLst>
          </p:cNvPr>
          <p:cNvSpPr>
            <a:spLocks noGrp="1"/>
          </p:cNvSpPr>
          <p:nvPr>
            <p:ph type="sldNum" sz="quarter" idx="12"/>
          </p:nvPr>
        </p:nvSpPr>
        <p:spPr/>
        <p:txBody>
          <a:body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17165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DFE8F2F-F30A-4A77-ADA8-2A53B00EE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3E5C0B9-22F4-4810-B1EA-D88ED7A6C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0905CA4-D946-4FF7-83D0-B7EE714F5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FEDB3-5D0A-489E-93AC-AC9AC6357895}" type="datetimeFigureOut">
              <a:rPr lang="zh-TW" altLang="en-US" smtClean="0"/>
              <a:t>2019/2/25</a:t>
            </a:fld>
            <a:endParaRPr lang="zh-TW" altLang="en-US"/>
          </a:p>
        </p:txBody>
      </p:sp>
      <p:sp>
        <p:nvSpPr>
          <p:cNvPr id="5" name="頁尾版面配置區 4">
            <a:extLst>
              <a:ext uri="{FF2B5EF4-FFF2-40B4-BE49-F238E27FC236}">
                <a16:creationId xmlns:a16="http://schemas.microsoft.com/office/drawing/2014/main" id="{C8F19E11-7B90-44A8-8099-30BC473CC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33CE413-B6B8-472F-A465-CEE4D0412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0932-1BA7-48F4-A2BE-32A8D46F86A3}" type="slidenum">
              <a:rPr lang="zh-TW" altLang="en-US" smtClean="0"/>
              <a:t>‹#›</a:t>
            </a:fld>
            <a:endParaRPr lang="zh-TW" altLang="en-US"/>
          </a:p>
        </p:txBody>
      </p:sp>
    </p:spTree>
    <p:extLst>
      <p:ext uri="{BB962C8B-B14F-4D97-AF65-F5344CB8AC3E}">
        <p14:creationId xmlns:p14="http://schemas.microsoft.com/office/powerpoint/2010/main" val="151076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Times New Roman" panose="02020603050405020304" pitchFamily="18" charset="0"/>
          <a:ea typeface="標楷體" panose="03000509000000000000" pitchFamily="65"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標楷體" panose="03000509000000000000" pitchFamily="65"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標楷體" panose="03000509000000000000" pitchFamily="65"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標楷體" panose="03000509000000000000" pitchFamily="65"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E40877-4E55-489F-86CE-78B5716304B1}"/>
              </a:ext>
            </a:extLst>
          </p:cNvPr>
          <p:cNvSpPr>
            <a:spLocks noGrp="1"/>
          </p:cNvSpPr>
          <p:nvPr>
            <p:ph type="ctrTitle"/>
          </p:nvPr>
        </p:nvSpPr>
        <p:spPr>
          <a:xfrm>
            <a:off x="1127464" y="1148996"/>
            <a:ext cx="9937072" cy="2387600"/>
          </a:xfrm>
        </p:spPr>
        <p:txBody>
          <a:bodyPr anchor="ctr">
            <a:normAutofit/>
          </a:bodyPr>
          <a:lstStyle/>
          <a:p>
            <a:pPr>
              <a:lnSpc>
                <a:spcPct val="110000"/>
              </a:lnSpc>
            </a:pPr>
            <a:r>
              <a:rPr lang="en-US" altLang="zh-TW" dirty="0">
                <a:latin typeface="Times New Roman" panose="02020603050405020304" pitchFamily="18" charset="0"/>
                <a:ea typeface="標楷體" panose="03000509000000000000" pitchFamily="65" charset="-120"/>
              </a:rPr>
              <a:t>Optimal Portfolio Rebalancing With Transaction Costs</a:t>
            </a:r>
            <a:endParaRPr lang="zh-TW" altLang="en-US" dirty="0">
              <a:latin typeface="Times New Roman" panose="02020603050405020304" pitchFamily="18" charset="0"/>
              <a:ea typeface="標楷體" panose="03000509000000000000" pitchFamily="65" charset="-120"/>
            </a:endParaRPr>
          </a:p>
        </p:txBody>
      </p:sp>
      <p:sp>
        <p:nvSpPr>
          <p:cNvPr id="5" name="副標題 2">
            <a:extLst>
              <a:ext uri="{FF2B5EF4-FFF2-40B4-BE49-F238E27FC236}">
                <a16:creationId xmlns:a16="http://schemas.microsoft.com/office/drawing/2014/main" id="{8FE682C8-664B-4086-A979-1D7A41DA97D9}"/>
              </a:ext>
            </a:extLst>
          </p:cNvPr>
          <p:cNvSpPr>
            <a:spLocks noGrp="1"/>
          </p:cNvSpPr>
          <p:nvPr/>
        </p:nvSpPr>
        <p:spPr>
          <a:xfrm>
            <a:off x="1524000" y="3648684"/>
            <a:ext cx="9144000" cy="26899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TW" altLang="en-US" dirty="0">
                <a:latin typeface="Times New Roman" panose="02020603050405020304" pitchFamily="18" charset="0"/>
                <a:ea typeface="標楷體" panose="03000509000000000000" pitchFamily="65" charset="-120"/>
              </a:rPr>
              <a:t>傅鈺婷</a:t>
            </a:r>
            <a:endParaRPr lang="en-US" altLang="zh-TW" dirty="0">
              <a:latin typeface="Times New Roman" panose="02020603050405020304" pitchFamily="18" charset="0"/>
              <a:ea typeface="標楷體" panose="03000509000000000000" pitchFamily="65" charset="-120"/>
            </a:endParaRPr>
          </a:p>
          <a:p>
            <a:pPr>
              <a:lnSpc>
                <a:spcPct val="150000"/>
              </a:lnSpc>
            </a:pPr>
            <a:r>
              <a:rPr lang="zh-TW" altLang="en-US" dirty="0">
                <a:latin typeface="Times New Roman" panose="02020603050405020304" pitchFamily="18" charset="0"/>
                <a:ea typeface="標楷體" panose="03000509000000000000" pitchFamily="65" charset="-120"/>
              </a:rPr>
              <a:t>指導教授：戴天時 教授</a:t>
            </a:r>
            <a:endParaRPr lang="en-US" altLang="zh-TW" dirty="0">
              <a:latin typeface="Times New Roman" panose="02020603050405020304" pitchFamily="18" charset="0"/>
              <a:ea typeface="標楷體" panose="03000509000000000000" pitchFamily="65" charset="-120"/>
            </a:endParaRPr>
          </a:p>
          <a:p>
            <a:pPr>
              <a:lnSpc>
                <a:spcPct val="150000"/>
              </a:lnSpc>
            </a:pPr>
            <a:r>
              <a:rPr lang="zh-TW" altLang="en-US" dirty="0">
                <a:latin typeface="Times New Roman" panose="02020603050405020304" pitchFamily="18" charset="0"/>
                <a:ea typeface="標楷體" panose="03000509000000000000" pitchFamily="65" charset="-120"/>
              </a:rPr>
              <a:t>論文作者：</a:t>
            </a:r>
            <a:r>
              <a:rPr lang="en-US" altLang="zh-TW" dirty="0">
                <a:latin typeface="Times New Roman" panose="02020603050405020304" pitchFamily="18" charset="0"/>
                <a:ea typeface="標楷體" panose="03000509000000000000" pitchFamily="65" charset="-120"/>
              </a:rPr>
              <a:t>Christopher Donohue </a:t>
            </a: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 Kenneth Yip</a:t>
            </a:r>
          </a:p>
          <a:p>
            <a:pPr>
              <a:lnSpc>
                <a:spcPct val="150000"/>
              </a:lnSpc>
            </a:pPr>
            <a:r>
              <a:rPr lang="en-US" altLang="zh-TW" dirty="0">
                <a:latin typeface="Times New Roman" panose="02020603050405020304" pitchFamily="18" charset="0"/>
                <a:ea typeface="標楷體" panose="03000509000000000000" pitchFamily="65" charset="-120"/>
              </a:rPr>
              <a:t>The Journal Of Portfolio Management 2003.29.4:49-63</a:t>
            </a: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704287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最適化調整</a:t>
            </a:r>
          </a:p>
        </p:txBody>
      </p:sp>
      <p:pic>
        <p:nvPicPr>
          <p:cNvPr id="6" name="圖片 5">
            <a:extLst>
              <a:ext uri="{FF2B5EF4-FFF2-40B4-BE49-F238E27FC236}">
                <a16:creationId xmlns:a16="http://schemas.microsoft.com/office/drawing/2014/main" id="{EC0E69AF-DEEA-4F56-B8B3-593421163594}"/>
              </a:ext>
            </a:extLst>
          </p:cNvPr>
          <p:cNvPicPr>
            <a:picLocks noChangeAspect="1"/>
          </p:cNvPicPr>
          <p:nvPr/>
        </p:nvPicPr>
        <p:blipFill>
          <a:blip r:embed="rId2"/>
          <a:stretch>
            <a:fillRect/>
          </a:stretch>
        </p:blipFill>
        <p:spPr>
          <a:xfrm>
            <a:off x="2122799" y="1572713"/>
            <a:ext cx="7946401" cy="5186268"/>
          </a:xfrm>
          <a:prstGeom prst="rect">
            <a:avLst/>
          </a:prstGeom>
        </p:spPr>
      </p:pic>
    </p:spTree>
    <p:extLst>
      <p:ext uri="{BB962C8B-B14F-4D97-AF65-F5344CB8AC3E}">
        <p14:creationId xmlns:p14="http://schemas.microsoft.com/office/powerpoint/2010/main" val="32495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目標比率</a:t>
            </a:r>
          </a:p>
        </p:txBody>
      </p:sp>
      <p:sp>
        <p:nvSpPr>
          <p:cNvPr id="3" name="內容版面配置區 2">
            <a:extLst>
              <a:ext uri="{FF2B5EF4-FFF2-40B4-BE49-F238E27FC236}">
                <a16:creationId xmlns:a16="http://schemas.microsoft.com/office/drawing/2014/main" id="{670D2DCF-2909-4B75-884B-E0C19253460A}"/>
              </a:ext>
            </a:extLst>
          </p:cNvPr>
          <p:cNvSpPr>
            <a:spLocks noGrp="1"/>
          </p:cNvSpPr>
          <p:nvPr>
            <p:ph idx="1"/>
          </p:nvPr>
        </p:nvSpPr>
        <p:spPr/>
        <p:txBody>
          <a:bodyPr/>
          <a:lstStyle/>
          <a:p>
            <a:pPr>
              <a:lnSpc>
                <a:spcPct val="150000"/>
              </a:lnSpc>
            </a:pPr>
            <a:r>
              <a:rPr lang="zh-TW" altLang="en-US" dirty="0"/>
              <a:t>均異最適化</a:t>
            </a:r>
            <a:endParaRPr lang="en-US" altLang="zh-TW" dirty="0"/>
          </a:p>
          <a:p>
            <a:pPr marL="0" indent="0">
              <a:lnSpc>
                <a:spcPct val="150000"/>
              </a:lnSpc>
              <a:buNone/>
            </a:pPr>
            <a:endParaRPr lang="zh-TW" altLang="en-US" dirty="0"/>
          </a:p>
        </p:txBody>
      </p:sp>
    </p:spTree>
    <p:extLst>
      <p:ext uri="{BB962C8B-B14F-4D97-AF65-F5344CB8AC3E}">
        <p14:creationId xmlns:p14="http://schemas.microsoft.com/office/powerpoint/2010/main" val="258642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交易成本</a:t>
            </a:r>
          </a:p>
        </p:txBody>
      </p:sp>
      <p:pic>
        <p:nvPicPr>
          <p:cNvPr id="6" name="圖片 5">
            <a:extLst>
              <a:ext uri="{FF2B5EF4-FFF2-40B4-BE49-F238E27FC236}">
                <a16:creationId xmlns:a16="http://schemas.microsoft.com/office/drawing/2014/main" id="{71671257-4322-461B-AFC5-7156EA92C4C4}"/>
              </a:ext>
            </a:extLst>
          </p:cNvPr>
          <p:cNvPicPr>
            <a:picLocks noChangeAspect="1"/>
          </p:cNvPicPr>
          <p:nvPr/>
        </p:nvPicPr>
        <p:blipFill>
          <a:blip r:embed="rId2"/>
          <a:stretch>
            <a:fillRect/>
          </a:stretch>
        </p:blipFill>
        <p:spPr>
          <a:xfrm>
            <a:off x="2329199" y="1690688"/>
            <a:ext cx="7533601" cy="4979334"/>
          </a:xfrm>
          <a:prstGeom prst="rect">
            <a:avLst/>
          </a:prstGeom>
        </p:spPr>
      </p:pic>
      <p:sp>
        <p:nvSpPr>
          <p:cNvPr id="3" name="矩形 2">
            <a:extLst>
              <a:ext uri="{FF2B5EF4-FFF2-40B4-BE49-F238E27FC236}">
                <a16:creationId xmlns:a16="http://schemas.microsoft.com/office/drawing/2014/main" id="{6E5F3677-A686-4E49-951E-F022F5D3BE61}"/>
              </a:ext>
            </a:extLst>
          </p:cNvPr>
          <p:cNvSpPr/>
          <p:nvPr/>
        </p:nvSpPr>
        <p:spPr>
          <a:xfrm>
            <a:off x="3835153" y="1411550"/>
            <a:ext cx="3835154"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C5DD6407-D63A-4CDC-AB36-55226B3C1DE4}"/>
                  </a:ext>
                </a:extLst>
              </p:cNvPr>
              <p:cNvGraphicFramePr>
                <a:graphicFrameLocks noGrp="1"/>
              </p:cNvGraphicFramePr>
              <p:nvPr>
                <p:extLst>
                  <p:ext uri="{D42A27DB-BD31-4B8C-83A1-F6EECF244321}">
                    <p14:modId xmlns:p14="http://schemas.microsoft.com/office/powerpoint/2010/main" val="1170462800"/>
                  </p:ext>
                </p:extLst>
              </p:nvPr>
            </p:nvGraphicFramePr>
            <p:xfrm>
              <a:off x="3572076" y="1233488"/>
              <a:ext cx="6530713"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gridCol w="1580225">
                      <a:extLst>
                        <a:ext uri="{9D8B030D-6E8A-4147-A177-3AD203B41FA5}">
                          <a16:colId xmlns:a16="http://schemas.microsoft.com/office/drawing/2014/main" val="2802937666"/>
                        </a:ext>
                      </a:extLst>
                    </a:gridCol>
                  </a:tblGrid>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0.12 , 0.19</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zh-TW" altLang="en-US" sz="2400" b="0" i="1" smtClean="0">
                                    <a:solidFill>
                                      <a:schemeClr val="tx1"/>
                                    </a:solidFill>
                                    <a:latin typeface="Cambria Math" panose="02040503050406030204" pitchFamily="18" charset="0"/>
                                  </a:rPr>
                                  <m:t>𝜆</m:t>
                                </m:r>
                                <m:r>
                                  <a:rPr lang="en-US" altLang="zh-TW" sz="2400" b="0" i="1" smtClean="0">
                                    <a:solidFill>
                                      <a:schemeClr val="tx1"/>
                                    </a:solidFill>
                                    <a:latin typeface="Cambria Math" panose="02040503050406030204" pitchFamily="18" charset="0"/>
                                  </a:rPr>
                                  <m:t>=10.00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764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=0.1462</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=0.2154</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𝜌</m:t>
                                    </m:r>
                                  </m:e>
                                  <m:sub>
                                    <m:r>
                                      <a:rPr lang="en-US" altLang="zh-TW" sz="2400" b="0" i="1" smtClean="0">
                                        <a:solidFill>
                                          <a:schemeClr val="tx1"/>
                                        </a:solidFill>
                                        <a:latin typeface="Cambria Math" panose="02040503050406030204" pitchFamily="18" charset="0"/>
                                      </a:rPr>
                                      <m:t>12</m:t>
                                    </m:r>
                                  </m:sub>
                                </m:sSub>
                                <m:r>
                                  <a:rPr lang="en-US" altLang="zh-TW" sz="2400" b="0" i="1" smtClean="0">
                                    <a:solidFill>
                                      <a:schemeClr val="tx1"/>
                                    </a:solidFill>
                                    <a:latin typeface="Cambria Math" panose="02040503050406030204" pitchFamily="18" charset="0"/>
                                  </a:rPr>
                                  <m:t>=0.10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30451"/>
                      </a:ext>
                    </a:extLst>
                  </a:tr>
                </a:tbl>
              </a:graphicData>
            </a:graphic>
          </p:graphicFrame>
        </mc:Choice>
        <mc:Fallback xmlns="">
          <p:graphicFrame>
            <p:nvGraphicFramePr>
              <p:cNvPr id="4" name="表格 3">
                <a:extLst>
                  <a:ext uri="{FF2B5EF4-FFF2-40B4-BE49-F238E27FC236}">
                    <a16:creationId xmlns:a16="http://schemas.microsoft.com/office/drawing/2014/main" id="{C5DD6407-D63A-4CDC-AB36-55226B3C1DE4}"/>
                  </a:ext>
                </a:extLst>
              </p:cNvPr>
              <p:cNvGraphicFramePr>
                <a:graphicFrameLocks noGrp="1"/>
              </p:cNvGraphicFramePr>
              <p:nvPr>
                <p:extLst>
                  <p:ext uri="{D42A27DB-BD31-4B8C-83A1-F6EECF244321}">
                    <p14:modId xmlns:p14="http://schemas.microsoft.com/office/powerpoint/2010/main" val="1170462800"/>
                  </p:ext>
                </p:extLst>
              </p:nvPr>
            </p:nvGraphicFramePr>
            <p:xfrm>
              <a:off x="3572076" y="1233488"/>
              <a:ext cx="6530713"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gridCol w="1580225">
                      <a:extLst>
                        <a:ext uri="{9D8B030D-6E8A-4147-A177-3AD203B41FA5}">
                          <a16:colId xmlns:a16="http://schemas.microsoft.com/office/drawing/2014/main" val="2802937666"/>
                        </a:ext>
                      </a:extLst>
                    </a:gridCol>
                  </a:tblGrid>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316" r="-107930" b="-10921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000" t="-1316" r="-88514" b="-10921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13077" t="-1316" r="-769" b="-109211"/>
                          </a:stretch>
                        </a:blipFill>
                      </a:tcPr>
                    </a:tc>
                    <a:extLst>
                      <a:ext uri="{0D108BD9-81ED-4DB2-BD59-A6C34878D82A}">
                        <a16:rowId xmlns:a16="http://schemas.microsoft.com/office/drawing/2014/main" val="1092227642"/>
                      </a:ext>
                    </a:extLst>
                  </a:tr>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02667" r="-107930" b="-10667"/>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000" t="-102667" r="-88514" b="-10667"/>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13077" t="-102667" r="-769" b="-10667"/>
                          </a:stretch>
                        </a:blipFill>
                      </a:tcPr>
                    </a:tc>
                    <a:extLst>
                      <a:ext uri="{0D108BD9-81ED-4DB2-BD59-A6C34878D82A}">
                        <a16:rowId xmlns:a16="http://schemas.microsoft.com/office/drawing/2014/main" val="2861630451"/>
                      </a:ext>
                    </a:extLst>
                  </a:tr>
                </a:tbl>
              </a:graphicData>
            </a:graphic>
          </p:graphicFrame>
        </mc:Fallback>
      </mc:AlternateContent>
    </p:spTree>
    <p:extLst>
      <p:ext uri="{BB962C8B-B14F-4D97-AF65-F5344CB8AC3E}">
        <p14:creationId xmlns:p14="http://schemas.microsoft.com/office/powerpoint/2010/main" val="354361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風險趨避</a:t>
            </a:r>
          </a:p>
        </p:txBody>
      </p:sp>
      <p:pic>
        <p:nvPicPr>
          <p:cNvPr id="3" name="圖片 2">
            <a:extLst>
              <a:ext uri="{FF2B5EF4-FFF2-40B4-BE49-F238E27FC236}">
                <a16:creationId xmlns:a16="http://schemas.microsoft.com/office/drawing/2014/main" id="{F719CE39-D3CA-40F2-94A0-9D8BA8D02D86}"/>
              </a:ext>
            </a:extLst>
          </p:cNvPr>
          <p:cNvPicPr>
            <a:picLocks noChangeAspect="1"/>
          </p:cNvPicPr>
          <p:nvPr/>
        </p:nvPicPr>
        <p:blipFill>
          <a:blip r:embed="rId2"/>
          <a:stretch>
            <a:fillRect/>
          </a:stretch>
        </p:blipFill>
        <p:spPr>
          <a:xfrm>
            <a:off x="2445299" y="1507074"/>
            <a:ext cx="7301401" cy="4985801"/>
          </a:xfrm>
          <a:prstGeom prst="rect">
            <a:avLst/>
          </a:prstGeom>
        </p:spPr>
      </p:pic>
      <p:sp>
        <p:nvSpPr>
          <p:cNvPr id="5" name="矩形 4">
            <a:extLst>
              <a:ext uri="{FF2B5EF4-FFF2-40B4-BE49-F238E27FC236}">
                <a16:creationId xmlns:a16="http://schemas.microsoft.com/office/drawing/2014/main" id="{B52E3C0F-4703-4E99-96E3-D30283CEEB98}"/>
              </a:ext>
            </a:extLst>
          </p:cNvPr>
          <p:cNvSpPr/>
          <p:nvPr/>
        </p:nvSpPr>
        <p:spPr>
          <a:xfrm>
            <a:off x="4043167" y="1215733"/>
            <a:ext cx="3835154"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id="{82A9BA42-2D93-4202-97B1-D69FAC566179}"/>
                  </a:ext>
                </a:extLst>
              </p:cNvPr>
              <p:cNvGraphicFramePr>
                <a:graphicFrameLocks noGrp="1"/>
              </p:cNvGraphicFramePr>
              <p:nvPr>
                <p:extLst>
                  <p:ext uri="{D42A27DB-BD31-4B8C-83A1-F6EECF244321}">
                    <p14:modId xmlns:p14="http://schemas.microsoft.com/office/powerpoint/2010/main" val="343676825"/>
                  </p:ext>
                </p:extLst>
              </p:nvPr>
            </p:nvGraphicFramePr>
            <p:xfrm>
              <a:off x="3716319" y="1124028"/>
              <a:ext cx="6530713"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gridCol w="1580225">
                      <a:extLst>
                        <a:ext uri="{9D8B030D-6E8A-4147-A177-3AD203B41FA5}">
                          <a16:colId xmlns:a16="http://schemas.microsoft.com/office/drawing/2014/main" val="2802937666"/>
                        </a:ext>
                      </a:extLst>
                    </a:gridCol>
                  </a:tblGrid>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0.12 , 0.19</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764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=0.1462</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=0.2154</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𝜌</m:t>
                                    </m:r>
                                  </m:e>
                                  <m:sub>
                                    <m:r>
                                      <a:rPr lang="en-US" altLang="zh-TW" sz="2400" b="0" i="1" smtClean="0">
                                        <a:solidFill>
                                          <a:schemeClr val="tx1"/>
                                        </a:solidFill>
                                        <a:latin typeface="Cambria Math" panose="02040503050406030204" pitchFamily="18" charset="0"/>
                                      </a:rPr>
                                      <m:t>12</m:t>
                                    </m:r>
                                  </m:sub>
                                </m:sSub>
                                <m:r>
                                  <a:rPr lang="en-US" altLang="zh-TW" sz="2400" b="0" i="1" smtClean="0">
                                    <a:solidFill>
                                      <a:schemeClr val="tx1"/>
                                    </a:solidFill>
                                    <a:latin typeface="Cambria Math" panose="02040503050406030204" pitchFamily="18" charset="0"/>
                                  </a:rPr>
                                  <m:t>=0.10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30451"/>
                      </a:ext>
                    </a:extLst>
                  </a:tr>
                </a:tbl>
              </a:graphicData>
            </a:graphic>
          </p:graphicFrame>
        </mc:Choice>
        <mc:Fallback xmlns="">
          <p:graphicFrame>
            <p:nvGraphicFramePr>
              <p:cNvPr id="4" name="表格 3">
                <a:extLst>
                  <a:ext uri="{FF2B5EF4-FFF2-40B4-BE49-F238E27FC236}">
                    <a16:creationId xmlns:a16="http://schemas.microsoft.com/office/drawing/2014/main" id="{82A9BA42-2D93-4202-97B1-D69FAC566179}"/>
                  </a:ext>
                </a:extLst>
              </p:cNvPr>
              <p:cNvGraphicFramePr>
                <a:graphicFrameLocks noGrp="1"/>
              </p:cNvGraphicFramePr>
              <p:nvPr>
                <p:extLst>
                  <p:ext uri="{D42A27DB-BD31-4B8C-83A1-F6EECF244321}">
                    <p14:modId xmlns:p14="http://schemas.microsoft.com/office/powerpoint/2010/main" val="343676825"/>
                  </p:ext>
                </p:extLst>
              </p:nvPr>
            </p:nvGraphicFramePr>
            <p:xfrm>
              <a:off x="3716319" y="1124028"/>
              <a:ext cx="6530713"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gridCol w="1580225">
                      <a:extLst>
                        <a:ext uri="{9D8B030D-6E8A-4147-A177-3AD203B41FA5}">
                          <a16:colId xmlns:a16="http://schemas.microsoft.com/office/drawing/2014/main" val="2802937666"/>
                        </a:ext>
                      </a:extLst>
                    </a:gridCol>
                  </a:tblGrid>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316" r="-107930" b="-10921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000" t="-1316" r="-88514" b="-10921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14286" t="-1316" r="-1158" b="-109211"/>
                          </a:stretch>
                        </a:blipFill>
                      </a:tcPr>
                    </a:tc>
                    <a:extLst>
                      <a:ext uri="{0D108BD9-81ED-4DB2-BD59-A6C34878D82A}">
                        <a16:rowId xmlns:a16="http://schemas.microsoft.com/office/drawing/2014/main" val="1092227642"/>
                      </a:ext>
                    </a:extLst>
                  </a:tr>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02667" r="-107930" b="-10667"/>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000" t="-102667" r="-88514" b="-10667"/>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14286" t="-102667" r="-1158" b="-10667"/>
                          </a:stretch>
                        </a:blipFill>
                      </a:tcPr>
                    </a:tc>
                    <a:extLst>
                      <a:ext uri="{0D108BD9-81ED-4DB2-BD59-A6C34878D82A}">
                        <a16:rowId xmlns:a16="http://schemas.microsoft.com/office/drawing/2014/main" val="2861630451"/>
                      </a:ext>
                    </a:extLst>
                  </a:tr>
                </a:tbl>
              </a:graphicData>
            </a:graphic>
          </p:graphicFrame>
        </mc:Fallback>
      </mc:AlternateContent>
    </p:spTree>
    <p:extLst>
      <p:ext uri="{BB962C8B-B14F-4D97-AF65-F5344CB8AC3E}">
        <p14:creationId xmlns:p14="http://schemas.microsoft.com/office/powerpoint/2010/main" val="241718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變異數</a:t>
            </a:r>
          </a:p>
        </p:txBody>
      </p:sp>
      <p:pic>
        <p:nvPicPr>
          <p:cNvPr id="4" name="圖片 3">
            <a:extLst>
              <a:ext uri="{FF2B5EF4-FFF2-40B4-BE49-F238E27FC236}">
                <a16:creationId xmlns:a16="http://schemas.microsoft.com/office/drawing/2014/main" id="{69AA32D8-B7EC-4651-AB94-A5519480D50A}"/>
              </a:ext>
            </a:extLst>
          </p:cNvPr>
          <p:cNvPicPr>
            <a:picLocks noChangeAspect="1"/>
          </p:cNvPicPr>
          <p:nvPr/>
        </p:nvPicPr>
        <p:blipFill>
          <a:blip r:embed="rId2"/>
          <a:stretch>
            <a:fillRect/>
          </a:stretch>
        </p:blipFill>
        <p:spPr>
          <a:xfrm>
            <a:off x="2612999" y="1592115"/>
            <a:ext cx="6966001" cy="5147468"/>
          </a:xfrm>
          <a:prstGeom prst="rect">
            <a:avLst/>
          </a:prstGeom>
        </p:spPr>
      </p:pic>
      <p:sp>
        <p:nvSpPr>
          <p:cNvPr id="6" name="矩形 5">
            <a:extLst>
              <a:ext uri="{FF2B5EF4-FFF2-40B4-BE49-F238E27FC236}">
                <a16:creationId xmlns:a16="http://schemas.microsoft.com/office/drawing/2014/main" id="{B5093839-37AC-48E9-B31F-9F50BA571613}"/>
              </a:ext>
            </a:extLst>
          </p:cNvPr>
          <p:cNvSpPr/>
          <p:nvPr/>
        </p:nvSpPr>
        <p:spPr>
          <a:xfrm>
            <a:off x="4054134" y="1313896"/>
            <a:ext cx="3835154"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DE4674F1-467E-455A-8EBC-6FC9C44FB094}"/>
              </a:ext>
            </a:extLst>
          </p:cNvPr>
          <p:cNvSpPr/>
          <p:nvPr/>
        </p:nvSpPr>
        <p:spPr>
          <a:xfrm>
            <a:off x="4054134" y="542453"/>
            <a:ext cx="4083729" cy="98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目標比率改變</a:t>
            </a: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4540E25E-1D17-4AEE-B4B3-84AC7918BD20}"/>
                  </a:ext>
                </a:extLst>
              </p:cNvPr>
              <p:cNvGraphicFramePr>
                <a:graphicFrameLocks noGrp="1"/>
              </p:cNvGraphicFramePr>
              <p:nvPr>
                <p:extLst>
                  <p:ext uri="{D42A27DB-BD31-4B8C-83A1-F6EECF244321}">
                    <p14:modId xmlns:p14="http://schemas.microsoft.com/office/powerpoint/2010/main" val="666642944"/>
                  </p:ext>
                </p:extLst>
              </p:nvPr>
            </p:nvGraphicFramePr>
            <p:xfrm>
              <a:off x="3620754" y="1440683"/>
              <a:ext cx="4950488"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tblGrid>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0.12 , 0.19</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zh-TW" altLang="en-US" sz="2400" b="0" i="1" smtClean="0">
                                    <a:solidFill>
                                      <a:schemeClr val="tx1"/>
                                    </a:solidFill>
                                    <a:latin typeface="Cambria Math" panose="02040503050406030204" pitchFamily="18" charset="0"/>
                                  </a:rPr>
                                  <m:t>𝜆</m:t>
                                </m:r>
                                <m:r>
                                  <a:rPr lang="en-US" altLang="zh-TW" sz="2400" b="0" i="1" smtClean="0">
                                    <a:solidFill>
                                      <a:schemeClr val="tx1"/>
                                    </a:solidFill>
                                    <a:latin typeface="Cambria Math" panose="02040503050406030204" pitchFamily="18" charset="0"/>
                                  </a:rPr>
                                  <m:t>=10.00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7642"/>
                      </a:ext>
                    </a:extLst>
                  </a:tr>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0.01 , 0.01</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𝜌</m:t>
                                    </m:r>
                                  </m:e>
                                  <m:sub>
                                    <m:r>
                                      <a:rPr lang="en-US" altLang="zh-TW" sz="2400" b="0" i="1" smtClean="0">
                                        <a:solidFill>
                                          <a:schemeClr val="tx1"/>
                                        </a:solidFill>
                                        <a:latin typeface="Cambria Math" panose="02040503050406030204" pitchFamily="18" charset="0"/>
                                      </a:rPr>
                                      <m:t>12</m:t>
                                    </m:r>
                                  </m:sub>
                                </m:sSub>
                                <m:r>
                                  <a:rPr lang="en-US" altLang="zh-TW" sz="2400" b="0" i="1" smtClean="0">
                                    <a:solidFill>
                                      <a:schemeClr val="tx1"/>
                                    </a:solidFill>
                                    <a:latin typeface="Cambria Math" panose="02040503050406030204" pitchFamily="18" charset="0"/>
                                  </a:rPr>
                                  <m:t>=0.10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30451"/>
                      </a:ext>
                    </a:extLst>
                  </a:tr>
                </a:tbl>
              </a:graphicData>
            </a:graphic>
          </p:graphicFrame>
        </mc:Choice>
        <mc:Fallback xmlns="">
          <p:graphicFrame>
            <p:nvGraphicFramePr>
              <p:cNvPr id="7" name="表格 6">
                <a:extLst>
                  <a:ext uri="{FF2B5EF4-FFF2-40B4-BE49-F238E27FC236}">
                    <a16:creationId xmlns:a16="http://schemas.microsoft.com/office/drawing/2014/main" id="{4540E25E-1D17-4AEE-B4B3-84AC7918BD20}"/>
                  </a:ext>
                </a:extLst>
              </p:cNvPr>
              <p:cNvGraphicFramePr>
                <a:graphicFrameLocks noGrp="1"/>
              </p:cNvGraphicFramePr>
              <p:nvPr>
                <p:extLst>
                  <p:ext uri="{D42A27DB-BD31-4B8C-83A1-F6EECF244321}">
                    <p14:modId xmlns:p14="http://schemas.microsoft.com/office/powerpoint/2010/main" val="666642944"/>
                  </p:ext>
                </p:extLst>
              </p:nvPr>
            </p:nvGraphicFramePr>
            <p:xfrm>
              <a:off x="3620754" y="1440683"/>
              <a:ext cx="4950488" cy="914400"/>
            </p:xfrm>
            <a:graphic>
              <a:graphicData uri="http://schemas.openxmlformats.org/drawingml/2006/table">
                <a:tbl>
                  <a:tblPr firstRow="1" bandRow="1">
                    <a:tableStyleId>{5C22544A-7EE6-4342-B048-85BDC9FD1C3A}</a:tableStyleId>
                  </a:tblPr>
                  <a:tblGrid>
                    <a:gridCol w="3148321">
                      <a:extLst>
                        <a:ext uri="{9D8B030D-6E8A-4147-A177-3AD203B41FA5}">
                          <a16:colId xmlns:a16="http://schemas.microsoft.com/office/drawing/2014/main" val="2406588505"/>
                        </a:ext>
                      </a:extLst>
                    </a:gridCol>
                    <a:gridCol w="1802167">
                      <a:extLst>
                        <a:ext uri="{9D8B030D-6E8A-4147-A177-3AD203B41FA5}">
                          <a16:colId xmlns:a16="http://schemas.microsoft.com/office/drawing/2014/main" val="984325600"/>
                        </a:ext>
                      </a:extLst>
                    </a:gridCol>
                  </a:tblGrid>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316" r="-57529" b="-10921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338" t="-1316" r="-676" b="-109211"/>
                          </a:stretch>
                        </a:blipFill>
                      </a:tcPr>
                    </a:tc>
                    <a:extLst>
                      <a:ext uri="{0D108BD9-81ED-4DB2-BD59-A6C34878D82A}">
                        <a16:rowId xmlns:a16="http://schemas.microsoft.com/office/drawing/2014/main" val="1092227642"/>
                      </a:ext>
                    </a:extLst>
                  </a:tr>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02667" r="-57529" b="-10667"/>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5338" t="-102667" r="-676" b="-10667"/>
                          </a:stretch>
                        </a:blipFill>
                      </a:tcPr>
                    </a:tc>
                    <a:extLst>
                      <a:ext uri="{0D108BD9-81ED-4DB2-BD59-A6C34878D82A}">
                        <a16:rowId xmlns:a16="http://schemas.microsoft.com/office/drawing/2014/main" val="2861630451"/>
                      </a:ext>
                    </a:extLst>
                  </a:tr>
                </a:tbl>
              </a:graphicData>
            </a:graphic>
          </p:graphicFrame>
        </mc:Fallback>
      </mc:AlternateContent>
    </p:spTree>
    <p:extLst>
      <p:ext uri="{BB962C8B-B14F-4D97-AF65-F5344CB8AC3E}">
        <p14:creationId xmlns:p14="http://schemas.microsoft.com/office/powerpoint/2010/main" val="52256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變異數</a:t>
            </a:r>
          </a:p>
        </p:txBody>
      </p:sp>
      <p:sp>
        <p:nvSpPr>
          <p:cNvPr id="5" name="矩形: 圓角 4">
            <a:extLst>
              <a:ext uri="{FF2B5EF4-FFF2-40B4-BE49-F238E27FC236}">
                <a16:creationId xmlns:a16="http://schemas.microsoft.com/office/drawing/2014/main" id="{DE4674F1-467E-455A-8EBC-6FC9C44FB094}"/>
              </a:ext>
            </a:extLst>
          </p:cNvPr>
          <p:cNvSpPr/>
          <p:nvPr/>
        </p:nvSpPr>
        <p:spPr>
          <a:xfrm>
            <a:off x="4054133" y="533690"/>
            <a:ext cx="4083729" cy="988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目標比率不變</a:t>
            </a:r>
          </a:p>
        </p:txBody>
      </p:sp>
      <p:pic>
        <p:nvPicPr>
          <p:cNvPr id="3" name="圖片 2">
            <a:extLst>
              <a:ext uri="{FF2B5EF4-FFF2-40B4-BE49-F238E27FC236}">
                <a16:creationId xmlns:a16="http://schemas.microsoft.com/office/drawing/2014/main" id="{9D55407C-B46E-415E-9C92-9D8EE8CAFEAC}"/>
              </a:ext>
            </a:extLst>
          </p:cNvPr>
          <p:cNvPicPr>
            <a:picLocks noChangeAspect="1"/>
          </p:cNvPicPr>
          <p:nvPr/>
        </p:nvPicPr>
        <p:blipFill rotWithShape="1">
          <a:blip r:embed="rId2"/>
          <a:srcRect l="2847"/>
          <a:stretch/>
        </p:blipFill>
        <p:spPr>
          <a:xfrm>
            <a:off x="2486539" y="1690688"/>
            <a:ext cx="7218918" cy="5044001"/>
          </a:xfrm>
          <a:prstGeom prst="rect">
            <a:avLst/>
          </a:prstGeom>
        </p:spPr>
      </p:pic>
      <p:sp>
        <p:nvSpPr>
          <p:cNvPr id="6" name="矩形 5">
            <a:extLst>
              <a:ext uri="{FF2B5EF4-FFF2-40B4-BE49-F238E27FC236}">
                <a16:creationId xmlns:a16="http://schemas.microsoft.com/office/drawing/2014/main" id="{C83F149D-60A6-4055-9188-93B01270158E}"/>
              </a:ext>
            </a:extLst>
          </p:cNvPr>
          <p:cNvSpPr/>
          <p:nvPr/>
        </p:nvSpPr>
        <p:spPr>
          <a:xfrm>
            <a:off x="3993101" y="1455939"/>
            <a:ext cx="3835154"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FD5312FF-E800-431C-9DE4-F301C85BF736}"/>
                  </a:ext>
                </a:extLst>
              </p:cNvPr>
              <p:cNvGraphicFramePr>
                <a:graphicFrameLocks noGrp="1"/>
              </p:cNvGraphicFramePr>
              <p:nvPr>
                <p:extLst>
                  <p:ext uri="{D42A27DB-BD31-4B8C-83A1-F6EECF244321}">
                    <p14:modId xmlns:p14="http://schemas.microsoft.com/office/powerpoint/2010/main" val="1531227435"/>
                  </p:ext>
                </p:extLst>
              </p:nvPr>
            </p:nvGraphicFramePr>
            <p:xfrm>
              <a:off x="2688678" y="1429305"/>
              <a:ext cx="6444000" cy="914400"/>
            </p:xfrm>
            <a:graphic>
              <a:graphicData uri="http://schemas.openxmlformats.org/drawingml/2006/table">
                <a:tbl>
                  <a:tblPr firstRow="1" bandRow="1">
                    <a:tableStyleId>{5C22544A-7EE6-4342-B048-85BDC9FD1C3A}</a:tableStyleId>
                  </a:tblPr>
                  <a:tblGrid>
                    <a:gridCol w="3206175">
                      <a:extLst>
                        <a:ext uri="{9D8B030D-6E8A-4147-A177-3AD203B41FA5}">
                          <a16:colId xmlns:a16="http://schemas.microsoft.com/office/drawing/2014/main" val="2406588505"/>
                        </a:ext>
                      </a:extLst>
                    </a:gridCol>
                    <a:gridCol w="1661340">
                      <a:extLst>
                        <a:ext uri="{9D8B030D-6E8A-4147-A177-3AD203B41FA5}">
                          <a16:colId xmlns:a16="http://schemas.microsoft.com/office/drawing/2014/main" val="984325600"/>
                        </a:ext>
                      </a:extLst>
                    </a:gridCol>
                    <a:gridCol w="1576485">
                      <a:extLst>
                        <a:ext uri="{9D8B030D-6E8A-4147-A177-3AD203B41FA5}">
                          <a16:colId xmlns:a16="http://schemas.microsoft.com/office/drawing/2014/main" val="2802937666"/>
                        </a:ext>
                      </a:extLst>
                    </a:gridCol>
                  </a:tblGrid>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0.12 , 0.19</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2</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7642"/>
                      </a:ext>
                    </a:extLst>
                  </a:tr>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=(0.42 , 0.28)</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z="2400" b="0" i="1" smtClean="0">
                                    <a:solidFill>
                                      <a:schemeClr val="tx1"/>
                                    </a:solidFill>
                                    <a:latin typeface="Cambria Math" panose="02040503050406030204" pitchFamily="18" charset="0"/>
                                  </a:rPr>
                                  <m:t>𝜆</m:t>
                                </m:r>
                                <m:r>
                                  <a:rPr lang="en-US" altLang="zh-TW" sz="2400" b="0" i="1" smtClean="0">
                                    <a:solidFill>
                                      <a:schemeClr val="tx1"/>
                                    </a:solidFill>
                                    <a:latin typeface="Cambria Math" panose="02040503050406030204" pitchFamily="18" charset="0"/>
                                  </a:rPr>
                                  <m:t>=10.00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𝜌</m:t>
                                    </m:r>
                                  </m:e>
                                  <m:sub>
                                    <m:r>
                                      <a:rPr lang="en-US" altLang="zh-TW" sz="2400" b="0" i="1" smtClean="0">
                                        <a:solidFill>
                                          <a:schemeClr val="tx1"/>
                                        </a:solidFill>
                                        <a:latin typeface="Cambria Math" panose="02040503050406030204" pitchFamily="18" charset="0"/>
                                      </a:rPr>
                                      <m:t>12</m:t>
                                    </m:r>
                                  </m:sub>
                                </m:sSub>
                                <m:r>
                                  <a:rPr lang="en-US" altLang="zh-TW" sz="2400" b="0" i="1" smtClean="0">
                                    <a:solidFill>
                                      <a:schemeClr val="tx1"/>
                                    </a:solidFill>
                                    <a:latin typeface="Cambria Math" panose="02040503050406030204" pitchFamily="18" charset="0"/>
                                  </a:rPr>
                                  <m:t>=0.10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30451"/>
                      </a:ext>
                    </a:extLst>
                  </a:tr>
                </a:tbl>
              </a:graphicData>
            </a:graphic>
          </p:graphicFrame>
        </mc:Choice>
        <mc:Fallback xmlns="">
          <p:graphicFrame>
            <p:nvGraphicFramePr>
              <p:cNvPr id="7" name="表格 6">
                <a:extLst>
                  <a:ext uri="{FF2B5EF4-FFF2-40B4-BE49-F238E27FC236}">
                    <a16:creationId xmlns:a16="http://schemas.microsoft.com/office/drawing/2014/main" id="{FD5312FF-E800-431C-9DE4-F301C85BF736}"/>
                  </a:ext>
                </a:extLst>
              </p:cNvPr>
              <p:cNvGraphicFramePr>
                <a:graphicFrameLocks noGrp="1"/>
              </p:cNvGraphicFramePr>
              <p:nvPr>
                <p:extLst>
                  <p:ext uri="{D42A27DB-BD31-4B8C-83A1-F6EECF244321}">
                    <p14:modId xmlns:p14="http://schemas.microsoft.com/office/powerpoint/2010/main" val="1531227435"/>
                  </p:ext>
                </p:extLst>
              </p:nvPr>
            </p:nvGraphicFramePr>
            <p:xfrm>
              <a:off x="2688678" y="1429305"/>
              <a:ext cx="6444000" cy="914400"/>
            </p:xfrm>
            <a:graphic>
              <a:graphicData uri="http://schemas.openxmlformats.org/drawingml/2006/table">
                <a:tbl>
                  <a:tblPr firstRow="1" bandRow="1">
                    <a:tableStyleId>{5C22544A-7EE6-4342-B048-85BDC9FD1C3A}</a:tableStyleId>
                  </a:tblPr>
                  <a:tblGrid>
                    <a:gridCol w="3206175">
                      <a:extLst>
                        <a:ext uri="{9D8B030D-6E8A-4147-A177-3AD203B41FA5}">
                          <a16:colId xmlns:a16="http://schemas.microsoft.com/office/drawing/2014/main" val="2406588505"/>
                        </a:ext>
                      </a:extLst>
                    </a:gridCol>
                    <a:gridCol w="1661340">
                      <a:extLst>
                        <a:ext uri="{9D8B030D-6E8A-4147-A177-3AD203B41FA5}">
                          <a16:colId xmlns:a16="http://schemas.microsoft.com/office/drawing/2014/main" val="984325600"/>
                        </a:ext>
                      </a:extLst>
                    </a:gridCol>
                    <a:gridCol w="1576485">
                      <a:extLst>
                        <a:ext uri="{9D8B030D-6E8A-4147-A177-3AD203B41FA5}">
                          <a16:colId xmlns:a16="http://schemas.microsoft.com/office/drawing/2014/main" val="2802937666"/>
                        </a:ext>
                      </a:extLst>
                    </a:gridCol>
                  </a:tblGrid>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0" t="-1316" r="-101521" b="-115789"/>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040" t="-1316" r="-95604" b="-115789"/>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8880" t="-1316" r="-772" b="-115789"/>
                          </a:stretch>
                        </a:blipFill>
                      </a:tcPr>
                    </a:tc>
                    <a:extLst>
                      <a:ext uri="{0D108BD9-81ED-4DB2-BD59-A6C34878D82A}">
                        <a16:rowId xmlns:a16="http://schemas.microsoft.com/office/drawing/2014/main" val="1092227642"/>
                      </a:ext>
                    </a:extLst>
                  </a:tr>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0" t="-102667" r="-101521" b="-17333"/>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040" t="-102667" r="-95604" b="-17333"/>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8880" t="-102667" r="-772" b="-17333"/>
                          </a:stretch>
                        </a:blipFill>
                      </a:tcPr>
                    </a:tc>
                    <a:extLst>
                      <a:ext uri="{0D108BD9-81ED-4DB2-BD59-A6C34878D82A}">
                        <a16:rowId xmlns:a16="http://schemas.microsoft.com/office/drawing/2014/main" val="2861630451"/>
                      </a:ext>
                    </a:extLst>
                  </a:tr>
                </a:tbl>
              </a:graphicData>
            </a:graphic>
          </p:graphicFrame>
        </mc:Fallback>
      </mc:AlternateContent>
    </p:spTree>
    <p:extLst>
      <p:ext uri="{BB962C8B-B14F-4D97-AF65-F5344CB8AC3E}">
        <p14:creationId xmlns:p14="http://schemas.microsoft.com/office/powerpoint/2010/main" val="118309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相關性</a:t>
            </a:r>
          </a:p>
        </p:txBody>
      </p:sp>
      <p:pic>
        <p:nvPicPr>
          <p:cNvPr id="4" name="圖片 3">
            <a:extLst>
              <a:ext uri="{FF2B5EF4-FFF2-40B4-BE49-F238E27FC236}">
                <a16:creationId xmlns:a16="http://schemas.microsoft.com/office/drawing/2014/main" id="{541D4870-1197-4487-87D7-E148B216B732}"/>
              </a:ext>
            </a:extLst>
          </p:cNvPr>
          <p:cNvPicPr>
            <a:picLocks noChangeAspect="1"/>
          </p:cNvPicPr>
          <p:nvPr/>
        </p:nvPicPr>
        <p:blipFill>
          <a:blip r:embed="rId2"/>
          <a:stretch>
            <a:fillRect/>
          </a:stretch>
        </p:blipFill>
        <p:spPr>
          <a:xfrm>
            <a:off x="3107245" y="1374816"/>
            <a:ext cx="7611001" cy="5134534"/>
          </a:xfrm>
          <a:prstGeom prst="rect">
            <a:avLst/>
          </a:prstGeom>
        </p:spPr>
      </p:pic>
      <p:sp>
        <p:nvSpPr>
          <p:cNvPr id="3" name="橢圓 2">
            <a:extLst>
              <a:ext uri="{FF2B5EF4-FFF2-40B4-BE49-F238E27FC236}">
                <a16:creationId xmlns:a16="http://schemas.microsoft.com/office/drawing/2014/main" id="{30571A61-F611-40E4-AC5E-B977BDF93A0B}"/>
              </a:ext>
            </a:extLst>
          </p:cNvPr>
          <p:cNvSpPr>
            <a:spLocks noChangeAspect="1"/>
          </p:cNvSpPr>
          <p:nvPr/>
        </p:nvSpPr>
        <p:spPr>
          <a:xfrm>
            <a:off x="6665466" y="4109187"/>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3C77081-48F0-4D72-8B2F-88FA92A62E4B}"/>
              </a:ext>
            </a:extLst>
          </p:cNvPr>
          <p:cNvSpPr txBox="1"/>
          <p:nvPr/>
        </p:nvSpPr>
        <p:spPr>
          <a:xfrm>
            <a:off x="5496973" y="3480418"/>
            <a:ext cx="1415772" cy="461665"/>
          </a:xfrm>
          <a:prstGeom prst="rect">
            <a:avLst/>
          </a:prstGeom>
          <a:noFill/>
        </p:spPr>
        <p:txBody>
          <a:bodyPr wrap="none" rtlCol="0">
            <a:spAutoFit/>
          </a:bodyPr>
          <a:lstStyle/>
          <a:p>
            <a:r>
              <a:rPr lang="zh-TW" altLang="en-US" sz="2400" dirty="0">
                <a:solidFill>
                  <a:srgbClr val="FF0000"/>
                </a:solidFill>
                <a:latin typeface="Times New Roman" panose="02020603050405020304" pitchFamily="18" charset="0"/>
                <a:ea typeface="標楷體" panose="03000509000000000000" pitchFamily="65" charset="-120"/>
              </a:rPr>
              <a:t>目標比率</a:t>
            </a:r>
          </a:p>
        </p:txBody>
      </p:sp>
      <p:cxnSp>
        <p:nvCxnSpPr>
          <p:cNvPr id="7" name="直線接點 6">
            <a:extLst>
              <a:ext uri="{FF2B5EF4-FFF2-40B4-BE49-F238E27FC236}">
                <a16:creationId xmlns:a16="http://schemas.microsoft.com/office/drawing/2014/main" id="{3A58A072-B192-4B86-9D69-54BF6A70A519}"/>
              </a:ext>
            </a:extLst>
          </p:cNvPr>
          <p:cNvCxnSpPr/>
          <p:nvPr/>
        </p:nvCxnSpPr>
        <p:spPr>
          <a:xfrm>
            <a:off x="3107245" y="4163187"/>
            <a:ext cx="7237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76D12D1-4EB3-4C1D-AE5E-8809BFD80B04}"/>
              </a:ext>
            </a:extLst>
          </p:cNvPr>
          <p:cNvSpPr/>
          <p:nvPr/>
        </p:nvSpPr>
        <p:spPr>
          <a:xfrm>
            <a:off x="4747888" y="1218819"/>
            <a:ext cx="4058755"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75D60E0A-F31B-47D3-A6ED-7D2B07638410}"/>
                  </a:ext>
                </a:extLst>
              </p:cNvPr>
              <p:cNvGraphicFramePr>
                <a:graphicFrameLocks noGrp="1"/>
              </p:cNvGraphicFramePr>
              <p:nvPr>
                <p:extLst>
                  <p:ext uri="{D42A27DB-BD31-4B8C-83A1-F6EECF244321}">
                    <p14:modId xmlns:p14="http://schemas.microsoft.com/office/powerpoint/2010/main" val="2957256983"/>
                  </p:ext>
                </p:extLst>
              </p:nvPr>
            </p:nvGraphicFramePr>
            <p:xfrm>
              <a:off x="2711303" y="1112109"/>
              <a:ext cx="8124326" cy="943737"/>
            </p:xfrm>
            <a:graphic>
              <a:graphicData uri="http://schemas.openxmlformats.org/drawingml/2006/table">
                <a:tbl>
                  <a:tblPr firstRow="1" bandRow="1">
                    <a:tableStyleId>{5C22544A-7EE6-4342-B048-85BDC9FD1C3A}</a:tableStyleId>
                  </a:tblPr>
                  <a:tblGrid>
                    <a:gridCol w="3152831">
                      <a:extLst>
                        <a:ext uri="{9D8B030D-6E8A-4147-A177-3AD203B41FA5}">
                          <a16:colId xmlns:a16="http://schemas.microsoft.com/office/drawing/2014/main" val="2406588505"/>
                        </a:ext>
                      </a:extLst>
                    </a:gridCol>
                    <a:gridCol w="3275860">
                      <a:extLst>
                        <a:ext uri="{9D8B030D-6E8A-4147-A177-3AD203B41FA5}">
                          <a16:colId xmlns:a16="http://schemas.microsoft.com/office/drawing/2014/main" val="984325600"/>
                        </a:ext>
                      </a:extLst>
                    </a:gridCol>
                    <a:gridCol w="1695635">
                      <a:extLst>
                        <a:ext uri="{9D8B030D-6E8A-4147-A177-3AD203B41FA5}">
                          <a16:colId xmlns:a16="http://schemas.microsoft.com/office/drawing/2014/main" val="2802937666"/>
                        </a:ext>
                      </a:extLst>
                    </a:gridCol>
                  </a:tblGrid>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𝜇</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0.12 , 0.19</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𝜔</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𝜔</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0.42 , 0.42</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TW" altLang="en-US" sz="2400" b="0" i="1" smtClean="0">
                                    <a:solidFill>
                                      <a:schemeClr val="tx1"/>
                                    </a:solidFill>
                                    <a:latin typeface="Cambria Math" panose="02040503050406030204" pitchFamily="18" charset="0"/>
                                  </a:rPr>
                                  <m:t>𝜆</m:t>
                                </m:r>
                                <m:r>
                                  <a:rPr lang="en-US" altLang="zh-TW" sz="2400" b="0" i="1" smtClean="0">
                                    <a:solidFill>
                                      <a:schemeClr val="tx1"/>
                                    </a:solidFill>
                                    <a:latin typeface="Cambria Math" panose="02040503050406030204" pitchFamily="18" charset="0"/>
                                  </a:rPr>
                                  <m:t>=10.00</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227642"/>
                      </a:ext>
                    </a:extLst>
                  </a:tr>
                  <a:tr h="370840">
                    <a:tc>
                      <a:txBody>
                        <a:bodyPr/>
                        <a:lstStyle/>
                        <a:p>
                          <a:pPr algn="ct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𝜎</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=(0.42 , 0.28)</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altLang="zh-TW" sz="2400" b="0" i="1" smtClean="0">
                                        <a:solidFill>
                                          <a:schemeClr val="tx1"/>
                                        </a:solidFill>
                                        <a:latin typeface="Cambria Math" panose="02040503050406030204" pitchFamily="18" charset="0"/>
                                      </a:rPr>
                                    </m:ctrlPr>
                                  </m:dPr>
                                  <m:e>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1</m:t>
                                        </m:r>
                                      </m:sub>
                                    </m:sSub>
                                    <m:r>
                                      <a:rPr lang="en-US" altLang="zh-TW" sz="2400" b="0" i="1" smtClean="0">
                                        <a:solidFill>
                                          <a:schemeClr val="tx1"/>
                                        </a:solidFill>
                                        <a:latin typeface="Cambria Math" panose="02040503050406030204" pitchFamily="18" charset="0"/>
                                      </a:rPr>
                                      <m:t>, </m:t>
                                    </m:r>
                                    <m:sSub>
                                      <m:sSubPr>
                                        <m:ctrlPr>
                                          <a:rPr lang="en-US" altLang="zh-TW" sz="2400" b="0" i="1" smtClean="0">
                                            <a:solidFill>
                                              <a:schemeClr val="tx1"/>
                                            </a:solidFill>
                                            <a:latin typeface="Cambria Math" panose="02040503050406030204" pitchFamily="18" charset="0"/>
                                          </a:rPr>
                                        </m:ctrlPr>
                                      </m:sSubPr>
                                      <m:e>
                                        <m:r>
                                          <a:rPr lang="zh-TW" altLang="en-US" sz="2400" b="0" i="1" smtClean="0">
                                            <a:solidFill>
                                              <a:schemeClr val="tx1"/>
                                            </a:solidFill>
                                            <a:latin typeface="Cambria Math" panose="02040503050406030204" pitchFamily="18" charset="0"/>
                                          </a:rPr>
                                          <m:t>𝜅</m:t>
                                        </m:r>
                                      </m:e>
                                      <m:sub>
                                        <m:r>
                                          <a:rPr lang="en-US" altLang="zh-TW" sz="2400" b="0" i="1" smtClean="0">
                                            <a:solidFill>
                                              <a:schemeClr val="tx1"/>
                                            </a:solidFill>
                                            <a:latin typeface="Cambria Math" panose="02040503050406030204" pitchFamily="18" charset="0"/>
                                          </a:rPr>
                                          <m:t>2</m:t>
                                        </m:r>
                                      </m:sub>
                                    </m:sSub>
                                  </m:e>
                                </m:d>
                                <m:r>
                                  <a:rPr lang="en-US" altLang="zh-TW" sz="2400" b="0" i="1" smtClean="0">
                                    <a:solidFill>
                                      <a:schemeClr val="tx1"/>
                                    </a:solidFill>
                                    <a:latin typeface="Cambria Math" panose="02040503050406030204" pitchFamily="18" charset="0"/>
                                  </a:rPr>
                                  <m:t>=</m:t>
                                </m:r>
                                <m:d>
                                  <m:dPr>
                                    <m:ctrlPr>
                                      <a:rPr lang="en-US" altLang="zh-TW" sz="2400" b="0" i="1" smtClean="0">
                                        <a:solidFill>
                                          <a:schemeClr val="tx1"/>
                                        </a:solidFill>
                                        <a:latin typeface="Cambria Math" panose="02040503050406030204" pitchFamily="18" charset="0"/>
                                      </a:rPr>
                                    </m:ctrlPr>
                                  </m:dPr>
                                  <m:e>
                                    <m:r>
                                      <a:rPr lang="en-US" altLang="zh-TW" sz="2400" b="0" i="1" smtClean="0">
                                        <a:solidFill>
                                          <a:schemeClr val="tx1"/>
                                        </a:solidFill>
                                        <a:latin typeface="Cambria Math" panose="02040503050406030204" pitchFamily="18" charset="0"/>
                                      </a:rPr>
                                      <m:t>0.01 , 0.01</m:t>
                                    </m:r>
                                  </m:e>
                                </m:d>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2400" b="0" i="1" smtClean="0">
                                        <a:solidFill>
                                          <a:schemeClr val="tx1"/>
                                        </a:solidFill>
                                        <a:latin typeface="Cambria Math" panose="02040503050406030204" pitchFamily="18" charset="0"/>
                                      </a:rPr>
                                    </m:ctrlPr>
                                  </m:sSubPr>
                                  <m:e>
                                    <m:r>
                                      <a:rPr lang="en-US" altLang="zh-TW" sz="2400" b="0" i="1" smtClean="0">
                                        <a:solidFill>
                                          <a:schemeClr val="tx1"/>
                                        </a:solidFill>
                                        <a:latin typeface="Cambria Math" panose="02040503050406030204" pitchFamily="18" charset="0"/>
                                      </a:rPr>
                                      <m:t>𝑟</m:t>
                                    </m:r>
                                  </m:e>
                                  <m:sub>
                                    <m:r>
                                      <a:rPr lang="en-US" altLang="zh-TW" sz="2400" b="0" i="1" smtClean="0">
                                        <a:solidFill>
                                          <a:schemeClr val="tx1"/>
                                        </a:solidFill>
                                        <a:latin typeface="Cambria Math" panose="02040503050406030204" pitchFamily="18" charset="0"/>
                                      </a:rPr>
                                      <m:t>𝑓</m:t>
                                    </m:r>
                                  </m:sub>
                                </m:sSub>
                                <m:r>
                                  <a:rPr lang="en-US" altLang="zh-TW" sz="2400" b="0" i="1" smtClean="0">
                                    <a:solidFill>
                                      <a:schemeClr val="tx1"/>
                                    </a:solidFill>
                                    <a:latin typeface="Cambria Math" panose="02040503050406030204" pitchFamily="18" charset="0"/>
                                  </a:rPr>
                                  <m:t>=0.01</m:t>
                                </m:r>
                              </m:oMath>
                            </m:oMathPara>
                          </a14:m>
                          <a:endParaRPr lang="zh-TW"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30451"/>
                      </a:ext>
                    </a:extLst>
                  </a:tr>
                </a:tbl>
              </a:graphicData>
            </a:graphic>
          </p:graphicFrame>
        </mc:Choice>
        <mc:Fallback xmlns="">
          <p:graphicFrame>
            <p:nvGraphicFramePr>
              <p:cNvPr id="10" name="表格 9">
                <a:extLst>
                  <a:ext uri="{FF2B5EF4-FFF2-40B4-BE49-F238E27FC236}">
                    <a16:creationId xmlns:a16="http://schemas.microsoft.com/office/drawing/2014/main" id="{75D60E0A-F31B-47D3-A6ED-7D2B07638410}"/>
                  </a:ext>
                </a:extLst>
              </p:cNvPr>
              <p:cNvGraphicFramePr>
                <a:graphicFrameLocks noGrp="1"/>
              </p:cNvGraphicFramePr>
              <p:nvPr>
                <p:extLst>
                  <p:ext uri="{D42A27DB-BD31-4B8C-83A1-F6EECF244321}">
                    <p14:modId xmlns:p14="http://schemas.microsoft.com/office/powerpoint/2010/main" val="2957256983"/>
                  </p:ext>
                </p:extLst>
              </p:nvPr>
            </p:nvGraphicFramePr>
            <p:xfrm>
              <a:off x="2711303" y="1112109"/>
              <a:ext cx="8124326" cy="943737"/>
            </p:xfrm>
            <a:graphic>
              <a:graphicData uri="http://schemas.openxmlformats.org/drawingml/2006/table">
                <a:tbl>
                  <a:tblPr firstRow="1" bandRow="1">
                    <a:tableStyleId>{5C22544A-7EE6-4342-B048-85BDC9FD1C3A}</a:tableStyleId>
                  </a:tblPr>
                  <a:tblGrid>
                    <a:gridCol w="3152831">
                      <a:extLst>
                        <a:ext uri="{9D8B030D-6E8A-4147-A177-3AD203B41FA5}">
                          <a16:colId xmlns:a16="http://schemas.microsoft.com/office/drawing/2014/main" val="2406588505"/>
                        </a:ext>
                      </a:extLst>
                    </a:gridCol>
                    <a:gridCol w="3275860">
                      <a:extLst>
                        <a:ext uri="{9D8B030D-6E8A-4147-A177-3AD203B41FA5}">
                          <a16:colId xmlns:a16="http://schemas.microsoft.com/office/drawing/2014/main" val="984325600"/>
                        </a:ext>
                      </a:extLst>
                    </a:gridCol>
                    <a:gridCol w="1695635">
                      <a:extLst>
                        <a:ext uri="{9D8B030D-6E8A-4147-A177-3AD203B41FA5}">
                          <a16:colId xmlns:a16="http://schemas.microsoft.com/office/drawing/2014/main" val="2802937666"/>
                        </a:ext>
                      </a:extLst>
                    </a:gridCol>
                  </a:tblGrid>
                  <a:tr h="457200">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1316" r="-157915" b="-11842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6468" t="-1316" r="-52045" b="-118421"/>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80216" t="-1316" r="-719" b="-118421"/>
                          </a:stretch>
                        </a:blipFill>
                      </a:tcPr>
                    </a:tc>
                    <a:extLst>
                      <a:ext uri="{0D108BD9-81ED-4DB2-BD59-A6C34878D82A}">
                        <a16:rowId xmlns:a16="http://schemas.microsoft.com/office/drawing/2014/main" val="1092227642"/>
                      </a:ext>
                    </a:extLst>
                  </a:tr>
                  <a:tr h="486537">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3" t="-96250" r="-157915" b="-12500"/>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6468" t="-96250" r="-52045" b="-12500"/>
                          </a:stretch>
                        </a:blipFill>
                      </a:tcPr>
                    </a:tc>
                    <a:tc>
                      <a:txBody>
                        <a:bodyPr/>
                        <a:lstStyle/>
                        <a:p>
                          <a:endParaRPr lang="zh-TW"/>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80216" t="-96250" r="-719" b="-12500"/>
                          </a:stretch>
                        </a:blipFill>
                      </a:tcPr>
                    </a:tc>
                    <a:extLst>
                      <a:ext uri="{0D108BD9-81ED-4DB2-BD59-A6C34878D82A}">
                        <a16:rowId xmlns:a16="http://schemas.microsoft.com/office/drawing/2014/main" val="2861630451"/>
                      </a:ext>
                    </a:extLst>
                  </a:tr>
                </a:tbl>
              </a:graphicData>
            </a:graphic>
          </p:graphicFrame>
        </mc:Fallback>
      </mc:AlternateContent>
      <p:cxnSp>
        <p:nvCxnSpPr>
          <p:cNvPr id="8" name="直線接點 7">
            <a:extLst>
              <a:ext uri="{FF2B5EF4-FFF2-40B4-BE49-F238E27FC236}">
                <a16:creationId xmlns:a16="http://schemas.microsoft.com/office/drawing/2014/main" id="{343764D9-0F6E-4E7B-B4C0-14CC12FD3A4E}"/>
              </a:ext>
            </a:extLst>
          </p:cNvPr>
          <p:cNvCxnSpPr>
            <a:cxnSpLocks/>
          </p:cNvCxnSpPr>
          <p:nvPr/>
        </p:nvCxnSpPr>
        <p:spPr>
          <a:xfrm rot="16200000">
            <a:off x="3928867" y="3655117"/>
            <a:ext cx="55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0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1B412-16D5-4C99-988D-FA3EF6B7CAFC}"/>
              </a:ext>
            </a:extLst>
          </p:cNvPr>
          <p:cNvSpPr>
            <a:spLocks noGrp="1"/>
          </p:cNvSpPr>
          <p:nvPr>
            <p:ph type="title"/>
          </p:nvPr>
        </p:nvSpPr>
        <p:spPr/>
        <p:txBody>
          <a:bodyPr/>
          <a:lstStyle/>
          <a:p>
            <a:r>
              <a:rPr lang="zh-TW" altLang="en-US" dirty="0"/>
              <a:t>總結</a:t>
            </a:r>
          </a:p>
        </p:txBody>
      </p:sp>
      <p:sp>
        <p:nvSpPr>
          <p:cNvPr id="3" name="內容版面配置區 2">
            <a:extLst>
              <a:ext uri="{FF2B5EF4-FFF2-40B4-BE49-F238E27FC236}">
                <a16:creationId xmlns:a16="http://schemas.microsoft.com/office/drawing/2014/main" id="{670D2DCF-2909-4B75-884B-E0C19253460A}"/>
              </a:ext>
            </a:extLst>
          </p:cNvPr>
          <p:cNvSpPr>
            <a:spLocks noGrp="1"/>
          </p:cNvSpPr>
          <p:nvPr>
            <p:ph idx="1"/>
          </p:nvPr>
        </p:nvSpPr>
        <p:spPr>
          <a:xfrm>
            <a:off x="838200" y="1825624"/>
            <a:ext cx="10515600" cy="4841505"/>
          </a:xfrm>
        </p:spPr>
        <p:txBody>
          <a:bodyPr/>
          <a:lstStyle/>
          <a:p>
            <a:pPr>
              <a:lnSpc>
                <a:spcPct val="150000"/>
              </a:lnSpc>
            </a:pPr>
            <a:r>
              <a:rPr lang="zh-TW" altLang="en-US" dirty="0"/>
              <a:t>無交易區域的規模最受交易成本及風險趨避影響</a:t>
            </a:r>
            <a:endParaRPr lang="en-US" altLang="zh-TW" dirty="0"/>
          </a:p>
          <a:p>
            <a:pPr lvl="1">
              <a:lnSpc>
                <a:spcPct val="150000"/>
              </a:lnSpc>
            </a:pPr>
            <a:r>
              <a:rPr lang="zh-TW" altLang="en-US" dirty="0"/>
              <a:t>較高的交易成本會增加無交易區域的規模</a:t>
            </a:r>
            <a:endParaRPr lang="en-US" altLang="zh-TW" dirty="0"/>
          </a:p>
          <a:p>
            <a:pPr lvl="1">
              <a:lnSpc>
                <a:spcPct val="150000"/>
              </a:lnSpc>
            </a:pPr>
            <a:r>
              <a:rPr lang="zh-TW" altLang="en-US" dirty="0"/>
              <a:t>更大的風險趨避會減少無交易區域的規模</a:t>
            </a:r>
            <a:endParaRPr lang="en-US" altLang="zh-TW" dirty="0"/>
          </a:p>
          <a:p>
            <a:pPr>
              <a:lnSpc>
                <a:spcPct val="150000"/>
              </a:lnSpc>
            </a:pPr>
            <a:r>
              <a:rPr lang="zh-TW" altLang="en-US" dirty="0"/>
              <a:t>無交易區域的形狀最受資產報酬的相關性影響</a:t>
            </a:r>
            <a:endParaRPr lang="en-US" altLang="zh-TW" dirty="0"/>
          </a:p>
          <a:p>
            <a:pPr lvl="1">
              <a:lnSpc>
                <a:spcPct val="150000"/>
              </a:lnSpc>
            </a:pPr>
            <a:r>
              <a:rPr lang="zh-TW" altLang="en-US" dirty="0"/>
              <a:t>正相關使無交易區域向左傾斜並減少總體規模</a:t>
            </a:r>
            <a:endParaRPr lang="en-US" altLang="zh-TW" dirty="0"/>
          </a:p>
          <a:p>
            <a:pPr lvl="1">
              <a:lnSpc>
                <a:spcPct val="150000"/>
              </a:lnSpc>
            </a:pPr>
            <a:r>
              <a:rPr lang="zh-TW" altLang="en-US" dirty="0"/>
              <a:t>負相關使無交易區域向右傾斜並增加總體規模</a:t>
            </a:r>
            <a:endParaRPr lang="en-US" altLang="zh-TW" dirty="0"/>
          </a:p>
          <a:p>
            <a:pPr>
              <a:lnSpc>
                <a:spcPct val="150000"/>
              </a:lnSpc>
            </a:pPr>
            <a:r>
              <a:rPr lang="zh-TW" altLang="en-US" dirty="0"/>
              <a:t>變異數對無交易區域影響不顯著</a:t>
            </a:r>
          </a:p>
        </p:txBody>
      </p:sp>
    </p:spTree>
    <p:extLst>
      <p:ext uri="{BB962C8B-B14F-4D97-AF65-F5344CB8AC3E}">
        <p14:creationId xmlns:p14="http://schemas.microsoft.com/office/powerpoint/2010/main" val="233943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22D7C-C780-4398-85AB-16F81802F1D3}"/>
              </a:ext>
            </a:extLst>
          </p:cNvPr>
          <p:cNvSpPr>
            <a:spLocks noGrp="1"/>
          </p:cNvSpPr>
          <p:nvPr>
            <p:ph type="title"/>
          </p:nvPr>
        </p:nvSpPr>
        <p:spPr/>
        <p:txBody>
          <a:bodyPr/>
          <a:lstStyle/>
          <a:p>
            <a:r>
              <a:rPr lang="zh-TW" altLang="en-US" dirty="0"/>
              <a:t>其他常見的調整決策法</a:t>
            </a:r>
          </a:p>
        </p:txBody>
      </p:sp>
      <p:sp>
        <p:nvSpPr>
          <p:cNvPr id="3" name="內容版面配置區 2">
            <a:extLst>
              <a:ext uri="{FF2B5EF4-FFF2-40B4-BE49-F238E27FC236}">
                <a16:creationId xmlns:a16="http://schemas.microsoft.com/office/drawing/2014/main" id="{C6C97AFA-9C4B-4F4F-A24D-21952CF14A64}"/>
              </a:ext>
            </a:extLst>
          </p:cNvPr>
          <p:cNvSpPr>
            <a:spLocks noGrp="1"/>
          </p:cNvSpPr>
          <p:nvPr>
            <p:ph idx="1"/>
          </p:nvPr>
        </p:nvSpPr>
        <p:spPr/>
        <p:txBody>
          <a:bodyPr/>
          <a:lstStyle/>
          <a:p>
            <a:pPr>
              <a:lnSpc>
                <a:spcPct val="150000"/>
              </a:lnSpc>
            </a:pPr>
            <a:r>
              <a:rPr lang="zh-TW" altLang="en-US" dirty="0"/>
              <a:t>週期性調整</a:t>
            </a:r>
            <a:endParaRPr lang="en-US" altLang="zh-TW" dirty="0"/>
          </a:p>
          <a:p>
            <a:pPr>
              <a:lnSpc>
                <a:spcPct val="150000"/>
              </a:lnSpc>
            </a:pPr>
            <a:r>
              <a:rPr lang="en-US" altLang="zh-TW" dirty="0"/>
              <a:t>Percent Range Rebalancing</a:t>
            </a:r>
          </a:p>
          <a:p>
            <a:pPr>
              <a:lnSpc>
                <a:spcPct val="150000"/>
              </a:lnSpc>
            </a:pPr>
            <a:r>
              <a:rPr lang="en-US" altLang="zh-TW" dirty="0"/>
              <a:t>Equal Probability Rebalancing</a:t>
            </a:r>
          </a:p>
          <a:p>
            <a:pPr>
              <a:lnSpc>
                <a:spcPct val="150000"/>
              </a:lnSpc>
            </a:pPr>
            <a:r>
              <a:rPr lang="en-US" altLang="zh-TW" dirty="0"/>
              <a:t>Active Risk Rebalancing</a:t>
            </a:r>
            <a:endParaRPr lang="zh-TW" altLang="en-US" dirty="0"/>
          </a:p>
        </p:txBody>
      </p:sp>
    </p:spTree>
    <p:extLst>
      <p:ext uri="{BB962C8B-B14F-4D97-AF65-F5344CB8AC3E}">
        <p14:creationId xmlns:p14="http://schemas.microsoft.com/office/powerpoint/2010/main" val="201956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22D7C-C780-4398-85AB-16F81802F1D3}"/>
              </a:ext>
            </a:extLst>
          </p:cNvPr>
          <p:cNvSpPr>
            <a:spLocks noGrp="1"/>
          </p:cNvSpPr>
          <p:nvPr>
            <p:ph type="title"/>
          </p:nvPr>
        </p:nvSpPr>
        <p:spPr/>
        <p:txBody>
          <a:bodyPr vert="horz" lIns="91440" tIns="45720" rIns="91440" bIns="45720" rtlCol="0" anchor="ctr">
            <a:normAutofit/>
          </a:bodyPr>
          <a:lstStyle/>
          <a:p>
            <a:r>
              <a:rPr lang="zh-TW" altLang="en-US" dirty="0"/>
              <a:t>週期性調整</a:t>
            </a:r>
            <a:endParaRPr lang="en-US" altLang="zh-TW" dirty="0"/>
          </a:p>
        </p:txBody>
      </p:sp>
      <p:sp>
        <p:nvSpPr>
          <p:cNvPr id="3" name="內容版面配置區 2">
            <a:extLst>
              <a:ext uri="{FF2B5EF4-FFF2-40B4-BE49-F238E27FC236}">
                <a16:creationId xmlns:a16="http://schemas.microsoft.com/office/drawing/2014/main" id="{C6C97AFA-9C4B-4F4F-A24D-21952CF14A64}"/>
              </a:ext>
            </a:extLst>
          </p:cNvPr>
          <p:cNvSpPr>
            <a:spLocks noGrp="1"/>
          </p:cNvSpPr>
          <p:nvPr>
            <p:ph idx="1"/>
          </p:nvPr>
        </p:nvSpPr>
        <p:spPr>
          <a:xfrm>
            <a:off x="838200" y="1825625"/>
            <a:ext cx="10515600" cy="4859260"/>
          </a:xfrm>
        </p:spPr>
        <p:txBody>
          <a:bodyPr/>
          <a:lstStyle/>
          <a:p>
            <a:pPr>
              <a:lnSpc>
                <a:spcPct val="150000"/>
              </a:lnSpc>
            </a:pPr>
            <a:r>
              <a:rPr lang="zh-TW" altLang="en-US" dirty="0"/>
              <a:t>指定一個週期，每次時間一到都要將資產比例調整為目標比例</a:t>
            </a:r>
            <a:endParaRPr lang="en-US" altLang="zh-TW" dirty="0"/>
          </a:p>
          <a:p>
            <a:pPr>
              <a:lnSpc>
                <a:spcPct val="150000"/>
              </a:lnSpc>
            </a:pPr>
            <a:r>
              <a:rPr lang="zh-TW" altLang="en-US" dirty="0"/>
              <a:t>優點：</a:t>
            </a:r>
            <a:endParaRPr lang="en-US" altLang="zh-TW" dirty="0"/>
          </a:p>
          <a:p>
            <a:pPr marL="914400" lvl="1" indent="-457200">
              <a:lnSpc>
                <a:spcPct val="150000"/>
              </a:lnSpc>
              <a:buFont typeface="+mj-lt"/>
              <a:buAutoNum type="arabicPeriod"/>
            </a:pPr>
            <a:r>
              <a:rPr lang="zh-TW" altLang="en-US" dirty="0"/>
              <a:t>簡單操作</a:t>
            </a:r>
            <a:endParaRPr lang="en-US" altLang="zh-TW" dirty="0"/>
          </a:p>
          <a:p>
            <a:pPr marL="914400" lvl="1" indent="-457200">
              <a:lnSpc>
                <a:spcPct val="150000"/>
              </a:lnSpc>
              <a:buFont typeface="+mj-lt"/>
              <a:buAutoNum type="arabicPeriod"/>
            </a:pPr>
            <a:r>
              <a:rPr lang="zh-TW" altLang="en-US" dirty="0"/>
              <a:t>設越長的週期可以降低交易成本</a:t>
            </a:r>
            <a:endParaRPr lang="en-US" altLang="zh-TW" dirty="0"/>
          </a:p>
          <a:p>
            <a:pPr>
              <a:lnSpc>
                <a:spcPct val="150000"/>
              </a:lnSpc>
            </a:pPr>
            <a:r>
              <a:rPr lang="zh-TW" altLang="en-US" dirty="0"/>
              <a:t>缺點：</a:t>
            </a:r>
            <a:endParaRPr lang="en-US" altLang="zh-TW" dirty="0"/>
          </a:p>
          <a:p>
            <a:pPr marL="914400" lvl="1" indent="-457200">
              <a:lnSpc>
                <a:spcPct val="150000"/>
              </a:lnSpc>
              <a:buFont typeface="+mj-lt"/>
              <a:buAutoNum type="arabicPeriod"/>
            </a:pPr>
            <a:r>
              <a:rPr lang="zh-TW" altLang="en-US" dirty="0"/>
              <a:t>調整決策的表現與資產表現獨立</a:t>
            </a:r>
            <a:endParaRPr lang="en-US" altLang="zh-TW" dirty="0"/>
          </a:p>
          <a:p>
            <a:pPr marL="914400" lvl="1" indent="-457200">
              <a:lnSpc>
                <a:spcPct val="150000"/>
              </a:lnSpc>
              <a:buFont typeface="+mj-lt"/>
              <a:buAutoNum type="arabicPeriod"/>
            </a:pPr>
            <a:r>
              <a:rPr lang="zh-TW" altLang="en-US" dirty="0"/>
              <a:t>設越長的週期會使追蹤誤差增加</a:t>
            </a:r>
          </a:p>
        </p:txBody>
      </p:sp>
      <p:grpSp>
        <p:nvGrpSpPr>
          <p:cNvPr id="6" name="群組 5">
            <a:extLst>
              <a:ext uri="{FF2B5EF4-FFF2-40B4-BE49-F238E27FC236}">
                <a16:creationId xmlns:a16="http://schemas.microsoft.com/office/drawing/2014/main" id="{34D83B21-41FC-4816-9108-5AC54D9DA3E3}"/>
              </a:ext>
            </a:extLst>
          </p:cNvPr>
          <p:cNvGrpSpPr/>
          <p:nvPr/>
        </p:nvGrpSpPr>
        <p:grpSpPr>
          <a:xfrm>
            <a:off x="6267635" y="4270159"/>
            <a:ext cx="2201663" cy="2024109"/>
            <a:chOff x="6267635" y="4270159"/>
            <a:chExt cx="2201663" cy="2024109"/>
          </a:xfrm>
        </p:grpSpPr>
        <p:sp>
          <p:nvSpPr>
            <p:cNvPr id="4" name="右大括弧 3">
              <a:extLst>
                <a:ext uri="{FF2B5EF4-FFF2-40B4-BE49-F238E27FC236}">
                  <a16:creationId xmlns:a16="http://schemas.microsoft.com/office/drawing/2014/main" id="{7DC6B3EA-9233-4510-951D-F5B07AAFED3E}"/>
                </a:ext>
              </a:extLst>
            </p:cNvPr>
            <p:cNvSpPr/>
            <p:nvPr/>
          </p:nvSpPr>
          <p:spPr>
            <a:xfrm>
              <a:off x="6267635" y="4270159"/>
              <a:ext cx="506027" cy="2024109"/>
            </a:xfrm>
            <a:prstGeom prst="rightBrace">
              <a:avLst>
                <a:gd name="adj1" fmla="val 0"/>
                <a:gd name="adj2" fmla="val 3859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2368E333-88BC-40E1-A250-6E9EB742B5BD}"/>
                </a:ext>
              </a:extLst>
            </p:cNvPr>
            <p:cNvSpPr/>
            <p:nvPr/>
          </p:nvSpPr>
          <p:spPr>
            <a:xfrm>
              <a:off x="6897212" y="4758431"/>
              <a:ext cx="1572086" cy="66582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ea typeface="標楷體" panose="03000509000000000000" pitchFamily="65" charset="-120"/>
                </a:rPr>
                <a:t>難以平衡</a:t>
              </a:r>
            </a:p>
          </p:txBody>
        </p:sp>
      </p:grpSp>
    </p:spTree>
    <p:extLst>
      <p:ext uri="{BB962C8B-B14F-4D97-AF65-F5344CB8AC3E}">
        <p14:creationId xmlns:p14="http://schemas.microsoft.com/office/powerpoint/2010/main" val="5446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709A2FE9-A30C-42F6-9EBD-18B29C37CDDD}"/>
              </a:ext>
            </a:extLst>
          </p:cNvPr>
          <p:cNvPicPr>
            <a:picLocks noChangeAspect="1"/>
          </p:cNvPicPr>
          <p:nvPr/>
        </p:nvPicPr>
        <p:blipFill>
          <a:blip r:embed="rId2"/>
          <a:stretch>
            <a:fillRect/>
          </a:stretch>
        </p:blipFill>
        <p:spPr>
          <a:xfrm>
            <a:off x="890587" y="180975"/>
            <a:ext cx="10410825" cy="6496050"/>
          </a:xfrm>
          <a:prstGeom prst="rect">
            <a:avLst/>
          </a:prstGeom>
        </p:spPr>
      </p:pic>
    </p:spTree>
    <p:extLst>
      <p:ext uri="{BB962C8B-B14F-4D97-AF65-F5344CB8AC3E}">
        <p14:creationId xmlns:p14="http://schemas.microsoft.com/office/powerpoint/2010/main" val="418568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22D7C-C780-4398-85AB-16F81802F1D3}"/>
              </a:ext>
            </a:extLst>
          </p:cNvPr>
          <p:cNvSpPr>
            <a:spLocks noGrp="1"/>
          </p:cNvSpPr>
          <p:nvPr>
            <p:ph type="title"/>
          </p:nvPr>
        </p:nvSpPr>
        <p:spPr/>
        <p:txBody>
          <a:bodyPr vert="horz" lIns="91440" tIns="45720" rIns="91440" bIns="45720" rtlCol="0" anchor="ctr">
            <a:normAutofit/>
          </a:bodyPr>
          <a:lstStyle/>
          <a:p>
            <a:r>
              <a:rPr lang="en-US" altLang="zh-TW" dirty="0"/>
              <a:t>Percent Range Rebalancing</a:t>
            </a:r>
          </a:p>
        </p:txBody>
      </p:sp>
      <p:sp>
        <p:nvSpPr>
          <p:cNvPr id="3" name="內容版面配置區 2">
            <a:extLst>
              <a:ext uri="{FF2B5EF4-FFF2-40B4-BE49-F238E27FC236}">
                <a16:creationId xmlns:a16="http://schemas.microsoft.com/office/drawing/2014/main" id="{C6C97AFA-9C4B-4F4F-A24D-21952CF14A64}"/>
              </a:ext>
            </a:extLst>
          </p:cNvPr>
          <p:cNvSpPr>
            <a:spLocks noGrp="1"/>
          </p:cNvSpPr>
          <p:nvPr>
            <p:ph idx="1"/>
          </p:nvPr>
        </p:nvSpPr>
        <p:spPr>
          <a:xfrm>
            <a:off x="838200" y="1825625"/>
            <a:ext cx="10515600" cy="5032376"/>
          </a:xfrm>
        </p:spPr>
        <p:txBody>
          <a:bodyPr>
            <a:normAutofit/>
          </a:bodyPr>
          <a:lstStyle/>
          <a:p>
            <a:pPr>
              <a:lnSpc>
                <a:spcPct val="120000"/>
              </a:lnSpc>
            </a:pPr>
            <a:r>
              <a:rPr lang="zh-TW" altLang="en-US" dirty="0"/>
              <a:t>將每個資產以目標比率為中心指定一個範圍，如果資產超出此範圍，即將此資產調整回目標比例</a:t>
            </a:r>
            <a:endParaRPr lang="en-US" altLang="zh-TW" dirty="0"/>
          </a:p>
          <a:p>
            <a:pPr>
              <a:lnSpc>
                <a:spcPct val="120000"/>
              </a:lnSpc>
            </a:pPr>
            <a:r>
              <a:rPr lang="zh-TW" altLang="en-US" dirty="0"/>
              <a:t>優點：</a:t>
            </a:r>
            <a:endParaRPr lang="en-US" altLang="zh-TW" dirty="0"/>
          </a:p>
          <a:p>
            <a:pPr marL="914400" lvl="1" indent="-457200">
              <a:lnSpc>
                <a:spcPct val="120000"/>
              </a:lnSpc>
              <a:buFont typeface="+mj-lt"/>
              <a:buAutoNum type="arabicPeriod"/>
            </a:pPr>
            <a:r>
              <a:rPr lang="zh-TW" altLang="en-US" dirty="0"/>
              <a:t>簡單操作</a:t>
            </a:r>
            <a:endParaRPr lang="en-US" altLang="zh-TW" dirty="0"/>
          </a:p>
          <a:p>
            <a:pPr marL="914400" lvl="1" indent="-457200">
              <a:lnSpc>
                <a:spcPct val="120000"/>
              </a:lnSpc>
              <a:buFont typeface="+mj-lt"/>
              <a:buAutoNum type="arabicPeriod"/>
            </a:pPr>
            <a:r>
              <a:rPr lang="zh-TW" altLang="en-US" dirty="0"/>
              <a:t>資產表現會觸發調整</a:t>
            </a:r>
            <a:endParaRPr lang="en-US" altLang="zh-TW" dirty="0"/>
          </a:p>
          <a:p>
            <a:pPr>
              <a:lnSpc>
                <a:spcPct val="120000"/>
              </a:lnSpc>
            </a:pPr>
            <a:r>
              <a:rPr lang="zh-TW" altLang="en-US" dirty="0"/>
              <a:t>缺點：</a:t>
            </a:r>
            <a:endParaRPr lang="en-US" altLang="zh-TW" dirty="0"/>
          </a:p>
          <a:p>
            <a:pPr marL="914400" lvl="1" indent="-457200">
              <a:lnSpc>
                <a:spcPct val="120000"/>
              </a:lnSpc>
              <a:buFont typeface="+mj-lt"/>
              <a:buAutoNum type="arabicPeriod"/>
            </a:pPr>
            <a:r>
              <a:rPr lang="zh-TW" altLang="en-US" dirty="0"/>
              <a:t>對一個比率已經很高的資產要設一個有效的範圍很困難</a:t>
            </a:r>
          </a:p>
          <a:p>
            <a:pPr marL="914400" lvl="1" indent="-457200">
              <a:lnSpc>
                <a:spcPct val="120000"/>
              </a:lnSpc>
              <a:buFont typeface="+mj-lt"/>
              <a:buAutoNum type="arabicPeriod"/>
            </a:pPr>
            <a:r>
              <a:rPr lang="zh-TW" altLang="en-US" dirty="0"/>
              <a:t>資產有較大的波動度容易產生許多調整</a:t>
            </a:r>
            <a:endParaRPr lang="en-US" altLang="zh-TW" dirty="0"/>
          </a:p>
          <a:p>
            <a:pPr marL="914400" lvl="1" indent="-457200">
              <a:lnSpc>
                <a:spcPct val="120000"/>
              </a:lnSpc>
              <a:buFont typeface="+mj-lt"/>
              <a:buAutoNum type="arabicPeriod"/>
            </a:pPr>
            <a:r>
              <a:rPr lang="zh-TW" altLang="en-US" dirty="0"/>
              <a:t>範圍寬度難以使交易成本與追蹤成本平衡</a:t>
            </a:r>
          </a:p>
        </p:txBody>
      </p:sp>
    </p:spTree>
    <p:extLst>
      <p:ext uri="{BB962C8B-B14F-4D97-AF65-F5344CB8AC3E}">
        <p14:creationId xmlns:p14="http://schemas.microsoft.com/office/powerpoint/2010/main" val="379377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41B2F6-25CC-483A-A857-7FB52F72D8DE}"/>
              </a:ext>
            </a:extLst>
          </p:cNvPr>
          <p:cNvSpPr>
            <a:spLocks noGrp="1"/>
          </p:cNvSpPr>
          <p:nvPr>
            <p:ph type="title"/>
          </p:nvPr>
        </p:nvSpPr>
        <p:spPr/>
        <p:txBody>
          <a:bodyPr vert="horz" lIns="91440" tIns="45720" rIns="91440" bIns="45720" rtlCol="0" anchor="ctr">
            <a:normAutofit/>
          </a:bodyPr>
          <a:lstStyle/>
          <a:p>
            <a:r>
              <a:rPr lang="en-US" altLang="zh-TW" dirty="0"/>
              <a:t>Equal Probability Rebalancing</a:t>
            </a:r>
            <a:endParaRPr lang="zh-TW" altLang="en-US" dirty="0"/>
          </a:p>
        </p:txBody>
      </p:sp>
      <p:sp>
        <p:nvSpPr>
          <p:cNvPr id="3" name="內容版面配置區 2">
            <a:extLst>
              <a:ext uri="{FF2B5EF4-FFF2-40B4-BE49-F238E27FC236}">
                <a16:creationId xmlns:a16="http://schemas.microsoft.com/office/drawing/2014/main" id="{82E0FD97-CD71-4667-B6B6-7EE48EE8922F}"/>
              </a:ext>
            </a:extLst>
          </p:cNvPr>
          <p:cNvSpPr>
            <a:spLocks noGrp="1"/>
          </p:cNvSpPr>
          <p:nvPr>
            <p:ph idx="1"/>
          </p:nvPr>
        </p:nvSpPr>
        <p:spPr>
          <a:xfrm>
            <a:off x="838200" y="1825625"/>
            <a:ext cx="10515600" cy="4370990"/>
          </a:xfrm>
        </p:spPr>
        <p:txBody>
          <a:bodyPr>
            <a:normAutofit/>
          </a:bodyPr>
          <a:lstStyle/>
          <a:p>
            <a:pPr>
              <a:lnSpc>
                <a:spcPct val="150000"/>
              </a:lnSpc>
            </a:pPr>
            <a:r>
              <a:rPr lang="zh-TW" altLang="en-US" dirty="0"/>
              <a:t>為每個資產以目標比率為中心指定一個範圍，此範圍以每個資產之期望收益的標準差乘以共同乘數</a:t>
            </a:r>
            <a:endParaRPr lang="en-US" altLang="zh-TW" dirty="0"/>
          </a:p>
          <a:p>
            <a:pPr>
              <a:lnSpc>
                <a:spcPct val="150000"/>
              </a:lnSpc>
            </a:pPr>
            <a:r>
              <a:rPr lang="zh-TW" altLang="en-US" dirty="0"/>
              <a:t>優點：</a:t>
            </a:r>
            <a:endParaRPr lang="en-US" altLang="zh-TW" dirty="0"/>
          </a:p>
          <a:p>
            <a:pPr marL="457200" lvl="1" indent="0">
              <a:lnSpc>
                <a:spcPct val="150000"/>
              </a:lnSpc>
              <a:buNone/>
            </a:pPr>
            <a:r>
              <a:rPr lang="zh-TW" altLang="en-US" dirty="0"/>
              <a:t>資產表現會觸發調整，且每個資產都有可能觸發調整</a:t>
            </a:r>
            <a:endParaRPr lang="en-US" altLang="zh-TW" dirty="0"/>
          </a:p>
          <a:p>
            <a:pPr>
              <a:lnSpc>
                <a:spcPct val="150000"/>
              </a:lnSpc>
            </a:pPr>
            <a:r>
              <a:rPr lang="zh-TW" altLang="en-US" dirty="0"/>
              <a:t>缺點：</a:t>
            </a:r>
          </a:p>
          <a:p>
            <a:pPr marL="457200" lvl="1" indent="0">
              <a:lnSpc>
                <a:spcPct val="150000"/>
              </a:lnSpc>
              <a:buNone/>
            </a:pPr>
            <a:r>
              <a:rPr lang="zh-TW" altLang="en-US" dirty="0"/>
              <a:t>調整的觸發點和資產間交易成本之差異及資產間之相關性無關</a:t>
            </a:r>
          </a:p>
        </p:txBody>
      </p:sp>
    </p:spTree>
    <p:extLst>
      <p:ext uri="{BB962C8B-B14F-4D97-AF65-F5344CB8AC3E}">
        <p14:creationId xmlns:p14="http://schemas.microsoft.com/office/powerpoint/2010/main" val="267681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41B2F6-25CC-483A-A857-7FB52F72D8DE}"/>
              </a:ext>
            </a:extLst>
          </p:cNvPr>
          <p:cNvSpPr>
            <a:spLocks noGrp="1"/>
          </p:cNvSpPr>
          <p:nvPr>
            <p:ph type="title"/>
          </p:nvPr>
        </p:nvSpPr>
        <p:spPr/>
        <p:txBody>
          <a:bodyPr vert="horz" lIns="91440" tIns="45720" rIns="91440" bIns="45720" rtlCol="0" anchor="ctr">
            <a:normAutofit/>
          </a:bodyPr>
          <a:lstStyle/>
          <a:p>
            <a:r>
              <a:rPr lang="en-US" altLang="zh-TW" dirty="0"/>
              <a:t>Active Risk Rebalancing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2E0FD97-CD71-4667-B6B6-7EE48EE8922F}"/>
                  </a:ext>
                </a:extLst>
              </p:cNvPr>
              <p:cNvSpPr>
                <a:spLocks noGrp="1"/>
              </p:cNvSpPr>
              <p:nvPr>
                <p:ph idx="1"/>
              </p:nvPr>
            </p:nvSpPr>
            <p:spPr/>
            <p:txBody>
              <a:bodyPr/>
              <a:lstStyle/>
              <a:p>
                <a:pPr>
                  <a:lnSpc>
                    <a:spcPct val="110000"/>
                  </a:lnSpc>
                </a:pPr>
                <a:r>
                  <a:rPr lang="en-US" altLang="zh-TW" dirty="0"/>
                  <a:t>Active Risk</a:t>
                </a:r>
              </a:p>
              <a:p>
                <a:pPr marL="457200" lvl="1" indent="0">
                  <a:lnSpc>
                    <a:spcPct val="110000"/>
                  </a:lnSpc>
                  <a:buNone/>
                </a:pPr>
                <a:r>
                  <a:rPr lang="zh-TW" altLang="en-US" dirty="0"/>
                  <a:t>又稱追蹤誤差，投資組合和目標的差距</a:t>
                </a:r>
                <a:endParaRPr lang="en-US" altLang="zh-TW" dirty="0"/>
              </a:p>
              <a:p>
                <a:pPr marL="457200" lvl="1" indent="0">
                  <a:lnSpc>
                    <a:spcPct val="110000"/>
                  </a:lnSpc>
                  <a:buNone/>
                </a:pPr>
                <a:r>
                  <a:rPr lang="zh-TW" altLang="en-US" dirty="0"/>
                  <a:t>衡量方式：</a:t>
                </a:r>
                <a:endParaRPr lang="en-US" altLang="zh-TW" dirty="0"/>
              </a:p>
              <a:p>
                <a:pPr marL="914400" lvl="1" indent="-457200">
                  <a:lnSpc>
                    <a:spcPct val="110000"/>
                  </a:lnSpc>
                  <a:buFont typeface="+mj-lt"/>
                  <a:buAutoNum type="arabicPeriod"/>
                </a:pPr>
                <a:r>
                  <a:rPr lang="zh-TW" altLang="en-US" dirty="0"/>
                  <a:t>把投資組合報酬和最適投資組合報酬的差距</a:t>
                </a:r>
                <a:endParaRPr lang="en-US" altLang="zh-TW" dirty="0"/>
              </a:p>
              <a:p>
                <a:pPr marL="457200" lvl="1" indent="0">
                  <a:lnSpc>
                    <a:spcPct val="110000"/>
                  </a:lnSpc>
                  <a:buNone/>
                </a:pPr>
                <a:r>
                  <a:rPr lang="zh-TW" altLang="en-US"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𝑅𝑒𝑡𝑢𝑟𝑛</m:t>
                        </m:r>
                      </m:e>
                      <m:sub>
                        <m:r>
                          <a:rPr lang="en-US" altLang="zh-TW" b="0" i="1" smtClean="0">
                            <a:latin typeface="Cambria Math" panose="02040503050406030204" pitchFamily="18" charset="0"/>
                          </a:rPr>
                          <m:t>𝑝</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𝑅𝑒𝑡𝑢𝑟𝑛</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𝐴𝑐𝑡𝑖𝑣𝑒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𝑅𝑖𝑠𝑘</m:t>
                    </m:r>
                  </m:oMath>
                </a14:m>
                <a:endParaRPr lang="en-US" altLang="zh-TW" dirty="0"/>
              </a:p>
              <a:p>
                <a:pPr marL="457200" lvl="1" indent="0">
                  <a:lnSpc>
                    <a:spcPct val="110000"/>
                  </a:lnSpc>
                  <a:buNone/>
                </a:pPr>
                <a:r>
                  <a:rPr lang="en-US" altLang="zh-TW" dirty="0"/>
                  <a:t>      p</a:t>
                </a:r>
                <a:r>
                  <a:rPr lang="zh-TW" altLang="en-US" dirty="0"/>
                  <a:t>：投資組合    </a:t>
                </a:r>
                <a:r>
                  <a:rPr lang="en-US" altLang="zh-TW" dirty="0" err="1"/>
                  <a:t>i</a:t>
                </a:r>
                <a:r>
                  <a:rPr lang="zh-TW" altLang="en-US" dirty="0"/>
                  <a:t>：目標</a:t>
                </a:r>
                <a:endParaRPr lang="en-US" altLang="zh-TW" dirty="0"/>
              </a:p>
              <a:p>
                <a:pPr marL="914400" lvl="1" indent="-457200">
                  <a:lnSpc>
                    <a:spcPct val="110000"/>
                  </a:lnSpc>
                  <a:buFont typeface="+mj-lt"/>
                  <a:buAutoNum type="arabicPeriod" startAt="2"/>
                </a:pPr>
                <a:r>
                  <a:rPr lang="zh-TW" altLang="en-US" dirty="0"/>
                  <a:t>計算標準差的方式</a:t>
                </a:r>
                <a:endParaRPr lang="en-US" altLang="zh-TW" dirty="0"/>
              </a:p>
              <a:p>
                <a:pPr marL="457200" lvl="1" indent="0">
                  <a:lnSpc>
                    <a:spcPct val="110000"/>
                  </a:lnSpc>
                  <a:buNone/>
                </a:pPr>
                <a:r>
                  <a:rPr lang="zh-TW" altLang="en-US" dirty="0"/>
                  <a:t>       </a:t>
                </a:r>
                <a14:m>
                  <m:oMath xmlns:m="http://schemas.openxmlformats.org/officeDocument/2006/math">
                    <m:r>
                      <a:rPr lang="en-US" altLang="zh-TW" b="0" i="1" smtClean="0">
                        <a:latin typeface="Cambria Math" panose="02040503050406030204" pitchFamily="18" charset="0"/>
                      </a:rPr>
                      <m:t>𝑇𝐸</m:t>
                    </m:r>
                    <m:r>
                      <a:rPr lang="en-US" altLang="zh-TW" b="0" i="1" smtClean="0">
                        <a:latin typeface="Cambria Math" panose="02040503050406030204" pitchFamily="18" charset="0"/>
                      </a:rPr>
                      <m:t>=</m:t>
                    </m:r>
                    <m:rad>
                      <m:radPr>
                        <m:degHide m:val="on"/>
                        <m:ctrlPr>
                          <a:rPr lang="en-US" altLang="zh-TW" b="0" i="1" smtClean="0">
                            <a:latin typeface="Cambria Math" panose="02040503050406030204" pitchFamily="18" charset="0"/>
                          </a:rPr>
                        </m:ctrlPr>
                      </m:radPr>
                      <m:deg/>
                      <m:e>
                        <m:f>
                          <m:fPr>
                            <m:ctrlPr>
                              <a:rPr lang="en-US" altLang="zh-TW" b="0" i="1" smtClean="0">
                                <a:latin typeface="Cambria Math" panose="02040503050406030204" pitchFamily="18" charset="0"/>
                              </a:rPr>
                            </m:ctrlPr>
                          </m:fPr>
                          <m:num>
                            <m:nary>
                              <m:naryPr>
                                <m:chr m:val="∑"/>
                                <m:limLoc m:val="subSup"/>
                                <m:ctrlPr>
                                  <a:rPr lang="en-US" altLang="zh-TW" b="0" i="1" smtClean="0">
                                    <a:latin typeface="Cambria Math" panose="02040503050406030204" pitchFamily="18" charset="0"/>
                                  </a:rPr>
                                </m:ctrlPr>
                              </m:naryPr>
                              <m:sub>
                                <m:r>
                                  <m:rPr>
                                    <m:brk m:alnAt="25"/>
                                  </m:rPr>
                                  <a:rPr lang="en-US" altLang="zh-TW" b="0" i="1" smtClean="0">
                                    <a:latin typeface="Cambria Math" panose="02040503050406030204" pitchFamily="18" charset="0"/>
                                  </a:rPr>
                                  <m:t>𝑖</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𝑛</m:t>
                                </m:r>
                              </m:sup>
                              <m:e>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𝑝</m:t>
                                        </m:r>
                                      </m:sub>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𝐵</m:t>
                                        </m:r>
                                      </m:sub>
                                      <m:sup/>
                                    </m:sSubSup>
                                    <m:r>
                                      <a:rPr lang="en-US" altLang="zh-TW" b="0" i="1" smtClean="0">
                                        <a:latin typeface="Cambria Math" panose="02040503050406030204" pitchFamily="18" charset="0"/>
                                      </a:rPr>
                                      <m:t>)</m:t>
                                    </m:r>
                                  </m:e>
                                  <m:sup>
                                    <m:r>
                                      <a:rPr lang="en-US" altLang="zh-TW" b="0" i="1" smtClean="0">
                                        <a:latin typeface="Cambria Math" panose="02040503050406030204" pitchFamily="18" charset="0"/>
                                      </a:rPr>
                                      <m:t>2</m:t>
                                    </m:r>
                                  </m:sup>
                                </m:sSup>
                              </m:e>
                            </m:nary>
                          </m:num>
                          <m:den>
                            <m:r>
                              <a:rPr lang="en-US" altLang="zh-TW" b="0" i="1" smtClean="0">
                                <a:latin typeface="Cambria Math" panose="02040503050406030204" pitchFamily="18" charset="0"/>
                              </a:rPr>
                              <m:t>𝑁</m:t>
                            </m:r>
                            <m:r>
                              <a:rPr lang="en-US" altLang="zh-TW" b="0" i="1" smtClean="0">
                                <a:latin typeface="Cambria Math" panose="02040503050406030204" pitchFamily="18" charset="0"/>
                              </a:rPr>
                              <m:t>−1</m:t>
                            </m:r>
                          </m:den>
                        </m:f>
                      </m:e>
                    </m:rad>
                  </m:oMath>
                </a14:m>
                <a:endParaRPr lang="zh-TW" altLang="en-US" dirty="0"/>
              </a:p>
            </p:txBody>
          </p:sp>
        </mc:Choice>
        <mc:Fallback xmlns="">
          <p:sp>
            <p:nvSpPr>
              <p:cNvPr id="3" name="內容版面配置區 2">
                <a:extLst>
                  <a:ext uri="{FF2B5EF4-FFF2-40B4-BE49-F238E27FC236}">
                    <a16:creationId xmlns:a16="http://schemas.microsoft.com/office/drawing/2014/main" id="{82E0FD97-CD71-4667-B6B6-7EE48EE8922F}"/>
                  </a:ext>
                </a:extLst>
              </p:cNvPr>
              <p:cNvSpPr>
                <a:spLocks noGrp="1" noRot="1" noChangeAspect="1" noMove="1" noResize="1" noEditPoints="1" noAdjustHandles="1" noChangeArrowheads="1" noChangeShapeType="1" noTextEdit="1"/>
              </p:cNvSpPr>
              <p:nvPr>
                <p:ph idx="1"/>
              </p:nvPr>
            </p:nvSpPr>
            <p:spPr>
              <a:blipFill>
                <a:blip r:embed="rId2"/>
                <a:stretch>
                  <a:fillRect l="-1043" t="-1120"/>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107C8317-CD96-47E9-9DE3-6B664C0CF9A0}"/>
              </a:ext>
            </a:extLst>
          </p:cNvPr>
          <p:cNvPicPr>
            <a:picLocks noChangeAspect="1"/>
          </p:cNvPicPr>
          <p:nvPr/>
        </p:nvPicPr>
        <p:blipFill rotWithShape="1">
          <a:blip r:embed="rId3"/>
          <a:srcRect l="5549" t="46122" r="5059" b="5892"/>
          <a:stretch/>
        </p:blipFill>
        <p:spPr>
          <a:xfrm>
            <a:off x="5086226" y="5066114"/>
            <a:ext cx="3173645" cy="1398233"/>
          </a:xfrm>
          <a:prstGeom prst="rect">
            <a:avLst/>
          </a:prstGeom>
        </p:spPr>
      </p:pic>
    </p:spTree>
    <p:extLst>
      <p:ext uri="{BB962C8B-B14F-4D97-AF65-F5344CB8AC3E}">
        <p14:creationId xmlns:p14="http://schemas.microsoft.com/office/powerpoint/2010/main" val="25216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41B2F6-25CC-483A-A857-7FB52F72D8DE}"/>
              </a:ext>
            </a:extLst>
          </p:cNvPr>
          <p:cNvSpPr>
            <a:spLocks noGrp="1"/>
          </p:cNvSpPr>
          <p:nvPr>
            <p:ph type="title"/>
          </p:nvPr>
        </p:nvSpPr>
        <p:spPr/>
        <p:txBody>
          <a:bodyPr vert="horz" lIns="91440" tIns="45720" rIns="91440" bIns="45720" rtlCol="0" anchor="ctr">
            <a:normAutofit/>
          </a:bodyPr>
          <a:lstStyle/>
          <a:p>
            <a:r>
              <a:rPr lang="en-US" altLang="zh-TW" dirty="0"/>
              <a:t>Active Risk Rebalancing</a:t>
            </a:r>
            <a:endParaRPr lang="zh-TW" altLang="en-US" dirty="0"/>
          </a:p>
        </p:txBody>
      </p:sp>
      <p:sp>
        <p:nvSpPr>
          <p:cNvPr id="3" name="內容版面配置區 2">
            <a:extLst>
              <a:ext uri="{FF2B5EF4-FFF2-40B4-BE49-F238E27FC236}">
                <a16:creationId xmlns:a16="http://schemas.microsoft.com/office/drawing/2014/main" id="{82E0FD97-CD71-4667-B6B6-7EE48EE8922F}"/>
              </a:ext>
            </a:extLst>
          </p:cNvPr>
          <p:cNvSpPr>
            <a:spLocks noGrp="1"/>
          </p:cNvSpPr>
          <p:nvPr>
            <p:ph idx="1"/>
          </p:nvPr>
        </p:nvSpPr>
        <p:spPr>
          <a:xfrm>
            <a:off x="838200" y="1825624"/>
            <a:ext cx="10515600" cy="5032375"/>
          </a:xfrm>
        </p:spPr>
        <p:txBody>
          <a:bodyPr>
            <a:normAutofit/>
          </a:bodyPr>
          <a:lstStyle/>
          <a:p>
            <a:pPr>
              <a:lnSpc>
                <a:spcPct val="120000"/>
              </a:lnSpc>
            </a:pPr>
            <a:r>
              <a:rPr lang="zh-TW" altLang="en-US" dirty="0"/>
              <a:t>當</a:t>
            </a:r>
            <a:r>
              <a:rPr lang="en-US" altLang="zh-TW" dirty="0"/>
              <a:t>Active Risk</a:t>
            </a:r>
            <a:r>
              <a:rPr lang="zh-TW" altLang="en-US" dirty="0"/>
              <a:t>高於門檻，則進行調整，不過調整並不會使資產比率回到目標比率，而是回到門檻邊界</a:t>
            </a:r>
            <a:endParaRPr lang="en-US" altLang="zh-TW" dirty="0"/>
          </a:p>
          <a:p>
            <a:pPr>
              <a:lnSpc>
                <a:spcPct val="120000"/>
              </a:lnSpc>
            </a:pPr>
            <a:r>
              <a:rPr lang="zh-TW" altLang="en-US" dirty="0"/>
              <a:t>優點</a:t>
            </a:r>
            <a:endParaRPr lang="en-US" altLang="zh-TW" dirty="0"/>
          </a:p>
          <a:p>
            <a:pPr marL="457200" lvl="1" indent="0">
              <a:lnSpc>
                <a:spcPct val="120000"/>
              </a:lnSpc>
              <a:buNone/>
            </a:pPr>
            <a:r>
              <a:rPr lang="zh-TW" altLang="en-US" dirty="0"/>
              <a:t>此決策的效益與資產的表現、相關性及不調整回目標比率的規定有關</a:t>
            </a:r>
            <a:endParaRPr lang="en-US" altLang="zh-TW" dirty="0"/>
          </a:p>
          <a:p>
            <a:pPr>
              <a:lnSpc>
                <a:spcPct val="120000"/>
              </a:lnSpc>
            </a:pPr>
            <a:r>
              <a:rPr lang="zh-TW" altLang="en-US" dirty="0"/>
              <a:t>缺點</a:t>
            </a:r>
            <a:endParaRPr lang="en-US" altLang="zh-TW" dirty="0"/>
          </a:p>
          <a:p>
            <a:pPr marL="914400" lvl="1" indent="-457200">
              <a:lnSpc>
                <a:spcPct val="120000"/>
              </a:lnSpc>
              <a:buFont typeface="+mj-lt"/>
              <a:buAutoNum type="arabicPeriod"/>
            </a:pPr>
            <a:r>
              <a:rPr lang="zh-TW" altLang="en-US" dirty="0"/>
              <a:t>重新分配的過程不明確</a:t>
            </a:r>
            <a:endParaRPr lang="en-US" altLang="zh-TW" dirty="0"/>
          </a:p>
          <a:p>
            <a:pPr marL="914400" lvl="1" indent="-457200">
              <a:lnSpc>
                <a:spcPct val="120000"/>
              </a:lnSpc>
              <a:buFont typeface="+mj-lt"/>
              <a:buAutoNum type="arabicPeriod"/>
            </a:pPr>
            <a:r>
              <a:rPr lang="zh-TW" altLang="en-US" dirty="0"/>
              <a:t>設置門檻沒有考量風險趨避</a:t>
            </a:r>
            <a:endParaRPr lang="en-US" altLang="zh-TW" dirty="0"/>
          </a:p>
          <a:p>
            <a:pPr marL="914400" lvl="1" indent="-457200">
              <a:lnSpc>
                <a:spcPct val="120000"/>
              </a:lnSpc>
              <a:buFont typeface="+mj-lt"/>
              <a:buAutoNum type="arabicPeriod"/>
            </a:pPr>
            <a:r>
              <a:rPr lang="zh-TW" altLang="en-US" dirty="0"/>
              <a:t>門檻範圍不會考慮資產交易成本之間的差異</a:t>
            </a:r>
          </a:p>
        </p:txBody>
      </p:sp>
    </p:spTree>
    <p:extLst>
      <p:ext uri="{BB962C8B-B14F-4D97-AF65-F5344CB8AC3E}">
        <p14:creationId xmlns:p14="http://schemas.microsoft.com/office/powerpoint/2010/main" val="194739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469FB-E464-4525-A988-9908CAE8558D}"/>
              </a:ext>
            </a:extLst>
          </p:cNvPr>
          <p:cNvSpPr>
            <a:spLocks noGrp="1"/>
          </p:cNvSpPr>
          <p:nvPr>
            <p:ph type="title"/>
          </p:nvPr>
        </p:nvSpPr>
        <p:spPr/>
        <p:txBody>
          <a:bodyPr/>
          <a:lstStyle/>
          <a:p>
            <a:r>
              <a:rPr lang="zh-TW" altLang="en-US" dirty="0"/>
              <a:t>模擬結果</a:t>
            </a:r>
          </a:p>
        </p:txBody>
      </p:sp>
      <p:sp>
        <p:nvSpPr>
          <p:cNvPr id="3" name="內容版面配置區 2">
            <a:extLst>
              <a:ext uri="{FF2B5EF4-FFF2-40B4-BE49-F238E27FC236}">
                <a16:creationId xmlns:a16="http://schemas.microsoft.com/office/drawing/2014/main" id="{9A36FEA5-67B5-4421-9603-36B0C21A7637}"/>
              </a:ext>
            </a:extLst>
          </p:cNvPr>
          <p:cNvSpPr>
            <a:spLocks noGrp="1"/>
          </p:cNvSpPr>
          <p:nvPr>
            <p:ph idx="1"/>
          </p:nvPr>
        </p:nvSpPr>
        <p:spPr>
          <a:xfrm>
            <a:off x="838200" y="1825625"/>
            <a:ext cx="10515600" cy="4770484"/>
          </a:xfrm>
        </p:spPr>
        <p:txBody>
          <a:bodyPr>
            <a:normAutofit/>
          </a:bodyPr>
          <a:lstStyle/>
          <a:p>
            <a:pPr marL="0" indent="0">
              <a:lnSpc>
                <a:spcPct val="150000"/>
              </a:lnSpc>
              <a:buNone/>
            </a:pPr>
            <a:r>
              <a:rPr lang="zh-TW" altLang="en-US" dirty="0"/>
              <a:t>分成 </a:t>
            </a:r>
            <a:r>
              <a:rPr lang="en-US" altLang="zh-TW" dirty="0"/>
              <a:t>3</a:t>
            </a:r>
            <a:r>
              <a:rPr lang="zh-TW" altLang="en-US" dirty="0"/>
              <a:t> 個案例</a:t>
            </a:r>
            <a:r>
              <a:rPr lang="en-US" altLang="zh-TW" dirty="0"/>
              <a:t>(</a:t>
            </a:r>
            <a:r>
              <a:rPr lang="zh-TW" altLang="en-US" dirty="0"/>
              <a:t>每個案例包含 </a:t>
            </a:r>
            <a:r>
              <a:rPr lang="en-US" altLang="zh-TW" dirty="0"/>
              <a:t>3</a:t>
            </a:r>
            <a:r>
              <a:rPr lang="zh-TW" altLang="en-US" dirty="0"/>
              <a:t> 個風險性資產和 </a:t>
            </a:r>
            <a:r>
              <a:rPr lang="en-US" altLang="zh-TW" dirty="0"/>
              <a:t>1</a:t>
            </a:r>
            <a:r>
              <a:rPr lang="zh-TW" altLang="en-US"/>
              <a:t> 個</a:t>
            </a:r>
            <a:r>
              <a:rPr lang="zh-TW" altLang="en-US" dirty="0"/>
              <a:t>無風險資產</a:t>
            </a:r>
            <a:r>
              <a:rPr lang="en-US" altLang="zh-TW" dirty="0"/>
              <a:t>)</a:t>
            </a:r>
          </a:p>
          <a:p>
            <a:pPr marL="914400" lvl="1" indent="-457200">
              <a:lnSpc>
                <a:spcPct val="150000"/>
              </a:lnSpc>
              <a:buFont typeface="+mj-lt"/>
              <a:buAutoNum type="arabicPeriod"/>
            </a:pPr>
            <a:r>
              <a:rPr lang="zh-TW" altLang="en-US" dirty="0"/>
              <a:t>不同的平均數，較高的波動度有較高的平均數，所有風險性資產的交易成本皆相同</a:t>
            </a:r>
            <a:endParaRPr lang="en-US" altLang="zh-TW" dirty="0"/>
          </a:p>
          <a:p>
            <a:pPr marL="914400" lvl="1" indent="-457200">
              <a:lnSpc>
                <a:spcPct val="150000"/>
              </a:lnSpc>
              <a:buFont typeface="+mj-lt"/>
              <a:buAutoNum type="arabicPeriod"/>
            </a:pPr>
            <a:r>
              <a:rPr lang="zh-TW" altLang="en-US" dirty="0"/>
              <a:t>差不多的平均數，都有高的波動度，所有風險性資產的交易成本皆相同</a:t>
            </a:r>
            <a:endParaRPr lang="en-US" altLang="zh-TW" dirty="0"/>
          </a:p>
          <a:p>
            <a:pPr marL="914400" lvl="1" indent="-457200">
              <a:lnSpc>
                <a:spcPct val="150000"/>
              </a:lnSpc>
              <a:buFont typeface="+mj-lt"/>
              <a:buAutoNum type="arabicPeriod"/>
            </a:pPr>
            <a:r>
              <a:rPr lang="zh-TW" altLang="en-US" dirty="0"/>
              <a:t>差不多的平均數和波動度，有一個風險性資產的交易成本顯著較高</a:t>
            </a:r>
          </a:p>
          <a:p>
            <a:pPr marL="0" indent="0">
              <a:lnSpc>
                <a:spcPct val="150000"/>
              </a:lnSpc>
              <a:buNone/>
            </a:pPr>
            <a:r>
              <a:rPr lang="zh-TW" altLang="en-US" dirty="0"/>
              <a:t>所有案例皆以 </a:t>
            </a:r>
            <a:r>
              <a:rPr lang="en-US" altLang="zh-TW" dirty="0"/>
              <a:t>10</a:t>
            </a:r>
            <a:r>
              <a:rPr lang="zh-TW" altLang="en-US" dirty="0"/>
              <a:t> 年為模擬期間</a:t>
            </a:r>
          </a:p>
        </p:txBody>
      </p:sp>
    </p:spTree>
    <p:extLst>
      <p:ext uri="{BB962C8B-B14F-4D97-AF65-F5344CB8AC3E}">
        <p14:creationId xmlns:p14="http://schemas.microsoft.com/office/powerpoint/2010/main" val="201074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469FB-E464-4525-A988-9908CAE8558D}"/>
              </a:ext>
            </a:extLst>
          </p:cNvPr>
          <p:cNvSpPr>
            <a:spLocks noGrp="1"/>
          </p:cNvSpPr>
          <p:nvPr>
            <p:ph type="title"/>
          </p:nvPr>
        </p:nvSpPr>
        <p:spPr/>
        <p:txBody>
          <a:bodyPr/>
          <a:lstStyle/>
          <a:p>
            <a:r>
              <a:rPr lang="zh-TW" altLang="en-US" dirty="0"/>
              <a:t>模擬結果</a:t>
            </a:r>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A36FEA5-67B5-4421-9603-36B0C21A7637}"/>
                  </a:ext>
                </a:extLst>
              </p:cNvPr>
              <p:cNvSpPr>
                <a:spLocks noGrp="1"/>
              </p:cNvSpPr>
              <p:nvPr>
                <p:ph idx="1"/>
              </p:nvPr>
            </p:nvSpPr>
            <p:spPr>
              <a:xfrm>
                <a:off x="838200" y="1825624"/>
                <a:ext cx="10515600" cy="5032376"/>
              </a:xfrm>
            </p:spPr>
            <p:txBody>
              <a:bodyPr>
                <a:normAutofit/>
              </a:bodyPr>
              <a:lstStyle/>
              <a:p>
                <a:pPr>
                  <a:lnSpc>
                    <a:spcPct val="120000"/>
                  </a:lnSpc>
                </a:pPr>
                <a:r>
                  <a:rPr lang="zh-TW" altLang="en-US" dirty="0"/>
                  <a:t>進行調整時的交易成本皆由無風險資產的配置中扣除</a:t>
                </a:r>
                <a:endParaRPr lang="en-US" altLang="zh-TW" dirty="0"/>
              </a:p>
              <a:p>
                <a:pPr>
                  <a:lnSpc>
                    <a:spcPct val="120000"/>
                  </a:lnSpc>
                </a:pPr>
                <a:r>
                  <a:rPr lang="zh-TW" altLang="en-US" dirty="0"/>
                  <a:t>調整決策：</a:t>
                </a:r>
                <a:endParaRPr lang="en-US" altLang="zh-TW" dirty="0"/>
              </a:p>
              <a:p>
                <a:pPr marL="914400" lvl="1" indent="-457200">
                  <a:lnSpc>
                    <a:spcPct val="120000"/>
                  </a:lnSpc>
                  <a:buFont typeface="+mj-lt"/>
                  <a:buAutoNum type="arabicPeriod"/>
                </a:pPr>
                <a:r>
                  <a:rPr lang="zh-TW" altLang="en-US" dirty="0"/>
                  <a:t>最適化調整</a:t>
                </a:r>
                <a:endParaRPr lang="en-US" altLang="zh-TW" dirty="0"/>
              </a:p>
              <a:p>
                <a:pPr marL="914400" lvl="1" indent="-457200">
                  <a:lnSpc>
                    <a:spcPct val="120000"/>
                  </a:lnSpc>
                  <a:buFont typeface="+mj-lt"/>
                  <a:buAutoNum type="arabicPeriod"/>
                </a:pPr>
                <a:r>
                  <a:rPr lang="zh-TW" altLang="en-US" dirty="0"/>
                  <a:t>週期性調整 </a:t>
                </a:r>
                <a:r>
                  <a:rPr lang="en-US" altLang="zh-TW" dirty="0"/>
                  <a:t>(</a:t>
                </a:r>
                <a:r>
                  <a:rPr lang="zh-TW" altLang="en-US" dirty="0"/>
                  <a:t>日、週、月、季、半年、一年</a:t>
                </a:r>
                <a:r>
                  <a:rPr lang="en-US" altLang="zh-TW" dirty="0"/>
                  <a:t>)</a:t>
                </a:r>
              </a:p>
              <a:p>
                <a:pPr marL="914400" lvl="1" indent="-457200">
                  <a:lnSpc>
                    <a:spcPct val="120000"/>
                  </a:lnSpc>
                  <a:buFont typeface="+mj-lt"/>
                  <a:buAutoNum type="arabicPeriod"/>
                </a:pPr>
                <a:r>
                  <a:rPr lang="en-US" altLang="zh-TW" dirty="0"/>
                  <a:t>Percent Range Rebalancing (1%</a:t>
                </a:r>
                <a:r>
                  <a:rPr lang="zh-TW" altLang="en-US" dirty="0"/>
                  <a:t>、</a:t>
                </a:r>
                <a:r>
                  <a:rPr lang="en-US" altLang="zh-TW" dirty="0"/>
                  <a:t>2%</a:t>
                </a:r>
                <a:r>
                  <a:rPr lang="zh-TW" altLang="en-US" dirty="0"/>
                  <a:t>、</a:t>
                </a:r>
                <a:r>
                  <a:rPr lang="en-US" altLang="zh-TW" dirty="0"/>
                  <a:t>3 %</a:t>
                </a:r>
                <a:r>
                  <a:rPr lang="zh-TW" altLang="en-US" dirty="0"/>
                  <a:t>、 </a:t>
                </a:r>
                <a:r>
                  <a:rPr lang="en-US" altLang="zh-TW" dirty="0"/>
                  <a:t>4 %</a:t>
                </a:r>
                <a:r>
                  <a:rPr lang="zh-TW" altLang="en-US" dirty="0"/>
                  <a:t>、 </a:t>
                </a:r>
                <a:r>
                  <a:rPr lang="en-US" altLang="zh-TW" dirty="0"/>
                  <a:t>5 %</a:t>
                </a:r>
                <a:r>
                  <a:rPr lang="zh-TW" altLang="en-US" dirty="0"/>
                  <a:t>、 </a:t>
                </a:r>
                <a:r>
                  <a:rPr lang="en-US" altLang="zh-TW" dirty="0"/>
                  <a:t>10 %</a:t>
                </a:r>
                <a:r>
                  <a:rPr lang="zh-TW" altLang="en-US" dirty="0"/>
                  <a:t>、 </a:t>
                </a:r>
                <a:r>
                  <a:rPr lang="en-US" altLang="zh-TW" dirty="0"/>
                  <a:t>15 %</a:t>
                </a:r>
                <a:r>
                  <a:rPr lang="zh-TW" altLang="en-US" dirty="0"/>
                  <a:t>、</a:t>
                </a:r>
                <a:r>
                  <a:rPr lang="en-US" altLang="zh-TW" dirty="0"/>
                  <a:t>buy and hold)</a:t>
                </a:r>
              </a:p>
              <a:p>
                <a:pPr marL="914400" lvl="1" indent="-457200">
                  <a:lnSpc>
                    <a:spcPct val="120000"/>
                  </a:lnSpc>
                  <a:buFont typeface="+mj-lt"/>
                  <a:buAutoNum type="arabicPeriod"/>
                </a:pPr>
                <a:r>
                  <a:rPr lang="en-US" altLang="zh-TW" dirty="0"/>
                  <a:t>Equal Probability Rebalancing (</a:t>
                </a:r>
                <a:r>
                  <a:rPr lang="zh-TW" altLang="en-US" dirty="0"/>
                  <a:t>風險性資產</a:t>
                </a:r>
                <a14:m>
                  <m:oMath xmlns:m="http://schemas.openxmlformats.org/officeDocument/2006/math">
                    <m:r>
                      <a:rPr lang="en-US" altLang="zh-TW" b="0" i="1" smtClean="0">
                        <a:latin typeface="Cambria Math" panose="02040503050406030204" pitchFamily="18" charset="0"/>
                      </a:rPr>
                      <m:t>𝑖</m:t>
                    </m:r>
                  </m:oMath>
                </a14:m>
                <a:r>
                  <a:rPr lang="zh-TW" altLang="en-US" dirty="0"/>
                  <a:t>的範圍設定為</a:t>
                </a:r>
                <a14:m>
                  <m:oMath xmlns:m="http://schemas.openxmlformats.org/officeDocument/2006/math">
                    <m:r>
                      <a:rPr lang="en-US" altLang="zh-TW" b="0" i="1" smtClean="0">
                        <a:latin typeface="Cambria Math" panose="02040503050406030204" pitchFamily="18" charset="0"/>
                      </a:rPr>
                      <m:t>𝑥</m:t>
                    </m:r>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𝜎</m:t>
                        </m:r>
                      </m:e>
                      <m:sub>
                        <m:r>
                          <a:rPr lang="en-US" altLang="zh-TW" b="0" i="1" smtClean="0">
                            <a:latin typeface="Cambria Math" panose="02040503050406030204" pitchFamily="18" charset="0"/>
                          </a:rPr>
                          <m:t>𝑖</m:t>
                        </m:r>
                      </m:sub>
                    </m:sSub>
                  </m:oMath>
                </a14:m>
                <a:r>
                  <a:rPr lang="zh-TW" altLang="en-US" dirty="0"/>
                  <a:t>，其中</a:t>
                </a:r>
                <a14:m>
                  <m:oMath xmlns:m="http://schemas.openxmlformats.org/officeDocument/2006/math">
                    <m:r>
                      <a:rPr lang="en-US" altLang="zh-TW" b="0" i="1" smtClean="0">
                        <a:latin typeface="Cambria Math" panose="02040503050406030204" pitchFamily="18" charset="0"/>
                      </a:rPr>
                      <m:t>𝑥</m:t>
                    </m:r>
                    <m:r>
                      <a:rPr lang="en-US" altLang="zh-TW" b="0" i="1" smtClean="0">
                        <a:latin typeface="Cambria Math" panose="02040503050406030204" pitchFamily="18" charset="0"/>
                      </a:rPr>
                      <m:t>=5%</m:t>
                    </m:r>
                    <m:r>
                      <a:rPr lang="zh-TW" altLang="en-US" i="1">
                        <a:latin typeface="Cambria Math" panose="02040503050406030204" pitchFamily="18" charset="0"/>
                      </a:rPr>
                      <m:t>、</m:t>
                    </m:r>
                    <m:r>
                      <a:rPr lang="en-US" altLang="zh-TW" b="0" i="1" smtClean="0">
                        <a:latin typeface="Cambria Math" panose="02040503050406030204" pitchFamily="18" charset="0"/>
                      </a:rPr>
                      <m:t>20%</m:t>
                    </m:r>
                    <m:r>
                      <a:rPr lang="zh-TW" altLang="en-US" i="1">
                        <a:latin typeface="Cambria Math" panose="02040503050406030204" pitchFamily="18" charset="0"/>
                      </a:rPr>
                      <m:t>、</m:t>
                    </m:r>
                    <m:r>
                      <a:rPr lang="en-US" altLang="zh-TW" b="0" i="1" smtClean="0">
                        <a:latin typeface="Cambria Math" panose="02040503050406030204" pitchFamily="18" charset="0"/>
                      </a:rPr>
                      <m:t>35%</m:t>
                    </m:r>
                    <m:r>
                      <a:rPr lang="zh-TW" altLang="en-US" i="1">
                        <a:latin typeface="Cambria Math" panose="02040503050406030204" pitchFamily="18" charset="0"/>
                      </a:rPr>
                      <m:t>、</m:t>
                    </m:r>
                    <m:r>
                      <a:rPr lang="en-US" altLang="zh-TW" b="0" i="1" smtClean="0">
                        <a:latin typeface="Cambria Math" panose="02040503050406030204" pitchFamily="18" charset="0"/>
                      </a:rPr>
                      <m:t>50%</m:t>
                    </m:r>
                  </m:oMath>
                </a14:m>
                <a:r>
                  <a:rPr lang="en-US" altLang="zh-TW" dirty="0"/>
                  <a:t>)</a:t>
                </a:r>
              </a:p>
              <a:p>
                <a:pPr marL="914400" lvl="1" indent="-457200">
                  <a:lnSpc>
                    <a:spcPct val="120000"/>
                  </a:lnSpc>
                  <a:buFont typeface="+mj-lt"/>
                  <a:buAutoNum type="arabicPeriod"/>
                </a:pPr>
                <a:r>
                  <a:rPr lang="en-US" altLang="zh-TW" dirty="0"/>
                  <a:t>Active Risk Rebalancing (0.01 %</a:t>
                </a:r>
                <a:r>
                  <a:rPr lang="zh-TW" altLang="en-US" dirty="0"/>
                  <a:t>、 </a:t>
                </a:r>
                <a:r>
                  <a:rPr lang="en-US" altLang="zh-TW" dirty="0"/>
                  <a:t>0.03 %</a:t>
                </a:r>
                <a:r>
                  <a:rPr lang="zh-TW" altLang="en-US" dirty="0"/>
                  <a:t>、 </a:t>
                </a:r>
                <a:r>
                  <a:rPr lang="en-US" altLang="zh-TW" dirty="0"/>
                  <a:t>0.05 %</a:t>
                </a:r>
                <a:r>
                  <a:rPr lang="zh-TW" altLang="en-US" dirty="0"/>
                  <a:t>、 </a:t>
                </a:r>
                <a:r>
                  <a:rPr lang="en-US" altLang="zh-TW" dirty="0"/>
                  <a:t>0.1 %)</a:t>
                </a:r>
              </a:p>
              <a:p>
                <a:pPr marL="914400" lvl="1" indent="-457200">
                  <a:lnSpc>
                    <a:spcPct val="120000"/>
                  </a:lnSpc>
                  <a:buFont typeface="+mj-lt"/>
                  <a:buAutoNum type="arabicPeriod"/>
                </a:pPr>
                <a:endParaRPr lang="zh-TW" altLang="en-US" dirty="0"/>
              </a:p>
            </p:txBody>
          </p:sp>
        </mc:Choice>
        <mc:Fallback xmlns="">
          <p:sp>
            <p:nvSpPr>
              <p:cNvPr id="3" name="內容版面配置區 2">
                <a:extLst>
                  <a:ext uri="{FF2B5EF4-FFF2-40B4-BE49-F238E27FC236}">
                    <a16:creationId xmlns:a16="http://schemas.microsoft.com/office/drawing/2014/main" id="{9A36FEA5-67B5-4421-9603-36B0C21A7637}"/>
                  </a:ext>
                </a:extLst>
              </p:cNvPr>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043" t="-363" r="-17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0916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469FB-E464-4525-A988-9908CAE8558D}"/>
              </a:ext>
            </a:extLst>
          </p:cNvPr>
          <p:cNvSpPr>
            <a:spLocks noGrp="1"/>
          </p:cNvSpPr>
          <p:nvPr>
            <p:ph type="title"/>
          </p:nvPr>
        </p:nvSpPr>
        <p:spPr/>
        <p:txBody>
          <a:bodyPr/>
          <a:lstStyle/>
          <a:p>
            <a:r>
              <a:rPr lang="zh-TW" altLang="en-US" dirty="0"/>
              <a:t>模擬結果</a:t>
            </a:r>
          </a:p>
        </p:txBody>
      </p:sp>
      <p:pic>
        <p:nvPicPr>
          <p:cNvPr id="6" name="圖片 5">
            <a:extLst>
              <a:ext uri="{FF2B5EF4-FFF2-40B4-BE49-F238E27FC236}">
                <a16:creationId xmlns:a16="http://schemas.microsoft.com/office/drawing/2014/main" id="{071FD435-FC8C-44DF-93E2-7B3CCDF347DA}"/>
              </a:ext>
            </a:extLst>
          </p:cNvPr>
          <p:cNvPicPr>
            <a:picLocks noChangeAspect="1"/>
          </p:cNvPicPr>
          <p:nvPr/>
        </p:nvPicPr>
        <p:blipFill>
          <a:blip r:embed="rId2"/>
          <a:stretch>
            <a:fillRect/>
          </a:stretch>
        </p:blipFill>
        <p:spPr>
          <a:xfrm>
            <a:off x="3161771" y="870012"/>
            <a:ext cx="8954779" cy="5842449"/>
          </a:xfrm>
          <a:prstGeom prst="rect">
            <a:avLst/>
          </a:prstGeom>
        </p:spPr>
      </p:pic>
    </p:spTree>
    <p:extLst>
      <p:ext uri="{BB962C8B-B14F-4D97-AF65-F5344CB8AC3E}">
        <p14:creationId xmlns:p14="http://schemas.microsoft.com/office/powerpoint/2010/main" val="1956722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31547C-FB75-4CC0-9F87-768BA956DD83}"/>
              </a:ext>
            </a:extLst>
          </p:cNvPr>
          <p:cNvSpPr>
            <a:spLocks noGrp="1"/>
          </p:cNvSpPr>
          <p:nvPr>
            <p:ph type="title"/>
          </p:nvPr>
        </p:nvSpPr>
        <p:spPr/>
        <p:txBody>
          <a:bodyPr/>
          <a:lstStyle/>
          <a:p>
            <a:r>
              <a:rPr lang="zh-TW" altLang="en-US" dirty="0"/>
              <a:t>一年調整次數</a:t>
            </a:r>
          </a:p>
        </p:txBody>
      </p:sp>
      <p:sp>
        <p:nvSpPr>
          <p:cNvPr id="3" name="內容版面配置區 2">
            <a:extLst>
              <a:ext uri="{FF2B5EF4-FFF2-40B4-BE49-F238E27FC236}">
                <a16:creationId xmlns:a16="http://schemas.microsoft.com/office/drawing/2014/main" id="{8FC6A410-3622-423A-8907-B379FF4B2630}"/>
              </a:ext>
            </a:extLst>
          </p:cNvPr>
          <p:cNvSpPr>
            <a:spLocks noGrp="1"/>
          </p:cNvSpPr>
          <p:nvPr>
            <p:ph idx="1"/>
          </p:nvPr>
        </p:nvSpPr>
        <p:spPr/>
        <p:txBody>
          <a:bodyPr/>
          <a:lstStyle/>
          <a:p>
            <a:pPr>
              <a:lnSpc>
                <a:spcPct val="150000"/>
              </a:lnSpc>
            </a:pPr>
            <a:r>
              <a:rPr lang="zh-TW" altLang="en-US" dirty="0"/>
              <a:t>對於週期性和基於波動度的決策，隨著週期長度或波動度門檻越大，每年的調整次數越少</a:t>
            </a:r>
            <a:endParaRPr lang="en-US" altLang="zh-TW" dirty="0"/>
          </a:p>
          <a:p>
            <a:pPr>
              <a:lnSpc>
                <a:spcPct val="150000"/>
              </a:lnSpc>
            </a:pPr>
            <a:r>
              <a:rPr lang="zh-TW" altLang="en-US" dirty="0"/>
              <a:t>最適化調整和</a:t>
            </a:r>
            <a:r>
              <a:rPr lang="en-US" altLang="zh-TW" dirty="0"/>
              <a:t>Active Risk Rebalancing</a:t>
            </a:r>
            <a:r>
              <a:rPr lang="zh-TW" altLang="en-US" dirty="0"/>
              <a:t>是以少量的交易來把資產比率帶回無交易區域的邊界，因此出現一系列密集的調整是很常見的，因此這些決策通常有較多的調整次數</a:t>
            </a:r>
          </a:p>
        </p:txBody>
      </p:sp>
    </p:spTree>
    <p:extLst>
      <p:ext uri="{BB962C8B-B14F-4D97-AF65-F5344CB8AC3E}">
        <p14:creationId xmlns:p14="http://schemas.microsoft.com/office/powerpoint/2010/main" val="1517301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31547C-FB75-4CC0-9F87-768BA956DD83}"/>
              </a:ext>
            </a:extLst>
          </p:cNvPr>
          <p:cNvSpPr>
            <a:spLocks noGrp="1"/>
          </p:cNvSpPr>
          <p:nvPr>
            <p:ph type="title"/>
          </p:nvPr>
        </p:nvSpPr>
        <p:spPr/>
        <p:txBody>
          <a:bodyPr/>
          <a:lstStyle/>
          <a:p>
            <a:r>
              <a:rPr lang="zh-TW" altLang="en-US" dirty="0"/>
              <a:t>一年成交量</a:t>
            </a:r>
          </a:p>
        </p:txBody>
      </p:sp>
      <p:sp>
        <p:nvSpPr>
          <p:cNvPr id="3" name="內容版面配置區 2">
            <a:extLst>
              <a:ext uri="{FF2B5EF4-FFF2-40B4-BE49-F238E27FC236}">
                <a16:creationId xmlns:a16="http://schemas.microsoft.com/office/drawing/2014/main" id="{8FC6A410-3622-423A-8907-B379FF4B2630}"/>
              </a:ext>
            </a:extLst>
          </p:cNvPr>
          <p:cNvSpPr>
            <a:spLocks noGrp="1"/>
          </p:cNvSpPr>
          <p:nvPr>
            <p:ph idx="1"/>
          </p:nvPr>
        </p:nvSpPr>
        <p:spPr/>
        <p:txBody>
          <a:bodyPr/>
          <a:lstStyle/>
          <a:p>
            <a:pPr>
              <a:lnSpc>
                <a:spcPct val="150000"/>
              </a:lnSpc>
            </a:pPr>
            <a:r>
              <a:rPr lang="zh-TW" altLang="en-US" dirty="0"/>
              <a:t>對於週期性和基於波動度的決策，交易次數越頻繁，每年的成交量越多</a:t>
            </a:r>
            <a:endParaRPr lang="en-US" altLang="zh-TW" dirty="0"/>
          </a:p>
          <a:p>
            <a:pPr>
              <a:lnSpc>
                <a:spcPct val="150000"/>
              </a:lnSpc>
            </a:pPr>
            <a:r>
              <a:rPr lang="zh-TW" altLang="en-US" dirty="0"/>
              <a:t>最適化調整通常成交量減少大約</a:t>
            </a:r>
            <a:r>
              <a:rPr lang="en-US" altLang="zh-TW" dirty="0"/>
              <a:t>50%</a:t>
            </a:r>
            <a:endParaRPr lang="zh-TW" altLang="en-US" dirty="0"/>
          </a:p>
        </p:txBody>
      </p:sp>
    </p:spTree>
    <p:extLst>
      <p:ext uri="{BB962C8B-B14F-4D97-AF65-F5344CB8AC3E}">
        <p14:creationId xmlns:p14="http://schemas.microsoft.com/office/powerpoint/2010/main" val="108302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年追蹤誤差、年交易成本</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a:lnSpc>
                <a:spcPct val="150000"/>
              </a:lnSpc>
            </a:pPr>
            <a:r>
              <a:rPr lang="zh-TW" altLang="en-US" dirty="0"/>
              <a:t>常見的週期性或波動度的調整決策法，雖然容易理解和實施，但會出現一些有關交易成本及追蹤誤差平衡的問題。</a:t>
            </a:r>
          </a:p>
        </p:txBody>
      </p:sp>
      <p:grpSp>
        <p:nvGrpSpPr>
          <p:cNvPr id="8" name="群組 7">
            <a:extLst>
              <a:ext uri="{FF2B5EF4-FFF2-40B4-BE49-F238E27FC236}">
                <a16:creationId xmlns:a16="http://schemas.microsoft.com/office/drawing/2014/main" id="{B25E510C-1821-49C7-A421-096B83062D15}"/>
              </a:ext>
            </a:extLst>
          </p:cNvPr>
          <p:cNvGrpSpPr/>
          <p:nvPr/>
        </p:nvGrpSpPr>
        <p:grpSpPr>
          <a:xfrm>
            <a:off x="3070521" y="4400911"/>
            <a:ext cx="6055191" cy="1527777"/>
            <a:chOff x="2491993" y="2856197"/>
            <a:chExt cx="6055191" cy="1527777"/>
          </a:xfrm>
        </p:grpSpPr>
        <p:sp>
          <p:nvSpPr>
            <p:cNvPr id="4" name="等腰三角形 3">
              <a:extLst>
                <a:ext uri="{FF2B5EF4-FFF2-40B4-BE49-F238E27FC236}">
                  <a16:creationId xmlns:a16="http://schemas.microsoft.com/office/drawing/2014/main" id="{FDE5288A-D0A0-47A5-A35E-59EC26BD2CEF}"/>
                </a:ext>
              </a:extLst>
            </p:cNvPr>
            <p:cNvSpPr/>
            <p:nvPr/>
          </p:nvSpPr>
          <p:spPr>
            <a:xfrm>
              <a:off x="5355472" y="4167974"/>
              <a:ext cx="32400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58F5E5F1-4A68-47AE-9CFA-4615B6956143}"/>
                </a:ext>
              </a:extLst>
            </p:cNvPr>
            <p:cNvSpPr/>
            <p:nvPr/>
          </p:nvSpPr>
          <p:spPr>
            <a:xfrm rot="676755">
              <a:off x="3195472" y="4069037"/>
              <a:ext cx="4644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86774382-9C30-4762-AB48-A194BAF79D70}"/>
                </a:ext>
              </a:extLst>
            </p:cNvPr>
            <p:cNvSpPr/>
            <p:nvPr/>
          </p:nvSpPr>
          <p:spPr>
            <a:xfrm>
              <a:off x="2491993" y="2856197"/>
              <a:ext cx="1482570" cy="674702"/>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ea typeface="標楷體" panose="03000509000000000000" pitchFamily="65" charset="-120"/>
                </a:rPr>
                <a:t>交易成本</a:t>
              </a:r>
            </a:p>
          </p:txBody>
        </p:sp>
        <p:sp>
          <p:nvSpPr>
            <p:cNvPr id="7" name="矩形: 圓角 6">
              <a:extLst>
                <a:ext uri="{FF2B5EF4-FFF2-40B4-BE49-F238E27FC236}">
                  <a16:creationId xmlns:a16="http://schemas.microsoft.com/office/drawing/2014/main" id="{0B87D460-58C3-49BA-A7DA-EB808666BA7A}"/>
                </a:ext>
              </a:extLst>
            </p:cNvPr>
            <p:cNvSpPr/>
            <p:nvPr/>
          </p:nvSpPr>
          <p:spPr>
            <a:xfrm>
              <a:off x="7064614" y="3639069"/>
              <a:ext cx="1482570" cy="67470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00B050"/>
                  </a:solidFill>
                  <a:ea typeface="標楷體" panose="03000509000000000000" pitchFamily="65" charset="-120"/>
                </a:rPr>
                <a:t>追蹤誤差</a:t>
              </a:r>
            </a:p>
          </p:txBody>
        </p:sp>
      </p:grpSp>
      <p:sp>
        <p:nvSpPr>
          <p:cNvPr id="9" name="矩形: 圓角 8">
            <a:extLst>
              <a:ext uri="{FF2B5EF4-FFF2-40B4-BE49-F238E27FC236}">
                <a16:creationId xmlns:a16="http://schemas.microsoft.com/office/drawing/2014/main" id="{2E226620-DC81-4313-92B1-4AE83E5B0C5F}"/>
              </a:ext>
            </a:extLst>
          </p:cNvPr>
          <p:cNvSpPr/>
          <p:nvPr/>
        </p:nvSpPr>
        <p:spPr>
          <a:xfrm>
            <a:off x="1340528" y="3320249"/>
            <a:ext cx="5095783" cy="683580"/>
          </a:xfrm>
          <a:prstGeom prst="roundRect">
            <a:avLst/>
          </a:prstGeom>
          <a:solidFill>
            <a:schemeClr val="bg1"/>
          </a:solidFill>
          <a:ln w="38100">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chemeClr val="tx1"/>
                </a:solidFill>
                <a:latin typeface="Times New Roman" panose="02020603050405020304" pitchFamily="18" charset="0"/>
                <a:ea typeface="標楷體" panose="03000509000000000000" pitchFamily="65" charset="-120"/>
              </a:rPr>
              <a:t>EX. </a:t>
            </a:r>
            <a:r>
              <a:rPr lang="zh-TW" altLang="en-US" sz="2400" dirty="0">
                <a:solidFill>
                  <a:schemeClr val="tx1"/>
                </a:solidFill>
                <a:latin typeface="Times New Roman" panose="02020603050405020304" pitchFamily="18" charset="0"/>
                <a:ea typeface="標楷體" panose="03000509000000000000" pitchFamily="65" charset="-120"/>
              </a:rPr>
              <a:t>短週期或較窄的波動度門檻策略</a:t>
            </a:r>
          </a:p>
        </p:txBody>
      </p:sp>
    </p:spTree>
    <p:extLst>
      <p:ext uri="{BB962C8B-B14F-4D97-AF65-F5344CB8AC3E}">
        <p14:creationId xmlns:p14="http://schemas.microsoft.com/office/powerpoint/2010/main" val="37850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目標</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marL="514350" indent="-514350">
              <a:lnSpc>
                <a:spcPct val="150000"/>
              </a:lnSpc>
              <a:buFont typeface="+mj-lt"/>
              <a:buAutoNum type="arabicPeriod"/>
            </a:pPr>
            <a:r>
              <a:rPr lang="zh-TW" altLang="en-US" dirty="0"/>
              <a:t>了解高維度的最適化調整</a:t>
            </a:r>
            <a:endParaRPr lang="en-US" altLang="zh-TW" dirty="0"/>
          </a:p>
          <a:p>
            <a:pPr marL="971550" lvl="1" indent="-514350">
              <a:lnSpc>
                <a:spcPct val="150000"/>
              </a:lnSpc>
              <a:buFont typeface="+mj-lt"/>
              <a:buAutoNum type="arabicPeriod"/>
            </a:pPr>
            <a:endParaRPr lang="en-US" altLang="zh-TW" dirty="0"/>
          </a:p>
          <a:p>
            <a:pPr marL="457200" lvl="1" indent="0">
              <a:lnSpc>
                <a:spcPct val="150000"/>
              </a:lnSpc>
              <a:buNone/>
            </a:pPr>
            <a:endParaRPr lang="en-US" altLang="zh-TW" dirty="0"/>
          </a:p>
          <a:p>
            <a:pPr marL="514350" indent="-514350">
              <a:lnSpc>
                <a:spcPct val="150000"/>
              </a:lnSpc>
              <a:buFont typeface="+mj-lt"/>
              <a:buAutoNum type="arabicPeriod"/>
            </a:pPr>
            <a:r>
              <a:rPr lang="zh-TW" altLang="en-US" dirty="0"/>
              <a:t>了解最適化調整的結果</a:t>
            </a:r>
          </a:p>
        </p:txBody>
      </p:sp>
      <p:sp>
        <p:nvSpPr>
          <p:cNvPr id="16" name="矩形: 圓角 15">
            <a:extLst>
              <a:ext uri="{FF2B5EF4-FFF2-40B4-BE49-F238E27FC236}">
                <a16:creationId xmlns:a16="http://schemas.microsoft.com/office/drawing/2014/main" id="{7113F8CD-4A69-4CAF-8D1E-BDF3FEA2E05E}"/>
              </a:ext>
            </a:extLst>
          </p:cNvPr>
          <p:cNvSpPr/>
          <p:nvPr/>
        </p:nvSpPr>
        <p:spPr>
          <a:xfrm>
            <a:off x="1757779" y="2778711"/>
            <a:ext cx="2317072" cy="736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latin typeface="Times New Roman" panose="02020603050405020304" pitchFamily="18" charset="0"/>
                <a:ea typeface="標楷體" panose="03000509000000000000" pitchFamily="65" charset="-120"/>
              </a:rPr>
              <a:t>2</a:t>
            </a:r>
            <a:r>
              <a:rPr lang="zh-TW" altLang="en-US" sz="2800" dirty="0">
                <a:solidFill>
                  <a:schemeClr val="tx1"/>
                </a:solidFill>
                <a:latin typeface="Times New Roman" panose="02020603050405020304" pitchFamily="18" charset="0"/>
                <a:ea typeface="標楷體" panose="03000509000000000000" pitchFamily="65" charset="-120"/>
              </a:rPr>
              <a:t> 項風險資產</a:t>
            </a:r>
          </a:p>
        </p:txBody>
      </p:sp>
      <p:sp>
        <p:nvSpPr>
          <p:cNvPr id="17" name="矩形: 圓角 16">
            <a:extLst>
              <a:ext uri="{FF2B5EF4-FFF2-40B4-BE49-F238E27FC236}">
                <a16:creationId xmlns:a16="http://schemas.microsoft.com/office/drawing/2014/main" id="{FB845ECB-8069-40BF-A279-38ABB4755D88}"/>
              </a:ext>
            </a:extLst>
          </p:cNvPr>
          <p:cNvSpPr/>
          <p:nvPr/>
        </p:nvSpPr>
        <p:spPr>
          <a:xfrm>
            <a:off x="5665434" y="2778711"/>
            <a:ext cx="2317072" cy="736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tx1"/>
                </a:solidFill>
                <a:latin typeface="Times New Roman" panose="02020603050405020304" pitchFamily="18" charset="0"/>
                <a:ea typeface="標楷體" panose="03000509000000000000" pitchFamily="65" charset="-120"/>
              </a:rPr>
              <a:t>7</a:t>
            </a:r>
            <a:r>
              <a:rPr lang="zh-TW" altLang="en-US" sz="2800" dirty="0">
                <a:solidFill>
                  <a:schemeClr val="tx1"/>
                </a:solidFill>
                <a:latin typeface="Times New Roman" panose="02020603050405020304" pitchFamily="18" charset="0"/>
                <a:ea typeface="標楷體" panose="03000509000000000000" pitchFamily="65" charset="-120"/>
              </a:rPr>
              <a:t> 項風險資產</a:t>
            </a:r>
          </a:p>
        </p:txBody>
      </p:sp>
      <p:sp>
        <p:nvSpPr>
          <p:cNvPr id="18" name="箭號: 向右 17">
            <a:extLst>
              <a:ext uri="{FF2B5EF4-FFF2-40B4-BE49-F238E27FC236}">
                <a16:creationId xmlns:a16="http://schemas.microsoft.com/office/drawing/2014/main" id="{2CABE1D0-DB5F-4122-AAF3-39F583305D46}"/>
              </a:ext>
            </a:extLst>
          </p:cNvPr>
          <p:cNvSpPr/>
          <p:nvPr/>
        </p:nvSpPr>
        <p:spPr>
          <a:xfrm>
            <a:off x="4253144" y="3010416"/>
            <a:ext cx="1233996" cy="273436"/>
          </a:xfrm>
          <a:prstGeom prst="rightArrow">
            <a:avLst>
              <a:gd name="adj1" fmla="val 17533"/>
              <a:gd name="adj2" fmla="val 727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4245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年追蹤誤差、年交易成本</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a:lnSpc>
                <a:spcPct val="150000"/>
              </a:lnSpc>
            </a:pPr>
            <a:r>
              <a:rPr lang="zh-TW" altLang="en-US" dirty="0"/>
              <a:t>常見的週期性或波動度的調整決策法，雖然容易理解和實施，但會出現一些有關交易成本及追蹤誤差平衡的問題。</a:t>
            </a:r>
          </a:p>
        </p:txBody>
      </p:sp>
      <p:grpSp>
        <p:nvGrpSpPr>
          <p:cNvPr id="8" name="群組 7">
            <a:extLst>
              <a:ext uri="{FF2B5EF4-FFF2-40B4-BE49-F238E27FC236}">
                <a16:creationId xmlns:a16="http://schemas.microsoft.com/office/drawing/2014/main" id="{B25E510C-1821-49C7-A421-096B83062D15}"/>
              </a:ext>
            </a:extLst>
          </p:cNvPr>
          <p:cNvGrpSpPr/>
          <p:nvPr/>
        </p:nvGrpSpPr>
        <p:grpSpPr>
          <a:xfrm>
            <a:off x="3070521" y="4400135"/>
            <a:ext cx="6050958" cy="1528553"/>
            <a:chOff x="2491993" y="2855421"/>
            <a:chExt cx="6050958" cy="1528553"/>
          </a:xfrm>
        </p:grpSpPr>
        <p:sp>
          <p:nvSpPr>
            <p:cNvPr id="4" name="等腰三角形 3">
              <a:extLst>
                <a:ext uri="{FF2B5EF4-FFF2-40B4-BE49-F238E27FC236}">
                  <a16:creationId xmlns:a16="http://schemas.microsoft.com/office/drawing/2014/main" id="{FDE5288A-D0A0-47A5-A35E-59EC26BD2CEF}"/>
                </a:ext>
              </a:extLst>
            </p:cNvPr>
            <p:cNvSpPr/>
            <p:nvPr/>
          </p:nvSpPr>
          <p:spPr>
            <a:xfrm>
              <a:off x="5355472" y="4167974"/>
              <a:ext cx="32400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58F5E5F1-4A68-47AE-9CFA-4615B6956143}"/>
                </a:ext>
              </a:extLst>
            </p:cNvPr>
            <p:cNvSpPr/>
            <p:nvPr/>
          </p:nvSpPr>
          <p:spPr>
            <a:xfrm rot="20923245" flipH="1">
              <a:off x="3195472" y="4069037"/>
              <a:ext cx="4644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86774382-9C30-4762-AB48-A194BAF79D70}"/>
                </a:ext>
              </a:extLst>
            </p:cNvPr>
            <p:cNvSpPr/>
            <p:nvPr/>
          </p:nvSpPr>
          <p:spPr>
            <a:xfrm>
              <a:off x="2491993" y="3639069"/>
              <a:ext cx="1482570" cy="674702"/>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ea typeface="標楷體" panose="03000509000000000000" pitchFamily="65" charset="-120"/>
                </a:rPr>
                <a:t>交易成本</a:t>
              </a:r>
            </a:p>
          </p:txBody>
        </p:sp>
        <p:sp>
          <p:nvSpPr>
            <p:cNvPr id="7" name="矩形: 圓角 6">
              <a:extLst>
                <a:ext uri="{FF2B5EF4-FFF2-40B4-BE49-F238E27FC236}">
                  <a16:creationId xmlns:a16="http://schemas.microsoft.com/office/drawing/2014/main" id="{0B87D460-58C3-49BA-A7DA-EB808666BA7A}"/>
                </a:ext>
              </a:extLst>
            </p:cNvPr>
            <p:cNvSpPr/>
            <p:nvPr/>
          </p:nvSpPr>
          <p:spPr>
            <a:xfrm>
              <a:off x="7060381" y="2855421"/>
              <a:ext cx="1482570" cy="67470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00B050"/>
                  </a:solidFill>
                  <a:ea typeface="標楷體" panose="03000509000000000000" pitchFamily="65" charset="-120"/>
                </a:rPr>
                <a:t>追蹤誤差</a:t>
              </a:r>
            </a:p>
          </p:txBody>
        </p:sp>
      </p:grpSp>
      <p:sp>
        <p:nvSpPr>
          <p:cNvPr id="9" name="矩形: 圓角 8">
            <a:extLst>
              <a:ext uri="{FF2B5EF4-FFF2-40B4-BE49-F238E27FC236}">
                <a16:creationId xmlns:a16="http://schemas.microsoft.com/office/drawing/2014/main" id="{2E226620-DC81-4313-92B1-4AE83E5B0C5F}"/>
              </a:ext>
            </a:extLst>
          </p:cNvPr>
          <p:cNvSpPr/>
          <p:nvPr/>
        </p:nvSpPr>
        <p:spPr>
          <a:xfrm>
            <a:off x="1340528" y="3320249"/>
            <a:ext cx="5095783" cy="683580"/>
          </a:xfrm>
          <a:prstGeom prst="roundRect">
            <a:avLst/>
          </a:prstGeom>
          <a:solidFill>
            <a:schemeClr val="bg1"/>
          </a:solidFill>
          <a:ln w="38100">
            <a:solidFill>
              <a:srgbClr val="AA7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400" dirty="0">
                <a:solidFill>
                  <a:schemeClr val="tx1"/>
                </a:solidFill>
                <a:latin typeface="Times New Roman" panose="02020603050405020304" pitchFamily="18" charset="0"/>
                <a:ea typeface="標楷體" panose="03000509000000000000" pitchFamily="65" charset="-120"/>
              </a:rPr>
              <a:t>EX. </a:t>
            </a:r>
            <a:r>
              <a:rPr lang="zh-TW" altLang="en-US" sz="2400" dirty="0">
                <a:solidFill>
                  <a:schemeClr val="tx1"/>
                </a:solidFill>
                <a:latin typeface="Times New Roman" panose="02020603050405020304" pitchFamily="18" charset="0"/>
                <a:ea typeface="標楷體" panose="03000509000000000000" pitchFamily="65" charset="-120"/>
              </a:rPr>
              <a:t>高週期或較寬的波動度門檻策略</a:t>
            </a:r>
          </a:p>
        </p:txBody>
      </p:sp>
    </p:spTree>
    <p:extLst>
      <p:ext uri="{BB962C8B-B14F-4D97-AF65-F5344CB8AC3E}">
        <p14:creationId xmlns:p14="http://schemas.microsoft.com/office/powerpoint/2010/main" val="14894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31547C-FB75-4CC0-9F87-768BA956DD83}"/>
              </a:ext>
            </a:extLst>
          </p:cNvPr>
          <p:cNvSpPr>
            <a:spLocks noGrp="1"/>
          </p:cNvSpPr>
          <p:nvPr>
            <p:ph type="title"/>
          </p:nvPr>
        </p:nvSpPr>
        <p:spPr/>
        <p:txBody>
          <a:bodyPr/>
          <a:lstStyle/>
          <a:p>
            <a:r>
              <a:rPr lang="zh-TW" altLang="en-US" dirty="0"/>
              <a:t>年追蹤誤差、年交易成本</a:t>
            </a:r>
          </a:p>
        </p:txBody>
      </p:sp>
      <p:sp>
        <p:nvSpPr>
          <p:cNvPr id="3" name="內容版面配置區 2">
            <a:extLst>
              <a:ext uri="{FF2B5EF4-FFF2-40B4-BE49-F238E27FC236}">
                <a16:creationId xmlns:a16="http://schemas.microsoft.com/office/drawing/2014/main" id="{8FC6A410-3622-423A-8907-B379FF4B2630}"/>
              </a:ext>
            </a:extLst>
          </p:cNvPr>
          <p:cNvSpPr>
            <a:spLocks noGrp="1"/>
          </p:cNvSpPr>
          <p:nvPr>
            <p:ph idx="1"/>
          </p:nvPr>
        </p:nvSpPr>
        <p:spPr>
          <a:xfrm>
            <a:off x="838200" y="1497151"/>
            <a:ext cx="9344487" cy="802165"/>
          </a:xfrm>
        </p:spPr>
        <p:txBody>
          <a:bodyPr/>
          <a:lstStyle/>
          <a:p>
            <a:pPr>
              <a:lnSpc>
                <a:spcPct val="150000"/>
              </a:lnSpc>
            </a:pPr>
            <a:r>
              <a:rPr lang="zh-TW" altLang="en-US" dirty="0"/>
              <a:t>最適化調整則是尋求這 </a:t>
            </a:r>
            <a:r>
              <a:rPr lang="en-US" altLang="zh-TW" dirty="0"/>
              <a:t>2</a:t>
            </a:r>
            <a:r>
              <a:rPr lang="zh-TW" altLang="en-US" dirty="0"/>
              <a:t> 個之間的平衡</a:t>
            </a:r>
          </a:p>
        </p:txBody>
      </p:sp>
      <p:pic>
        <p:nvPicPr>
          <p:cNvPr id="4" name="圖片 3">
            <a:extLst>
              <a:ext uri="{FF2B5EF4-FFF2-40B4-BE49-F238E27FC236}">
                <a16:creationId xmlns:a16="http://schemas.microsoft.com/office/drawing/2014/main" id="{DE6A8E55-90D6-4EB6-85BB-A6179CAF3211}"/>
              </a:ext>
            </a:extLst>
          </p:cNvPr>
          <p:cNvPicPr>
            <a:picLocks noChangeAspect="1"/>
          </p:cNvPicPr>
          <p:nvPr/>
        </p:nvPicPr>
        <p:blipFill>
          <a:blip r:embed="rId2"/>
          <a:stretch>
            <a:fillRect/>
          </a:stretch>
        </p:blipFill>
        <p:spPr>
          <a:xfrm>
            <a:off x="3141899" y="2214053"/>
            <a:ext cx="5908201" cy="4507267"/>
          </a:xfrm>
          <a:prstGeom prst="rect">
            <a:avLst/>
          </a:prstGeom>
        </p:spPr>
      </p:pic>
    </p:spTree>
    <p:extLst>
      <p:ext uri="{BB962C8B-B14F-4D97-AF65-F5344CB8AC3E}">
        <p14:creationId xmlns:p14="http://schemas.microsoft.com/office/powerpoint/2010/main" val="240111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31E54E-F304-4AE8-B050-3579ABC9B123}"/>
              </a:ext>
            </a:extLst>
          </p:cNvPr>
          <p:cNvSpPr>
            <a:spLocks noGrp="1"/>
          </p:cNvSpPr>
          <p:nvPr>
            <p:ph type="title"/>
          </p:nvPr>
        </p:nvSpPr>
        <p:spPr/>
        <p:txBody>
          <a:bodyPr/>
          <a:lstStyle/>
          <a:p>
            <a:r>
              <a:rPr lang="zh-TW" altLang="en-US" dirty="0"/>
              <a:t>期望效用</a:t>
            </a:r>
          </a:p>
        </p:txBody>
      </p:sp>
      <p:sp>
        <p:nvSpPr>
          <p:cNvPr id="3" name="內容版面配置區 2">
            <a:extLst>
              <a:ext uri="{FF2B5EF4-FFF2-40B4-BE49-F238E27FC236}">
                <a16:creationId xmlns:a16="http://schemas.microsoft.com/office/drawing/2014/main" id="{CC2388D2-B2B0-49FA-AE5C-6555DCFE5002}"/>
              </a:ext>
            </a:extLst>
          </p:cNvPr>
          <p:cNvSpPr>
            <a:spLocks noGrp="1"/>
          </p:cNvSpPr>
          <p:nvPr>
            <p:ph idx="1"/>
          </p:nvPr>
        </p:nvSpPr>
        <p:spPr/>
        <p:txBody>
          <a:bodyPr/>
          <a:lstStyle/>
          <a:p>
            <a:pPr>
              <a:lnSpc>
                <a:spcPct val="150000"/>
              </a:lnSpc>
            </a:pPr>
            <a:r>
              <a:rPr lang="zh-TW" altLang="en-US" dirty="0"/>
              <a:t>最適化調整有最高的期望效用</a:t>
            </a:r>
            <a:endParaRPr lang="en-US" altLang="zh-TW" dirty="0"/>
          </a:p>
          <a:p>
            <a:pPr>
              <a:lnSpc>
                <a:spcPct val="150000"/>
              </a:lnSpc>
            </a:pPr>
            <a:r>
              <a:rPr lang="en-US" altLang="zh-TW" dirty="0"/>
              <a:t>buy and hold </a:t>
            </a:r>
            <a:r>
              <a:rPr lang="zh-TW" altLang="en-US" dirty="0"/>
              <a:t>則是最低</a:t>
            </a:r>
            <a:endParaRPr lang="en-US" altLang="zh-TW" dirty="0"/>
          </a:p>
          <a:p>
            <a:pPr>
              <a:lnSpc>
                <a:spcPct val="150000"/>
              </a:lnSpc>
            </a:pPr>
            <a:r>
              <a:rPr lang="zh-TW" altLang="en-US" dirty="0"/>
              <a:t>調整次數過於不頻繁或是過於頻繁的決策期望效用為較差的</a:t>
            </a:r>
          </a:p>
        </p:txBody>
      </p:sp>
    </p:spTree>
    <p:extLst>
      <p:ext uri="{BB962C8B-B14F-4D97-AF65-F5344CB8AC3E}">
        <p14:creationId xmlns:p14="http://schemas.microsoft.com/office/powerpoint/2010/main" val="44111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429B80-78B6-4B30-A2EE-F9E4F151D758}"/>
              </a:ext>
            </a:extLst>
          </p:cNvPr>
          <p:cNvSpPr>
            <a:spLocks noGrp="1"/>
          </p:cNvSpPr>
          <p:nvPr>
            <p:ph type="title"/>
          </p:nvPr>
        </p:nvSpPr>
        <p:spPr/>
        <p:txBody>
          <a:bodyPr/>
          <a:lstStyle/>
          <a:p>
            <a:r>
              <a:rPr lang="zh-TW" altLang="en-US" dirty="0"/>
              <a:t>年報酬</a:t>
            </a:r>
          </a:p>
        </p:txBody>
      </p:sp>
      <p:sp>
        <p:nvSpPr>
          <p:cNvPr id="3" name="內容版面配置區 2">
            <a:extLst>
              <a:ext uri="{FF2B5EF4-FFF2-40B4-BE49-F238E27FC236}">
                <a16:creationId xmlns:a16="http://schemas.microsoft.com/office/drawing/2014/main" id="{BE732AD5-1A5F-43C2-89EC-D1610C50B0AC}"/>
              </a:ext>
            </a:extLst>
          </p:cNvPr>
          <p:cNvSpPr>
            <a:spLocks noGrp="1"/>
          </p:cNvSpPr>
          <p:nvPr>
            <p:ph idx="1"/>
          </p:nvPr>
        </p:nvSpPr>
        <p:spPr/>
        <p:txBody>
          <a:bodyPr/>
          <a:lstStyle/>
          <a:p>
            <a:pPr>
              <a:lnSpc>
                <a:spcPct val="150000"/>
              </a:lnSpc>
            </a:pPr>
            <a:r>
              <a:rPr lang="zh-TW" altLang="en-US" dirty="0"/>
              <a:t>年期望報酬</a:t>
            </a:r>
            <a:r>
              <a:rPr lang="en-US" altLang="zh-TW" dirty="0"/>
              <a:t>(</a:t>
            </a:r>
            <a:r>
              <a:rPr lang="zh-TW" altLang="en-US" dirty="0"/>
              <a:t>不含交易成本</a:t>
            </a:r>
            <a:r>
              <a:rPr lang="en-US" altLang="zh-TW" dirty="0"/>
              <a:t>)</a:t>
            </a:r>
            <a:r>
              <a:rPr lang="zh-TW" altLang="en-US" dirty="0"/>
              <a:t>，也顯示了期望報酬的誤差及標準差</a:t>
            </a:r>
            <a:endParaRPr lang="en-US" altLang="zh-TW" dirty="0"/>
          </a:p>
          <a:p>
            <a:pPr>
              <a:lnSpc>
                <a:spcPct val="150000"/>
              </a:lnSpc>
            </a:pPr>
            <a:r>
              <a:rPr lang="en-US" altLang="zh-TW" dirty="0"/>
              <a:t>buy and hold</a:t>
            </a:r>
            <a:r>
              <a:rPr lang="zh-TW" altLang="en-US" dirty="0"/>
              <a:t>有最高的報酬卻也有最高的變異數</a:t>
            </a:r>
            <a:endParaRPr lang="en-US" altLang="zh-TW" dirty="0"/>
          </a:p>
          <a:p>
            <a:pPr>
              <a:lnSpc>
                <a:spcPct val="150000"/>
              </a:lnSpc>
            </a:pPr>
            <a:r>
              <a:rPr lang="zh-TW" altLang="en-US" dirty="0"/>
              <a:t>與其他常見的調整決策法相比，最適化調整法可以提供更高的報酬和更低的風險</a:t>
            </a:r>
          </a:p>
          <a:p>
            <a:pPr>
              <a:lnSpc>
                <a:spcPct val="150000"/>
              </a:lnSpc>
            </a:pPr>
            <a:endParaRPr lang="en-US" altLang="zh-TW" dirty="0"/>
          </a:p>
          <a:p>
            <a:pPr>
              <a:lnSpc>
                <a:spcPct val="150000"/>
              </a:lnSpc>
            </a:pPr>
            <a:endParaRPr lang="zh-TW" altLang="en-US" dirty="0"/>
          </a:p>
        </p:txBody>
      </p:sp>
    </p:spTree>
    <p:extLst>
      <p:ext uri="{BB962C8B-B14F-4D97-AF65-F5344CB8AC3E}">
        <p14:creationId xmlns:p14="http://schemas.microsoft.com/office/powerpoint/2010/main" val="4028283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429B80-78B6-4B30-A2EE-F9E4F151D758}"/>
              </a:ext>
            </a:extLst>
          </p:cNvPr>
          <p:cNvSpPr>
            <a:spLocks noGrp="1"/>
          </p:cNvSpPr>
          <p:nvPr>
            <p:ph type="title"/>
          </p:nvPr>
        </p:nvSpPr>
        <p:spPr/>
        <p:txBody>
          <a:bodyPr/>
          <a:lstStyle/>
          <a:p>
            <a:r>
              <a:rPr lang="en-US" altLang="zh-TW" dirty="0"/>
              <a:t>Sharpe Ratio</a:t>
            </a:r>
            <a:endParaRPr lang="zh-TW" altLang="en-US" dirty="0"/>
          </a:p>
        </p:txBody>
      </p:sp>
      <p:sp>
        <p:nvSpPr>
          <p:cNvPr id="3" name="內容版面配置區 2">
            <a:extLst>
              <a:ext uri="{FF2B5EF4-FFF2-40B4-BE49-F238E27FC236}">
                <a16:creationId xmlns:a16="http://schemas.microsoft.com/office/drawing/2014/main" id="{BE732AD5-1A5F-43C2-89EC-D1610C50B0AC}"/>
              </a:ext>
            </a:extLst>
          </p:cNvPr>
          <p:cNvSpPr>
            <a:spLocks noGrp="1"/>
          </p:cNvSpPr>
          <p:nvPr>
            <p:ph idx="1"/>
          </p:nvPr>
        </p:nvSpPr>
        <p:spPr/>
        <p:txBody>
          <a:bodyPr/>
          <a:lstStyle/>
          <a:p>
            <a:pPr>
              <a:lnSpc>
                <a:spcPct val="150000"/>
              </a:lnSpc>
            </a:pPr>
            <a:r>
              <a:rPr lang="zh-TW" altLang="en-US" dirty="0"/>
              <a:t>年報酬除以年報酬的標準差</a:t>
            </a:r>
            <a:endParaRPr lang="en-US" altLang="zh-TW" dirty="0"/>
          </a:p>
          <a:p>
            <a:pPr>
              <a:lnSpc>
                <a:spcPct val="150000"/>
              </a:lnSpc>
            </a:pPr>
            <a:r>
              <a:rPr lang="zh-TW" altLang="en-US" dirty="0"/>
              <a:t>最適化調整有最大的</a:t>
            </a:r>
            <a:r>
              <a:rPr lang="en-US" altLang="zh-TW" dirty="0"/>
              <a:t>Sharpe Ratio</a:t>
            </a:r>
            <a:r>
              <a:rPr lang="zh-TW" altLang="en-US" dirty="0"/>
              <a:t>，因為最適化調整平衡了風險及報酬之間的權衡</a:t>
            </a:r>
            <a:endParaRPr lang="en-US" altLang="zh-TW" dirty="0"/>
          </a:p>
          <a:p>
            <a:pPr>
              <a:lnSpc>
                <a:spcPct val="150000"/>
              </a:lnSpc>
            </a:pPr>
            <a:endParaRPr lang="zh-TW" altLang="en-US" dirty="0"/>
          </a:p>
        </p:txBody>
      </p:sp>
    </p:spTree>
    <p:extLst>
      <p:ext uri="{BB962C8B-B14F-4D97-AF65-F5344CB8AC3E}">
        <p14:creationId xmlns:p14="http://schemas.microsoft.com/office/powerpoint/2010/main" val="2062446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429B80-78B6-4B30-A2EE-F9E4F151D758}"/>
              </a:ext>
            </a:extLst>
          </p:cNvPr>
          <p:cNvSpPr>
            <a:spLocks noGrp="1"/>
          </p:cNvSpPr>
          <p:nvPr>
            <p:ph type="title"/>
          </p:nvPr>
        </p:nvSpPr>
        <p:spPr/>
        <p:txBody>
          <a:bodyPr/>
          <a:lstStyle/>
          <a:p>
            <a:r>
              <a:rPr lang="zh-TW" altLang="en-US" dirty="0"/>
              <a:t>參考資料</a:t>
            </a:r>
          </a:p>
        </p:txBody>
      </p:sp>
      <p:sp>
        <p:nvSpPr>
          <p:cNvPr id="3" name="內容版面配置區 2">
            <a:extLst>
              <a:ext uri="{FF2B5EF4-FFF2-40B4-BE49-F238E27FC236}">
                <a16:creationId xmlns:a16="http://schemas.microsoft.com/office/drawing/2014/main" id="{BE732AD5-1A5F-43C2-89EC-D1610C50B0AC}"/>
              </a:ext>
            </a:extLst>
          </p:cNvPr>
          <p:cNvSpPr>
            <a:spLocks noGrp="1"/>
          </p:cNvSpPr>
          <p:nvPr>
            <p:ph idx="1"/>
          </p:nvPr>
        </p:nvSpPr>
        <p:spPr/>
        <p:txBody>
          <a:bodyPr/>
          <a:lstStyle/>
          <a:p>
            <a:pPr>
              <a:lnSpc>
                <a:spcPct val="150000"/>
              </a:lnSpc>
            </a:pPr>
            <a:r>
              <a:rPr lang="en-US" altLang="zh-TW" dirty="0"/>
              <a:t>Optimal Portfolio Rebalancing</a:t>
            </a:r>
            <a:r>
              <a:rPr lang="zh-TW" altLang="en-US" dirty="0"/>
              <a:t> </a:t>
            </a:r>
            <a:r>
              <a:rPr lang="en-US" altLang="zh-TW" dirty="0"/>
              <a:t>with Transaction Costs</a:t>
            </a:r>
          </a:p>
          <a:p>
            <a:pPr marL="457200" lvl="1" indent="0">
              <a:lnSpc>
                <a:spcPct val="150000"/>
              </a:lnSpc>
              <a:buNone/>
            </a:pPr>
            <a:r>
              <a:rPr lang="en-US" altLang="zh-TW" dirty="0"/>
              <a:t>Christopher Donohue </a:t>
            </a:r>
            <a:r>
              <a:rPr lang="zh-TW" altLang="en-US" dirty="0"/>
              <a:t>、</a:t>
            </a:r>
            <a:r>
              <a:rPr lang="en-US" altLang="zh-TW" dirty="0"/>
              <a:t> Kenneth Yip</a:t>
            </a:r>
            <a:r>
              <a:rPr lang="zh-TW" altLang="en-US" dirty="0"/>
              <a:t> </a:t>
            </a:r>
            <a:r>
              <a:rPr lang="en-US" altLang="zh-TW" dirty="0"/>
              <a:t>, 2003 </a:t>
            </a:r>
            <a:r>
              <a:rPr lang="en-US" altLang="zh-TW"/>
              <a:t>, THE </a:t>
            </a:r>
            <a:r>
              <a:rPr lang="en-US" altLang="zh-TW" dirty="0"/>
              <a:t>JOURNAL OF PORTFOLIO MANAGEMENT</a:t>
            </a:r>
          </a:p>
          <a:p>
            <a:pPr>
              <a:lnSpc>
                <a:spcPct val="150000"/>
              </a:lnSpc>
            </a:pPr>
            <a:r>
              <a:rPr lang="en-US" altLang="zh-TW" dirty="0"/>
              <a:t>Active Risk</a:t>
            </a:r>
          </a:p>
          <a:p>
            <a:pPr marL="457200" lvl="1" indent="0">
              <a:lnSpc>
                <a:spcPct val="150000"/>
              </a:lnSpc>
              <a:buNone/>
            </a:pPr>
            <a:r>
              <a:rPr lang="en-US" altLang="zh-TW" dirty="0"/>
              <a:t>https://investinganswers.com/financial-dictionary/investing/active-risk-5544</a:t>
            </a:r>
          </a:p>
          <a:p>
            <a:pPr>
              <a:lnSpc>
                <a:spcPct val="150000"/>
              </a:lnSpc>
            </a:pPr>
            <a:endParaRPr lang="zh-TW" altLang="en-US" dirty="0"/>
          </a:p>
        </p:txBody>
      </p:sp>
    </p:spTree>
    <p:extLst>
      <p:ext uri="{BB962C8B-B14F-4D97-AF65-F5344CB8AC3E}">
        <p14:creationId xmlns:p14="http://schemas.microsoft.com/office/powerpoint/2010/main" val="118233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24A2ED-70F5-4D9B-81F9-FFB85E4ACECF}"/>
              </a:ext>
            </a:extLst>
          </p:cNvPr>
          <p:cNvSpPr>
            <a:spLocks noGrp="1"/>
          </p:cNvSpPr>
          <p:nvPr>
            <p:ph type="title"/>
          </p:nvPr>
        </p:nvSpPr>
        <p:spPr/>
        <p:txBody>
          <a:bodyPr/>
          <a:lstStyle/>
          <a:p>
            <a:r>
              <a:rPr lang="zh-TW" altLang="en-US" dirty="0"/>
              <a:t>最適化調整</a:t>
            </a:r>
          </a:p>
        </p:txBody>
      </p:sp>
      <p:sp>
        <p:nvSpPr>
          <p:cNvPr id="3" name="內容版面配置區 2">
            <a:extLst>
              <a:ext uri="{FF2B5EF4-FFF2-40B4-BE49-F238E27FC236}">
                <a16:creationId xmlns:a16="http://schemas.microsoft.com/office/drawing/2014/main" id="{D288668E-B082-4B55-928F-F8AE9F608EF4}"/>
              </a:ext>
            </a:extLst>
          </p:cNvPr>
          <p:cNvSpPr>
            <a:spLocks noGrp="1"/>
          </p:cNvSpPr>
          <p:nvPr>
            <p:ph idx="1"/>
          </p:nvPr>
        </p:nvSpPr>
        <p:spPr/>
        <p:txBody>
          <a:bodyPr/>
          <a:lstStyle/>
          <a:p>
            <a:pPr>
              <a:lnSpc>
                <a:spcPct val="150000"/>
              </a:lnSpc>
            </a:pPr>
            <a:r>
              <a:rPr lang="zh-TW" altLang="en-US" dirty="0"/>
              <a:t>定義無交易區域</a:t>
            </a:r>
            <a:endParaRPr lang="en-US" altLang="zh-TW" dirty="0"/>
          </a:p>
          <a:p>
            <a:pPr>
              <a:lnSpc>
                <a:spcPct val="150000"/>
              </a:lnSpc>
            </a:pPr>
            <a:r>
              <a:rPr lang="en-US" altLang="zh-TW" dirty="0"/>
              <a:t>Leland (1999)</a:t>
            </a:r>
          </a:p>
          <a:p>
            <a:pPr>
              <a:lnSpc>
                <a:spcPct val="150000"/>
              </a:lnSpc>
            </a:pPr>
            <a:r>
              <a:rPr lang="zh-TW" altLang="en-US" dirty="0"/>
              <a:t>最小化交易成本及追蹤誤差成本</a:t>
            </a:r>
          </a:p>
          <a:p>
            <a:pPr>
              <a:lnSpc>
                <a:spcPct val="150000"/>
              </a:lnSpc>
            </a:pPr>
            <a:endParaRPr lang="zh-TW" altLang="en-US" dirty="0"/>
          </a:p>
        </p:txBody>
      </p:sp>
    </p:spTree>
    <p:extLst>
      <p:ext uri="{BB962C8B-B14F-4D97-AF65-F5344CB8AC3E}">
        <p14:creationId xmlns:p14="http://schemas.microsoft.com/office/powerpoint/2010/main" val="340063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24A2ED-70F5-4D9B-81F9-FFB85E4ACECF}"/>
              </a:ext>
            </a:extLst>
          </p:cNvPr>
          <p:cNvSpPr>
            <a:spLocks noGrp="1"/>
          </p:cNvSpPr>
          <p:nvPr>
            <p:ph type="title"/>
          </p:nvPr>
        </p:nvSpPr>
        <p:spPr/>
        <p:txBody>
          <a:bodyPr/>
          <a:lstStyle/>
          <a:p>
            <a:r>
              <a:rPr lang="zh-TW" altLang="en-US" dirty="0"/>
              <a:t>最適化調整</a:t>
            </a:r>
          </a:p>
        </p:txBody>
      </p:sp>
      <p:sp>
        <p:nvSpPr>
          <p:cNvPr id="3" name="內容版面配置區 2">
            <a:extLst>
              <a:ext uri="{FF2B5EF4-FFF2-40B4-BE49-F238E27FC236}">
                <a16:creationId xmlns:a16="http://schemas.microsoft.com/office/drawing/2014/main" id="{D288668E-B082-4B55-928F-F8AE9F608EF4}"/>
              </a:ext>
            </a:extLst>
          </p:cNvPr>
          <p:cNvSpPr>
            <a:spLocks noGrp="1"/>
          </p:cNvSpPr>
          <p:nvPr>
            <p:ph idx="1"/>
          </p:nvPr>
        </p:nvSpPr>
        <p:spPr/>
        <p:txBody>
          <a:bodyPr/>
          <a:lstStyle/>
          <a:p>
            <a:r>
              <a:rPr lang="zh-TW" altLang="en-US" dirty="0"/>
              <a:t>定義無交易區域</a:t>
            </a:r>
          </a:p>
        </p:txBody>
      </p:sp>
      <p:pic>
        <p:nvPicPr>
          <p:cNvPr id="9" name="圖片 8">
            <a:extLst>
              <a:ext uri="{FF2B5EF4-FFF2-40B4-BE49-F238E27FC236}">
                <a16:creationId xmlns:a16="http://schemas.microsoft.com/office/drawing/2014/main" id="{F297FED6-CB1D-450E-BDC8-6AB33F14883E}"/>
              </a:ext>
            </a:extLst>
          </p:cNvPr>
          <p:cNvPicPr>
            <a:picLocks noChangeAspect="1"/>
          </p:cNvPicPr>
          <p:nvPr/>
        </p:nvPicPr>
        <p:blipFill>
          <a:blip r:embed="rId2"/>
          <a:stretch>
            <a:fillRect/>
          </a:stretch>
        </p:blipFill>
        <p:spPr>
          <a:xfrm>
            <a:off x="2432399" y="2428164"/>
            <a:ext cx="7327201" cy="3589001"/>
          </a:xfrm>
          <a:prstGeom prst="rect">
            <a:avLst/>
          </a:prstGeom>
        </p:spPr>
      </p:pic>
    </p:spTree>
    <p:extLst>
      <p:ext uri="{BB962C8B-B14F-4D97-AF65-F5344CB8AC3E}">
        <p14:creationId xmlns:p14="http://schemas.microsoft.com/office/powerpoint/2010/main" val="230128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最適化調整</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marL="0" indent="0">
              <a:lnSpc>
                <a:spcPct val="150000"/>
              </a:lnSpc>
              <a:buNone/>
            </a:pPr>
            <a:r>
              <a:rPr lang="zh-TW" altLang="en-US" dirty="0"/>
              <a:t>交易只會發生在資產比例偏離出無交易區時，而調整的部分只是把比例帶回無交易區的邊界，而不是目標比率</a:t>
            </a:r>
          </a:p>
        </p:txBody>
      </p:sp>
    </p:spTree>
    <p:extLst>
      <p:ext uri="{BB962C8B-B14F-4D97-AF65-F5344CB8AC3E}">
        <p14:creationId xmlns:p14="http://schemas.microsoft.com/office/powerpoint/2010/main" val="367273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最適化調整</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a:lnSpc>
                <a:spcPct val="150000"/>
              </a:lnSpc>
            </a:pPr>
            <a:r>
              <a:rPr lang="zh-TW" altLang="en-US" dirty="0"/>
              <a:t>當只有單一風險性資產的時候，可以用常微分方程解決，然而進入多維</a:t>
            </a:r>
            <a:r>
              <a:rPr lang="en-US" altLang="zh-TW" dirty="0"/>
              <a:t>(</a:t>
            </a:r>
            <a:r>
              <a:rPr lang="zh-TW" altLang="en-US" dirty="0"/>
              <a:t>多個風險性資產</a:t>
            </a:r>
            <a:r>
              <a:rPr lang="en-US" altLang="zh-TW" dirty="0"/>
              <a:t>)</a:t>
            </a:r>
            <a:r>
              <a:rPr lang="zh-TW" altLang="en-US" dirty="0"/>
              <a:t>的狀態時，就必須使用偏微分方程，卻無法產生封閉解</a:t>
            </a:r>
            <a:endParaRPr lang="en-US" altLang="zh-TW" dirty="0"/>
          </a:p>
          <a:p>
            <a:pPr>
              <a:lnSpc>
                <a:spcPct val="150000"/>
              </a:lnSpc>
            </a:pPr>
            <a:r>
              <a:rPr lang="en-US" altLang="zh-TW" dirty="0"/>
              <a:t>Leland (1999)</a:t>
            </a:r>
            <a:r>
              <a:rPr lang="zh-TW" altLang="en-US" dirty="0"/>
              <a:t>提供了一種分析方法，用於近似於高維度的無交易區域，另外還提供了近似無交易區域邊緣的方法</a:t>
            </a:r>
          </a:p>
        </p:txBody>
      </p:sp>
    </p:spTree>
    <p:extLst>
      <p:ext uri="{BB962C8B-B14F-4D97-AF65-F5344CB8AC3E}">
        <p14:creationId xmlns:p14="http://schemas.microsoft.com/office/powerpoint/2010/main" val="242920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en-US" altLang="zh-TW" dirty="0"/>
              <a:t>Leland (1999)</a:t>
            </a:r>
            <a:endParaRPr lang="zh-TW" altLang="en-US" dirty="0"/>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pPr>
              <a:lnSpc>
                <a:spcPct val="150000"/>
              </a:lnSpc>
            </a:pPr>
            <a:r>
              <a:rPr lang="zh-TW" altLang="en-US" dirty="0"/>
              <a:t>建構次優價值函數</a:t>
            </a:r>
            <a:endParaRPr lang="en-US" altLang="zh-TW" dirty="0"/>
          </a:p>
          <a:p>
            <a:pPr>
              <a:lnSpc>
                <a:spcPct val="150000"/>
              </a:lnSpc>
            </a:pPr>
            <a:r>
              <a:rPr lang="en-US" altLang="zh-TW" dirty="0"/>
              <a:t>Hamilton-Jacobi-Bellman equation</a:t>
            </a:r>
            <a:endParaRPr lang="zh-TW" altLang="en-US" dirty="0"/>
          </a:p>
        </p:txBody>
      </p:sp>
      <p:pic>
        <p:nvPicPr>
          <p:cNvPr id="4" name="圖片 3">
            <a:extLst>
              <a:ext uri="{FF2B5EF4-FFF2-40B4-BE49-F238E27FC236}">
                <a16:creationId xmlns:a16="http://schemas.microsoft.com/office/drawing/2014/main" id="{FE2A4357-9385-4E93-AFDD-1A8B1E2C7C2C}"/>
              </a:ext>
            </a:extLst>
          </p:cNvPr>
          <p:cNvPicPr>
            <a:picLocks noChangeAspect="1"/>
          </p:cNvPicPr>
          <p:nvPr/>
        </p:nvPicPr>
        <p:blipFill rotWithShape="1">
          <a:blip r:embed="rId2"/>
          <a:srcRect l="114" t="15908" r="-114" b="7690"/>
          <a:stretch/>
        </p:blipFill>
        <p:spPr>
          <a:xfrm>
            <a:off x="1143755" y="3266983"/>
            <a:ext cx="9336821" cy="1770197"/>
          </a:xfrm>
          <a:prstGeom prst="rect">
            <a:avLst/>
          </a:prstGeom>
        </p:spPr>
      </p:pic>
    </p:spTree>
    <p:extLst>
      <p:ext uri="{BB962C8B-B14F-4D97-AF65-F5344CB8AC3E}">
        <p14:creationId xmlns:p14="http://schemas.microsoft.com/office/powerpoint/2010/main" val="309934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D3625-223F-4463-BD62-532774FC0135}"/>
              </a:ext>
            </a:extLst>
          </p:cNvPr>
          <p:cNvSpPr>
            <a:spLocks noGrp="1"/>
          </p:cNvSpPr>
          <p:nvPr>
            <p:ph type="title"/>
          </p:nvPr>
        </p:nvSpPr>
        <p:spPr/>
        <p:txBody>
          <a:bodyPr/>
          <a:lstStyle/>
          <a:p>
            <a:r>
              <a:rPr lang="zh-TW" altLang="en-US" dirty="0"/>
              <a:t>最適化調整</a:t>
            </a:r>
          </a:p>
        </p:txBody>
      </p:sp>
      <p:sp>
        <p:nvSpPr>
          <p:cNvPr id="3" name="內容版面配置區 2">
            <a:extLst>
              <a:ext uri="{FF2B5EF4-FFF2-40B4-BE49-F238E27FC236}">
                <a16:creationId xmlns:a16="http://schemas.microsoft.com/office/drawing/2014/main" id="{9A46386C-EC6B-4C49-9883-2413C587A5E9}"/>
              </a:ext>
            </a:extLst>
          </p:cNvPr>
          <p:cNvSpPr>
            <a:spLocks noGrp="1"/>
          </p:cNvSpPr>
          <p:nvPr>
            <p:ph idx="1"/>
          </p:nvPr>
        </p:nvSpPr>
        <p:spPr>
          <a:xfrm>
            <a:off x="838200" y="1825625"/>
            <a:ext cx="10515600" cy="4351338"/>
          </a:xfrm>
        </p:spPr>
        <p:txBody>
          <a:bodyPr/>
          <a:lstStyle/>
          <a:p>
            <a:r>
              <a:rPr lang="zh-TW" altLang="en-US" dirty="0"/>
              <a:t>最小化交易成本及追蹤誤差成本</a:t>
            </a:r>
          </a:p>
        </p:txBody>
      </p:sp>
      <p:grpSp>
        <p:nvGrpSpPr>
          <p:cNvPr id="8" name="群組 7">
            <a:extLst>
              <a:ext uri="{FF2B5EF4-FFF2-40B4-BE49-F238E27FC236}">
                <a16:creationId xmlns:a16="http://schemas.microsoft.com/office/drawing/2014/main" id="{B25E510C-1821-49C7-A421-096B83062D15}"/>
              </a:ext>
            </a:extLst>
          </p:cNvPr>
          <p:cNvGrpSpPr/>
          <p:nvPr/>
        </p:nvGrpSpPr>
        <p:grpSpPr>
          <a:xfrm>
            <a:off x="3032715" y="4001294"/>
            <a:ext cx="6126570" cy="1057382"/>
            <a:chOff x="2454187" y="3326592"/>
            <a:chExt cx="6126570" cy="1057382"/>
          </a:xfrm>
        </p:grpSpPr>
        <p:sp>
          <p:nvSpPr>
            <p:cNvPr id="4" name="等腰三角形 3">
              <a:extLst>
                <a:ext uri="{FF2B5EF4-FFF2-40B4-BE49-F238E27FC236}">
                  <a16:creationId xmlns:a16="http://schemas.microsoft.com/office/drawing/2014/main" id="{FDE5288A-D0A0-47A5-A35E-59EC26BD2CEF}"/>
                </a:ext>
              </a:extLst>
            </p:cNvPr>
            <p:cNvSpPr/>
            <p:nvPr/>
          </p:nvSpPr>
          <p:spPr>
            <a:xfrm>
              <a:off x="5355472" y="4167974"/>
              <a:ext cx="32400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58F5E5F1-4A68-47AE-9CFA-4615B6956143}"/>
                </a:ext>
              </a:extLst>
            </p:cNvPr>
            <p:cNvSpPr/>
            <p:nvPr/>
          </p:nvSpPr>
          <p:spPr>
            <a:xfrm>
              <a:off x="3195472" y="4069037"/>
              <a:ext cx="4644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86774382-9C30-4762-AB48-A194BAF79D70}"/>
                </a:ext>
              </a:extLst>
            </p:cNvPr>
            <p:cNvSpPr/>
            <p:nvPr/>
          </p:nvSpPr>
          <p:spPr>
            <a:xfrm>
              <a:off x="2454187" y="3326592"/>
              <a:ext cx="1482570" cy="674702"/>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ea typeface="標楷體" panose="03000509000000000000" pitchFamily="65" charset="-120"/>
                </a:rPr>
                <a:t>交易成本</a:t>
              </a:r>
            </a:p>
          </p:txBody>
        </p:sp>
        <p:sp>
          <p:nvSpPr>
            <p:cNvPr id="7" name="矩形: 圓角 6">
              <a:extLst>
                <a:ext uri="{FF2B5EF4-FFF2-40B4-BE49-F238E27FC236}">
                  <a16:creationId xmlns:a16="http://schemas.microsoft.com/office/drawing/2014/main" id="{0B87D460-58C3-49BA-A7DA-EB808666BA7A}"/>
                </a:ext>
              </a:extLst>
            </p:cNvPr>
            <p:cNvSpPr/>
            <p:nvPr/>
          </p:nvSpPr>
          <p:spPr>
            <a:xfrm>
              <a:off x="7098187" y="3326592"/>
              <a:ext cx="1482570" cy="674702"/>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00B050"/>
                  </a:solidFill>
                  <a:ea typeface="標楷體" panose="03000509000000000000" pitchFamily="65" charset="-120"/>
                </a:rPr>
                <a:t>追蹤誤差</a:t>
              </a:r>
            </a:p>
          </p:txBody>
        </p:sp>
      </p:grpSp>
      <p:sp>
        <p:nvSpPr>
          <p:cNvPr id="9" name="矩形: 圓角 8">
            <a:extLst>
              <a:ext uri="{FF2B5EF4-FFF2-40B4-BE49-F238E27FC236}">
                <a16:creationId xmlns:a16="http://schemas.microsoft.com/office/drawing/2014/main" id="{6EE06E8B-29D0-49E0-982B-AFCB9669ED33}"/>
              </a:ext>
            </a:extLst>
          </p:cNvPr>
          <p:cNvSpPr/>
          <p:nvPr/>
        </p:nvSpPr>
        <p:spPr>
          <a:xfrm>
            <a:off x="2442349" y="2500327"/>
            <a:ext cx="2663301" cy="1309588"/>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FF0000"/>
                </a:solidFill>
                <a:ea typeface="標楷體" panose="03000509000000000000" pitchFamily="65" charset="-120"/>
              </a:rPr>
              <a:t>調整時，交易資產所產生的成本</a:t>
            </a:r>
          </a:p>
        </p:txBody>
      </p:sp>
      <p:sp>
        <p:nvSpPr>
          <p:cNvPr id="10" name="矩形: 圓角 9">
            <a:extLst>
              <a:ext uri="{FF2B5EF4-FFF2-40B4-BE49-F238E27FC236}">
                <a16:creationId xmlns:a16="http://schemas.microsoft.com/office/drawing/2014/main" id="{4DE8D4BC-2797-439E-8404-B0B442B97FF4}"/>
              </a:ext>
            </a:extLst>
          </p:cNvPr>
          <p:cNvSpPr/>
          <p:nvPr/>
        </p:nvSpPr>
        <p:spPr>
          <a:xfrm>
            <a:off x="6856514" y="2500327"/>
            <a:ext cx="3122971" cy="1309588"/>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00B050"/>
                </a:solidFill>
                <a:ea typeface="標楷體" panose="03000509000000000000" pitchFamily="65" charset="-120"/>
              </a:rPr>
              <a:t>由於不做連續調整而導致的效用損失</a:t>
            </a:r>
          </a:p>
        </p:txBody>
      </p:sp>
      <p:pic>
        <p:nvPicPr>
          <p:cNvPr id="12" name="圖形 11" descr="服務台標誌">
            <a:extLst>
              <a:ext uri="{FF2B5EF4-FFF2-40B4-BE49-F238E27FC236}">
                <a16:creationId xmlns:a16="http://schemas.microsoft.com/office/drawing/2014/main" id="{414636D8-1ED4-4832-9200-9C4B68F1B2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3761596"/>
            <a:ext cx="914400" cy="914400"/>
          </a:xfrm>
          <a:prstGeom prst="rect">
            <a:avLst/>
          </a:prstGeom>
        </p:spPr>
      </p:pic>
      <p:sp>
        <p:nvSpPr>
          <p:cNvPr id="13" name="矩形: 圓角 12">
            <a:extLst>
              <a:ext uri="{FF2B5EF4-FFF2-40B4-BE49-F238E27FC236}">
                <a16:creationId xmlns:a16="http://schemas.microsoft.com/office/drawing/2014/main" id="{D8D6DFBD-56B4-47A1-BEDD-FCB6D6DEAC32}"/>
              </a:ext>
            </a:extLst>
          </p:cNvPr>
          <p:cNvSpPr/>
          <p:nvPr/>
        </p:nvSpPr>
        <p:spPr>
          <a:xfrm>
            <a:off x="2941644" y="5209475"/>
            <a:ext cx="6308711" cy="1283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rgbClr val="0070C0"/>
                </a:solidFill>
                <a:ea typeface="標楷體" panose="03000509000000000000" pitchFamily="65" charset="-120"/>
              </a:rPr>
              <a:t>無交易區域：未來交易和追蹤誤差成本的邊際下降小於或等於當前交易成本的邊際增長，因此最佳行動是不進行交易。</a:t>
            </a:r>
          </a:p>
        </p:txBody>
      </p:sp>
    </p:spTree>
    <p:extLst>
      <p:ext uri="{BB962C8B-B14F-4D97-AF65-F5344CB8AC3E}">
        <p14:creationId xmlns:p14="http://schemas.microsoft.com/office/powerpoint/2010/main" val="152952689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1425</Words>
  <Application>Microsoft Office PowerPoint</Application>
  <PresentationFormat>寬螢幕</PresentationFormat>
  <Paragraphs>175</Paragraphs>
  <Slides>35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35</vt:i4>
      </vt:variant>
    </vt:vector>
  </HeadingPairs>
  <TitlesOfParts>
    <vt:vector size="42" baseType="lpstr">
      <vt:lpstr>新細明體</vt:lpstr>
      <vt:lpstr>標楷體</vt:lpstr>
      <vt:lpstr>Arial</vt:lpstr>
      <vt:lpstr>Calibri</vt:lpstr>
      <vt:lpstr>Cambria Math</vt:lpstr>
      <vt:lpstr>Times New Roman</vt:lpstr>
      <vt:lpstr>Office 佈景主題</vt:lpstr>
      <vt:lpstr>Optimal Portfolio Rebalancing With Transaction Costs</vt:lpstr>
      <vt:lpstr>PowerPoint 簡報</vt:lpstr>
      <vt:lpstr>目標</vt:lpstr>
      <vt:lpstr>最適化調整</vt:lpstr>
      <vt:lpstr>最適化調整</vt:lpstr>
      <vt:lpstr>最適化調整</vt:lpstr>
      <vt:lpstr>最適化調整</vt:lpstr>
      <vt:lpstr>Leland (1999)</vt:lpstr>
      <vt:lpstr>最適化調整</vt:lpstr>
      <vt:lpstr>最適化調整</vt:lpstr>
      <vt:lpstr>目標比率</vt:lpstr>
      <vt:lpstr>交易成本</vt:lpstr>
      <vt:lpstr>風險趨避</vt:lpstr>
      <vt:lpstr>變異數</vt:lpstr>
      <vt:lpstr>變異數</vt:lpstr>
      <vt:lpstr>相關性</vt:lpstr>
      <vt:lpstr>總結</vt:lpstr>
      <vt:lpstr>其他常見的調整決策法</vt:lpstr>
      <vt:lpstr>週期性調整</vt:lpstr>
      <vt:lpstr>Percent Range Rebalancing</vt:lpstr>
      <vt:lpstr>Equal Probability Rebalancing</vt:lpstr>
      <vt:lpstr>Active Risk Rebalancing</vt:lpstr>
      <vt:lpstr>Active Risk Rebalancing</vt:lpstr>
      <vt:lpstr>模擬結果</vt:lpstr>
      <vt:lpstr>模擬結果</vt:lpstr>
      <vt:lpstr>模擬結果</vt:lpstr>
      <vt:lpstr>一年調整次數</vt:lpstr>
      <vt:lpstr>一年成交量</vt:lpstr>
      <vt:lpstr>年追蹤誤差、年交易成本</vt:lpstr>
      <vt:lpstr>年追蹤誤差、年交易成本</vt:lpstr>
      <vt:lpstr>年追蹤誤差、年交易成本</vt:lpstr>
      <vt:lpstr>期望效用</vt:lpstr>
      <vt:lpstr>年報酬</vt:lpstr>
      <vt:lpstr>Sharpe Ratio</vt:lpstr>
      <vt:lpstr>參考資料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Portfolio Rebalancing With Transaction Costs</dc:title>
  <dc:creator>鈺婷 傅</dc:creator>
  <cp:lastModifiedBy>鈺婷 傅</cp:lastModifiedBy>
  <cp:revision>3</cp:revision>
  <dcterms:created xsi:type="dcterms:W3CDTF">2019-02-11T06:47:52Z</dcterms:created>
  <dcterms:modified xsi:type="dcterms:W3CDTF">2019-02-25T01:57:58Z</dcterms:modified>
</cp:coreProperties>
</file>