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57" r:id="rId3"/>
    <p:sldId id="259" r:id="rId4"/>
    <p:sldId id="302" r:id="rId5"/>
    <p:sldId id="260" r:id="rId6"/>
    <p:sldId id="261" r:id="rId7"/>
    <p:sldId id="262" r:id="rId8"/>
    <p:sldId id="263" r:id="rId9"/>
    <p:sldId id="264" r:id="rId10"/>
    <p:sldId id="303" r:id="rId11"/>
    <p:sldId id="265" r:id="rId12"/>
    <p:sldId id="267" r:id="rId13"/>
    <p:sldId id="268" r:id="rId14"/>
    <p:sldId id="269" r:id="rId15"/>
    <p:sldId id="270" r:id="rId16"/>
    <p:sldId id="271" r:id="rId17"/>
    <p:sldId id="272" r:id="rId18"/>
    <p:sldId id="274" r:id="rId19"/>
    <p:sldId id="304" r:id="rId20"/>
    <p:sldId id="305" r:id="rId21"/>
    <p:sldId id="279" r:id="rId22"/>
    <p:sldId id="277" r:id="rId23"/>
    <p:sldId id="278" r:id="rId24"/>
    <p:sldId id="280" r:id="rId25"/>
    <p:sldId id="281" r:id="rId26"/>
    <p:sldId id="282" r:id="rId27"/>
    <p:sldId id="283" r:id="rId28"/>
    <p:sldId id="284" r:id="rId29"/>
    <p:sldId id="285" r:id="rId30"/>
    <p:sldId id="286" r:id="rId31"/>
    <p:sldId id="298" r:id="rId32"/>
    <p:sldId id="299" r:id="rId33"/>
    <p:sldId id="300" r:id="rId34"/>
    <p:sldId id="287" r:id="rId35"/>
    <p:sldId id="288" r:id="rId36"/>
    <p:sldId id="289" r:id="rId37"/>
    <p:sldId id="290" r:id="rId38"/>
    <p:sldId id="291" r:id="rId39"/>
    <p:sldId id="292" r:id="rId40"/>
    <p:sldId id="293" r:id="rId41"/>
    <p:sldId id="295" r:id="rId42"/>
    <p:sldId id="296" r:id="rId43"/>
  </p:sldIdLst>
  <p:sldSz cx="9144000" cy="6858000" type="screen4x3"/>
  <p:notesSz cx="6858000" cy="9144000"/>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6" autoAdjust="0"/>
    <p:restoredTop sz="94660"/>
  </p:normalViewPr>
  <p:slideViewPr>
    <p:cSldViewPr>
      <p:cViewPr varScale="1">
        <p:scale>
          <a:sx n="85" d="100"/>
          <a:sy n="85" d="100"/>
        </p:scale>
        <p:origin x="81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045E45-A41A-45AF-A43D-564FE8999312}"/>
              </a:ext>
            </a:extLst>
          </p:cNvPr>
          <p:cNvSpPr>
            <a:spLocks noGrp="1"/>
          </p:cNvSpPr>
          <p:nvPr>
            <p:ph type="ctrTitle"/>
          </p:nvPr>
        </p:nvSpPr>
        <p:spPr>
          <a:xfrm>
            <a:off x="1143000" y="1122363"/>
            <a:ext cx="6858000" cy="2387600"/>
          </a:xfrm>
        </p:spPr>
        <p:txBody>
          <a:bodyPr anchor="b"/>
          <a:lstStyle>
            <a:lvl1pPr algn="ctr">
              <a:defRPr sz="4500"/>
            </a:lvl1pPr>
          </a:lstStyle>
          <a:p>
            <a:r>
              <a:rPr lang="zh-TW" altLang="en-US"/>
              <a:t>按一下以編輯母片標題樣式</a:t>
            </a:r>
          </a:p>
        </p:txBody>
      </p:sp>
      <p:sp>
        <p:nvSpPr>
          <p:cNvPr id="3" name="副標題 2">
            <a:extLst>
              <a:ext uri="{FF2B5EF4-FFF2-40B4-BE49-F238E27FC236}">
                <a16:creationId xmlns:a16="http://schemas.microsoft.com/office/drawing/2014/main" id="{5903342F-C6D3-45B2-BD21-4BE29A85538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AC7BF1C6-E992-4973-9806-199F722B7A03}"/>
              </a:ext>
            </a:extLst>
          </p:cNvPr>
          <p:cNvSpPr>
            <a:spLocks noGrp="1"/>
          </p:cNvSpPr>
          <p:nvPr>
            <p:ph type="dt" sz="half" idx="10"/>
          </p:nvPr>
        </p:nvSpPr>
        <p:spPr/>
        <p:txBody>
          <a:bodyPr/>
          <a:lstStyle>
            <a:lvl1pPr>
              <a:defRPr/>
            </a:lvl1pPr>
          </a:lstStyle>
          <a:p>
            <a:pPr>
              <a:defRPr/>
            </a:pPr>
            <a:endParaRPr lang="en-US" altLang="zh-TW"/>
          </a:p>
        </p:txBody>
      </p:sp>
      <p:sp>
        <p:nvSpPr>
          <p:cNvPr id="5" name="頁尾版面配置區 4">
            <a:extLst>
              <a:ext uri="{FF2B5EF4-FFF2-40B4-BE49-F238E27FC236}">
                <a16:creationId xmlns:a16="http://schemas.microsoft.com/office/drawing/2014/main" id="{E4E6759C-89B7-4B9F-A0AB-E31A8CFC2EE8}"/>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8161DEB6-09B9-4B57-9F5C-8571E929857F}"/>
              </a:ext>
            </a:extLst>
          </p:cNvPr>
          <p:cNvSpPr>
            <a:spLocks noGrp="1"/>
          </p:cNvSpPr>
          <p:nvPr>
            <p:ph type="sldNum" sz="quarter" idx="12"/>
          </p:nvPr>
        </p:nvSpPr>
        <p:spPr/>
        <p:txBody>
          <a:bodyPr/>
          <a:lstStyle>
            <a:lvl1pPr>
              <a:defRPr/>
            </a:lvl1pPr>
          </a:lstStyle>
          <a:p>
            <a:pPr>
              <a:defRPr/>
            </a:pPr>
            <a:fld id="{0478A25D-C7E4-41FD-B07D-3A0A655ED067}" type="slidenum">
              <a:rPr lang="en-US" altLang="zh-TW"/>
              <a:pPr>
                <a:defRPr/>
              </a:pPr>
              <a:t>‹#›</a:t>
            </a:fld>
            <a:endParaRPr lang="en-US" altLang="zh-TW"/>
          </a:p>
        </p:txBody>
      </p:sp>
    </p:spTree>
    <p:extLst>
      <p:ext uri="{BB962C8B-B14F-4D97-AF65-F5344CB8AC3E}">
        <p14:creationId xmlns:p14="http://schemas.microsoft.com/office/powerpoint/2010/main" val="2013358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A1CFA9-21C2-432D-9C47-DFD064679088}"/>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B5F8FD6F-F451-4B7A-A3CA-FE2FA966299D}"/>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C9805BE-9C66-4C83-9658-52C2C998FBE2}"/>
              </a:ext>
            </a:extLst>
          </p:cNvPr>
          <p:cNvSpPr>
            <a:spLocks noGrp="1"/>
          </p:cNvSpPr>
          <p:nvPr>
            <p:ph type="dt" sz="half" idx="10"/>
          </p:nvPr>
        </p:nvSpPr>
        <p:spPr/>
        <p:txBody>
          <a:bodyPr/>
          <a:lstStyle>
            <a:lvl1pPr>
              <a:defRPr/>
            </a:lvl1pPr>
          </a:lstStyle>
          <a:p>
            <a:pPr>
              <a:defRPr/>
            </a:pPr>
            <a:endParaRPr lang="en-US" altLang="zh-TW"/>
          </a:p>
        </p:txBody>
      </p:sp>
      <p:sp>
        <p:nvSpPr>
          <p:cNvPr id="5" name="頁尾版面配置區 4">
            <a:extLst>
              <a:ext uri="{FF2B5EF4-FFF2-40B4-BE49-F238E27FC236}">
                <a16:creationId xmlns:a16="http://schemas.microsoft.com/office/drawing/2014/main" id="{8B7BDC3E-F47E-45CD-9478-71851945FC30}"/>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51D0E89C-2415-45AC-A178-2A7D04453F8D}"/>
              </a:ext>
            </a:extLst>
          </p:cNvPr>
          <p:cNvSpPr>
            <a:spLocks noGrp="1"/>
          </p:cNvSpPr>
          <p:nvPr>
            <p:ph type="sldNum" sz="quarter" idx="12"/>
          </p:nvPr>
        </p:nvSpPr>
        <p:spPr/>
        <p:txBody>
          <a:bodyPr/>
          <a:lstStyle>
            <a:lvl1pPr>
              <a:defRPr/>
            </a:lvl1pPr>
          </a:lstStyle>
          <a:p>
            <a:pPr>
              <a:defRPr/>
            </a:pPr>
            <a:fld id="{F6F95667-297F-41D2-AEC9-2EB1A3451555}" type="slidenum">
              <a:rPr lang="en-US" altLang="zh-TW"/>
              <a:pPr>
                <a:defRPr/>
              </a:pPr>
              <a:t>‹#›</a:t>
            </a:fld>
            <a:endParaRPr lang="en-US" altLang="zh-TW"/>
          </a:p>
        </p:txBody>
      </p:sp>
    </p:spTree>
    <p:extLst>
      <p:ext uri="{BB962C8B-B14F-4D97-AF65-F5344CB8AC3E}">
        <p14:creationId xmlns:p14="http://schemas.microsoft.com/office/powerpoint/2010/main" val="30431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02842F78-2E04-4A0C-99F1-1A1273BBA94C}"/>
              </a:ext>
            </a:extLst>
          </p:cNvPr>
          <p:cNvSpPr>
            <a:spLocks noGrp="1"/>
          </p:cNvSpPr>
          <p:nvPr>
            <p:ph type="title" orient="vert"/>
          </p:nvPr>
        </p:nvSpPr>
        <p:spPr>
          <a:xfrm>
            <a:off x="6543675" y="365125"/>
            <a:ext cx="1971675"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35811225-28F6-47A0-8D62-7CEE5D7794E1}"/>
              </a:ext>
            </a:extLst>
          </p:cNvPr>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5DAAE6F-5F18-41CD-9A0C-DCB992E61C32}"/>
              </a:ext>
            </a:extLst>
          </p:cNvPr>
          <p:cNvSpPr>
            <a:spLocks noGrp="1"/>
          </p:cNvSpPr>
          <p:nvPr>
            <p:ph type="dt" sz="half" idx="10"/>
          </p:nvPr>
        </p:nvSpPr>
        <p:spPr/>
        <p:txBody>
          <a:bodyPr/>
          <a:lstStyle>
            <a:lvl1pPr>
              <a:defRPr/>
            </a:lvl1pPr>
          </a:lstStyle>
          <a:p>
            <a:pPr>
              <a:defRPr/>
            </a:pPr>
            <a:endParaRPr lang="en-US" altLang="zh-TW"/>
          </a:p>
        </p:txBody>
      </p:sp>
      <p:sp>
        <p:nvSpPr>
          <p:cNvPr id="5" name="頁尾版面配置區 4">
            <a:extLst>
              <a:ext uri="{FF2B5EF4-FFF2-40B4-BE49-F238E27FC236}">
                <a16:creationId xmlns:a16="http://schemas.microsoft.com/office/drawing/2014/main" id="{7A4CEC2C-4194-4BC9-BC56-E9EB1B0CBF54}"/>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B2E74BD4-3E7D-47F7-B5BF-B42FE7A27581}"/>
              </a:ext>
            </a:extLst>
          </p:cNvPr>
          <p:cNvSpPr>
            <a:spLocks noGrp="1"/>
          </p:cNvSpPr>
          <p:nvPr>
            <p:ph type="sldNum" sz="quarter" idx="12"/>
          </p:nvPr>
        </p:nvSpPr>
        <p:spPr/>
        <p:txBody>
          <a:bodyPr/>
          <a:lstStyle>
            <a:lvl1pPr>
              <a:defRPr/>
            </a:lvl1pPr>
          </a:lstStyle>
          <a:p>
            <a:pPr>
              <a:defRPr/>
            </a:pPr>
            <a:fld id="{C7318350-FB46-4E54-AFDF-DB2F97B1D716}" type="slidenum">
              <a:rPr lang="en-US" altLang="zh-TW"/>
              <a:pPr>
                <a:defRPr/>
              </a:pPr>
              <a:t>‹#›</a:t>
            </a:fld>
            <a:endParaRPr lang="en-US" altLang="zh-TW"/>
          </a:p>
        </p:txBody>
      </p:sp>
    </p:spTree>
    <p:extLst>
      <p:ext uri="{BB962C8B-B14F-4D97-AF65-F5344CB8AC3E}">
        <p14:creationId xmlns:p14="http://schemas.microsoft.com/office/powerpoint/2010/main" val="1520241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1150938" y="214313"/>
            <a:ext cx="7804150" cy="5918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11">
            <a:extLst>
              <a:ext uri="{FF2B5EF4-FFF2-40B4-BE49-F238E27FC236}">
                <a16:creationId xmlns:a16="http://schemas.microsoft.com/office/drawing/2014/main" id="{641208FC-AA3C-4A98-BA00-78A80AF8C974}"/>
              </a:ext>
            </a:extLst>
          </p:cNvPr>
          <p:cNvSpPr>
            <a:spLocks noGrp="1" noChangeArrowheads="1"/>
          </p:cNvSpPr>
          <p:nvPr>
            <p:ph type="dt" sz="half" idx="10"/>
          </p:nvPr>
        </p:nvSpPr>
        <p:spPr/>
        <p:txBody>
          <a:bodyPr/>
          <a:lstStyle>
            <a:lvl1pPr>
              <a:defRPr/>
            </a:lvl1pPr>
          </a:lstStyle>
          <a:p>
            <a:pPr>
              <a:defRPr/>
            </a:pPr>
            <a:endParaRPr lang="en-US" altLang="zh-TW"/>
          </a:p>
        </p:txBody>
      </p:sp>
      <p:sp>
        <p:nvSpPr>
          <p:cNvPr id="4" name="Rectangle 12">
            <a:extLst>
              <a:ext uri="{FF2B5EF4-FFF2-40B4-BE49-F238E27FC236}">
                <a16:creationId xmlns:a16="http://schemas.microsoft.com/office/drawing/2014/main" id="{9B67C0C3-3C69-412C-A363-047903014B36}"/>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5" name="Rectangle 13">
            <a:extLst>
              <a:ext uri="{FF2B5EF4-FFF2-40B4-BE49-F238E27FC236}">
                <a16:creationId xmlns:a16="http://schemas.microsoft.com/office/drawing/2014/main" id="{AF42B506-B298-4CD2-AAB1-E69390C43298}"/>
              </a:ext>
            </a:extLst>
          </p:cNvPr>
          <p:cNvSpPr>
            <a:spLocks noGrp="1" noChangeArrowheads="1"/>
          </p:cNvSpPr>
          <p:nvPr>
            <p:ph type="sldNum" sz="quarter" idx="12"/>
          </p:nvPr>
        </p:nvSpPr>
        <p:spPr/>
        <p:txBody>
          <a:bodyPr/>
          <a:lstStyle>
            <a:lvl1pPr>
              <a:defRPr smtClean="0"/>
            </a:lvl1pPr>
          </a:lstStyle>
          <a:p>
            <a:pPr>
              <a:defRPr/>
            </a:pPr>
            <a:fld id="{ACD3B62D-FC9D-4A35-8BCD-61378E7BF742}" type="slidenum">
              <a:rPr lang="en-US" altLang="zh-TW"/>
              <a:pPr>
                <a:defRPr/>
              </a:pPr>
              <a:t>‹#›</a:t>
            </a:fld>
            <a:endParaRPr lang="en-US" altLang="zh-TW"/>
          </a:p>
        </p:txBody>
      </p:sp>
    </p:spTree>
    <p:extLst>
      <p:ext uri="{BB962C8B-B14F-4D97-AF65-F5344CB8AC3E}">
        <p14:creationId xmlns:p14="http://schemas.microsoft.com/office/powerpoint/2010/main" val="3110491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1150938" y="214313"/>
            <a:ext cx="7793037" cy="1462087"/>
          </a:xfrm>
        </p:spPr>
        <p:txBody>
          <a:bodyPr/>
          <a:lstStyle/>
          <a:p>
            <a:r>
              <a:rPr lang="zh-TW" altLang="en-US"/>
              <a:t>按一下以編輯母片標題樣式</a:t>
            </a:r>
          </a:p>
        </p:txBody>
      </p:sp>
      <p:sp>
        <p:nvSpPr>
          <p:cNvPr id="3" name="文字版面配置區 2"/>
          <p:cNvSpPr>
            <a:spLocks noGrp="1"/>
          </p:cNvSpPr>
          <p:nvPr>
            <p:ph type="body" sz="half" idx="1"/>
          </p:nvPr>
        </p:nvSpPr>
        <p:spPr>
          <a:xfrm>
            <a:off x="1182688" y="2017713"/>
            <a:ext cx="77724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1182688" y="4151313"/>
            <a:ext cx="7772400" cy="1981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1">
            <a:extLst>
              <a:ext uri="{FF2B5EF4-FFF2-40B4-BE49-F238E27FC236}">
                <a16:creationId xmlns:a16="http://schemas.microsoft.com/office/drawing/2014/main" id="{791B93C2-FB80-46D5-BE0B-7984B2A8EF4A}"/>
              </a:ext>
            </a:extLst>
          </p:cNvPr>
          <p:cNvSpPr>
            <a:spLocks noGrp="1" noChangeArrowheads="1"/>
          </p:cNvSpPr>
          <p:nvPr>
            <p:ph type="dt" sz="half" idx="10"/>
          </p:nvPr>
        </p:nvSpPr>
        <p:spPr/>
        <p:txBody>
          <a:bodyPr/>
          <a:lstStyle>
            <a:lvl1pPr>
              <a:defRPr/>
            </a:lvl1pPr>
          </a:lstStyle>
          <a:p>
            <a:pPr>
              <a:defRPr/>
            </a:pPr>
            <a:endParaRPr lang="en-US" altLang="zh-TW"/>
          </a:p>
        </p:txBody>
      </p:sp>
      <p:sp>
        <p:nvSpPr>
          <p:cNvPr id="6" name="Rectangle 12">
            <a:extLst>
              <a:ext uri="{FF2B5EF4-FFF2-40B4-BE49-F238E27FC236}">
                <a16:creationId xmlns:a16="http://schemas.microsoft.com/office/drawing/2014/main" id="{E8D35965-A622-4A35-88E0-3BA16EEDF034}"/>
              </a:ext>
            </a:extLst>
          </p:cNvPr>
          <p:cNvSpPr>
            <a:spLocks noGrp="1" noChangeArrowheads="1"/>
          </p:cNvSpPr>
          <p:nvPr>
            <p:ph type="ftr" sz="quarter" idx="11"/>
          </p:nvPr>
        </p:nvSpPr>
        <p:spPr/>
        <p:txBody>
          <a:bodyPr/>
          <a:lstStyle>
            <a:lvl1pPr>
              <a:defRPr/>
            </a:lvl1pPr>
          </a:lstStyle>
          <a:p>
            <a:pPr>
              <a:defRPr/>
            </a:pPr>
            <a:endParaRPr lang="en-US" altLang="zh-TW"/>
          </a:p>
        </p:txBody>
      </p:sp>
      <p:sp>
        <p:nvSpPr>
          <p:cNvPr id="7" name="Rectangle 13">
            <a:extLst>
              <a:ext uri="{FF2B5EF4-FFF2-40B4-BE49-F238E27FC236}">
                <a16:creationId xmlns:a16="http://schemas.microsoft.com/office/drawing/2014/main" id="{0664AE13-61F1-4D6C-ACCC-4E6EA4DC5A9A}"/>
              </a:ext>
            </a:extLst>
          </p:cNvPr>
          <p:cNvSpPr>
            <a:spLocks noGrp="1" noChangeArrowheads="1"/>
          </p:cNvSpPr>
          <p:nvPr>
            <p:ph type="sldNum" sz="quarter" idx="12"/>
          </p:nvPr>
        </p:nvSpPr>
        <p:spPr/>
        <p:txBody>
          <a:bodyPr/>
          <a:lstStyle>
            <a:lvl1pPr>
              <a:defRPr smtClean="0"/>
            </a:lvl1pPr>
          </a:lstStyle>
          <a:p>
            <a:pPr>
              <a:defRPr/>
            </a:pPr>
            <a:fld id="{E8FC498B-790F-4371-B476-AAC2A5DAAF69}" type="slidenum">
              <a:rPr lang="en-US" altLang="zh-TW"/>
              <a:pPr>
                <a:defRPr/>
              </a:pPr>
              <a:t>‹#›</a:t>
            </a:fld>
            <a:endParaRPr lang="en-US" altLang="zh-TW"/>
          </a:p>
        </p:txBody>
      </p:sp>
    </p:spTree>
    <p:extLst>
      <p:ext uri="{BB962C8B-B14F-4D97-AF65-F5344CB8AC3E}">
        <p14:creationId xmlns:p14="http://schemas.microsoft.com/office/powerpoint/2010/main" val="3911691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0C6218F-4557-41D1-A61E-148E0B9B5130}"/>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61993C80-4666-4954-BBAD-8DBD43A37F71}"/>
              </a:ext>
            </a:extLst>
          </p:cNvPr>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F867EBC-E149-4DEF-81CD-E51BF129A248}"/>
              </a:ext>
            </a:extLst>
          </p:cNvPr>
          <p:cNvSpPr>
            <a:spLocks noGrp="1"/>
          </p:cNvSpPr>
          <p:nvPr>
            <p:ph type="dt" sz="half" idx="10"/>
          </p:nvPr>
        </p:nvSpPr>
        <p:spPr/>
        <p:txBody>
          <a:bodyPr/>
          <a:lstStyle>
            <a:lvl1pPr>
              <a:defRPr/>
            </a:lvl1pPr>
          </a:lstStyle>
          <a:p>
            <a:pPr>
              <a:defRPr/>
            </a:pPr>
            <a:endParaRPr lang="en-US" altLang="zh-TW"/>
          </a:p>
        </p:txBody>
      </p:sp>
      <p:sp>
        <p:nvSpPr>
          <p:cNvPr id="5" name="頁尾版面配置區 4">
            <a:extLst>
              <a:ext uri="{FF2B5EF4-FFF2-40B4-BE49-F238E27FC236}">
                <a16:creationId xmlns:a16="http://schemas.microsoft.com/office/drawing/2014/main" id="{1B178D00-2002-42E2-B8F9-A42C2C516290}"/>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6BFB7C28-5AD6-48D4-A0A9-609119642A56}"/>
              </a:ext>
            </a:extLst>
          </p:cNvPr>
          <p:cNvSpPr>
            <a:spLocks noGrp="1"/>
          </p:cNvSpPr>
          <p:nvPr>
            <p:ph type="sldNum" sz="quarter" idx="12"/>
          </p:nvPr>
        </p:nvSpPr>
        <p:spPr/>
        <p:txBody>
          <a:bodyPr/>
          <a:lstStyle>
            <a:lvl1pPr>
              <a:defRPr/>
            </a:lvl1pPr>
          </a:lstStyle>
          <a:p>
            <a:pPr>
              <a:defRPr/>
            </a:pPr>
            <a:fld id="{74C6BCFD-0BCF-48BF-A4E5-AC902A9F13C0}" type="slidenum">
              <a:rPr lang="en-US" altLang="zh-TW"/>
              <a:pPr>
                <a:defRPr/>
              </a:pPr>
              <a:t>‹#›</a:t>
            </a:fld>
            <a:endParaRPr lang="en-US" altLang="zh-TW"/>
          </a:p>
        </p:txBody>
      </p:sp>
    </p:spTree>
    <p:extLst>
      <p:ext uri="{BB962C8B-B14F-4D97-AF65-F5344CB8AC3E}">
        <p14:creationId xmlns:p14="http://schemas.microsoft.com/office/powerpoint/2010/main" val="2849309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8CE6DE-D00F-47EB-B82D-F41BF3EE1C23}"/>
              </a:ext>
            </a:extLst>
          </p:cNvPr>
          <p:cNvSpPr>
            <a:spLocks noGrp="1"/>
          </p:cNvSpPr>
          <p:nvPr>
            <p:ph type="title"/>
          </p:nvPr>
        </p:nvSpPr>
        <p:spPr>
          <a:xfrm>
            <a:off x="623888" y="1709739"/>
            <a:ext cx="7886700" cy="2852737"/>
          </a:xfrm>
        </p:spPr>
        <p:txBody>
          <a:bodyPr anchor="b"/>
          <a:lstStyle>
            <a:lvl1pPr>
              <a:defRPr sz="45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4E1E2092-1045-4FFC-9039-96350925364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6154853D-7B47-46C9-8D26-E5E5EB440272}"/>
              </a:ext>
            </a:extLst>
          </p:cNvPr>
          <p:cNvSpPr>
            <a:spLocks noGrp="1"/>
          </p:cNvSpPr>
          <p:nvPr>
            <p:ph type="dt" sz="half" idx="10"/>
          </p:nvPr>
        </p:nvSpPr>
        <p:spPr/>
        <p:txBody>
          <a:bodyPr/>
          <a:lstStyle>
            <a:lvl1pPr>
              <a:defRPr/>
            </a:lvl1pPr>
          </a:lstStyle>
          <a:p>
            <a:pPr>
              <a:defRPr/>
            </a:pPr>
            <a:endParaRPr lang="en-US" altLang="zh-TW"/>
          </a:p>
        </p:txBody>
      </p:sp>
      <p:sp>
        <p:nvSpPr>
          <p:cNvPr id="5" name="頁尾版面配置區 4">
            <a:extLst>
              <a:ext uri="{FF2B5EF4-FFF2-40B4-BE49-F238E27FC236}">
                <a16:creationId xmlns:a16="http://schemas.microsoft.com/office/drawing/2014/main" id="{3C8E4BFC-06C0-45B6-924F-78BA595B1E92}"/>
              </a:ext>
            </a:extLst>
          </p:cNvPr>
          <p:cNvSpPr>
            <a:spLocks noGrp="1"/>
          </p:cNvSpPr>
          <p:nvPr>
            <p:ph type="ftr" sz="quarter" idx="11"/>
          </p:nvPr>
        </p:nvSpPr>
        <p:spPr/>
        <p:txBody>
          <a:bodyPr/>
          <a:lstStyle>
            <a:lvl1pPr>
              <a:defRPr/>
            </a:lvl1pPr>
          </a:lstStyle>
          <a:p>
            <a:pPr>
              <a:defRPr/>
            </a:pPr>
            <a:endParaRPr lang="en-US" altLang="zh-TW"/>
          </a:p>
        </p:txBody>
      </p:sp>
      <p:sp>
        <p:nvSpPr>
          <p:cNvPr id="6" name="投影片編號版面配置區 5">
            <a:extLst>
              <a:ext uri="{FF2B5EF4-FFF2-40B4-BE49-F238E27FC236}">
                <a16:creationId xmlns:a16="http://schemas.microsoft.com/office/drawing/2014/main" id="{5B75CB82-CD52-4134-A941-9D923C953DB8}"/>
              </a:ext>
            </a:extLst>
          </p:cNvPr>
          <p:cNvSpPr>
            <a:spLocks noGrp="1"/>
          </p:cNvSpPr>
          <p:nvPr>
            <p:ph type="sldNum" sz="quarter" idx="12"/>
          </p:nvPr>
        </p:nvSpPr>
        <p:spPr/>
        <p:txBody>
          <a:bodyPr/>
          <a:lstStyle>
            <a:lvl1pPr>
              <a:defRPr/>
            </a:lvl1pPr>
          </a:lstStyle>
          <a:p>
            <a:pPr>
              <a:defRPr/>
            </a:pPr>
            <a:fld id="{4BF0DCED-BE8C-4CBE-9C2D-2DEC093BF8F9}" type="slidenum">
              <a:rPr lang="en-US" altLang="zh-TW"/>
              <a:pPr>
                <a:defRPr/>
              </a:pPr>
              <a:t>‹#›</a:t>
            </a:fld>
            <a:endParaRPr lang="en-US" altLang="zh-TW"/>
          </a:p>
        </p:txBody>
      </p:sp>
    </p:spTree>
    <p:extLst>
      <p:ext uri="{BB962C8B-B14F-4D97-AF65-F5344CB8AC3E}">
        <p14:creationId xmlns:p14="http://schemas.microsoft.com/office/powerpoint/2010/main" val="48505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70B0D21-C854-4B45-8920-3A74B9FC65BF}"/>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22C1A1CD-D172-4E34-913A-FD4017AA3E45}"/>
              </a:ext>
            </a:extLst>
          </p:cNvPr>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D1823BC3-9226-4D40-B12D-43CC38DD2383}"/>
              </a:ext>
            </a:extLst>
          </p:cNvPr>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a:extLst>
              <a:ext uri="{FF2B5EF4-FFF2-40B4-BE49-F238E27FC236}">
                <a16:creationId xmlns:a16="http://schemas.microsoft.com/office/drawing/2014/main" id="{AC90BA22-26C6-485C-83F9-61F84AA0E4B5}"/>
              </a:ext>
            </a:extLst>
          </p:cNvPr>
          <p:cNvSpPr>
            <a:spLocks noGrp="1"/>
          </p:cNvSpPr>
          <p:nvPr>
            <p:ph type="dt" sz="half" idx="10"/>
          </p:nvPr>
        </p:nvSpPr>
        <p:spPr/>
        <p:txBody>
          <a:bodyPr/>
          <a:lstStyle>
            <a:lvl1pPr>
              <a:defRPr/>
            </a:lvl1pPr>
          </a:lstStyle>
          <a:p>
            <a:pPr>
              <a:defRPr/>
            </a:pPr>
            <a:endParaRPr lang="en-US" altLang="zh-TW"/>
          </a:p>
        </p:txBody>
      </p:sp>
      <p:sp>
        <p:nvSpPr>
          <p:cNvPr id="6" name="頁尾版面配置區 4">
            <a:extLst>
              <a:ext uri="{FF2B5EF4-FFF2-40B4-BE49-F238E27FC236}">
                <a16:creationId xmlns:a16="http://schemas.microsoft.com/office/drawing/2014/main" id="{A80DB82D-EE7A-45B2-AF8D-015D436617FF}"/>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B34907CF-7079-4241-9CB1-98C738D6ECD9}"/>
              </a:ext>
            </a:extLst>
          </p:cNvPr>
          <p:cNvSpPr>
            <a:spLocks noGrp="1"/>
          </p:cNvSpPr>
          <p:nvPr>
            <p:ph type="sldNum" sz="quarter" idx="12"/>
          </p:nvPr>
        </p:nvSpPr>
        <p:spPr/>
        <p:txBody>
          <a:bodyPr/>
          <a:lstStyle>
            <a:lvl1pPr>
              <a:defRPr/>
            </a:lvl1pPr>
          </a:lstStyle>
          <a:p>
            <a:pPr>
              <a:defRPr/>
            </a:pPr>
            <a:fld id="{E3519F16-FA2E-41F9-8828-45FAF0556B86}" type="slidenum">
              <a:rPr lang="en-US" altLang="zh-TW"/>
              <a:pPr>
                <a:defRPr/>
              </a:pPr>
              <a:t>‹#›</a:t>
            </a:fld>
            <a:endParaRPr lang="en-US" altLang="zh-TW"/>
          </a:p>
        </p:txBody>
      </p:sp>
    </p:spTree>
    <p:extLst>
      <p:ext uri="{BB962C8B-B14F-4D97-AF65-F5344CB8AC3E}">
        <p14:creationId xmlns:p14="http://schemas.microsoft.com/office/powerpoint/2010/main" val="249556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884F9FC-6EC0-4180-80F6-FB13DE1FAC1D}"/>
              </a:ext>
            </a:extLst>
          </p:cNvPr>
          <p:cNvSpPr>
            <a:spLocks noGrp="1"/>
          </p:cNvSpPr>
          <p:nvPr>
            <p:ph type="title"/>
          </p:nvPr>
        </p:nvSpPr>
        <p:spPr>
          <a:xfrm>
            <a:off x="629841" y="365126"/>
            <a:ext cx="78867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35BE161D-B1E1-454E-8C64-7CDA3252116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08CBC5CD-2A3B-47AC-BEBB-5EE8F85048C1}"/>
              </a:ext>
            </a:extLst>
          </p:cNvPr>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AEFEC7F9-E3A1-4952-8389-F92DEB664ED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62D65B10-3369-4187-B99E-D9FF555395B2}"/>
              </a:ext>
            </a:extLst>
          </p:cNvPr>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a:extLst>
              <a:ext uri="{FF2B5EF4-FFF2-40B4-BE49-F238E27FC236}">
                <a16:creationId xmlns:a16="http://schemas.microsoft.com/office/drawing/2014/main" id="{29AC5645-6865-4DEC-99C6-85E339139564}"/>
              </a:ext>
            </a:extLst>
          </p:cNvPr>
          <p:cNvSpPr>
            <a:spLocks noGrp="1"/>
          </p:cNvSpPr>
          <p:nvPr>
            <p:ph type="dt" sz="half" idx="10"/>
          </p:nvPr>
        </p:nvSpPr>
        <p:spPr/>
        <p:txBody>
          <a:bodyPr/>
          <a:lstStyle>
            <a:lvl1pPr>
              <a:defRPr/>
            </a:lvl1pPr>
          </a:lstStyle>
          <a:p>
            <a:pPr>
              <a:defRPr/>
            </a:pPr>
            <a:endParaRPr lang="en-US" altLang="zh-TW"/>
          </a:p>
        </p:txBody>
      </p:sp>
      <p:sp>
        <p:nvSpPr>
          <p:cNvPr id="8" name="頁尾版面配置區 4">
            <a:extLst>
              <a:ext uri="{FF2B5EF4-FFF2-40B4-BE49-F238E27FC236}">
                <a16:creationId xmlns:a16="http://schemas.microsoft.com/office/drawing/2014/main" id="{0A07B08C-A674-4F81-AE0B-CCCE6C28AE5F}"/>
              </a:ext>
            </a:extLst>
          </p:cNvPr>
          <p:cNvSpPr>
            <a:spLocks noGrp="1"/>
          </p:cNvSpPr>
          <p:nvPr>
            <p:ph type="ftr" sz="quarter" idx="11"/>
          </p:nvPr>
        </p:nvSpPr>
        <p:spPr/>
        <p:txBody>
          <a:bodyPr/>
          <a:lstStyle>
            <a:lvl1pPr>
              <a:defRPr/>
            </a:lvl1pPr>
          </a:lstStyle>
          <a:p>
            <a:pPr>
              <a:defRPr/>
            </a:pPr>
            <a:endParaRPr lang="en-US" altLang="zh-TW"/>
          </a:p>
        </p:txBody>
      </p:sp>
      <p:sp>
        <p:nvSpPr>
          <p:cNvPr id="9" name="投影片編號版面配置區 5">
            <a:extLst>
              <a:ext uri="{FF2B5EF4-FFF2-40B4-BE49-F238E27FC236}">
                <a16:creationId xmlns:a16="http://schemas.microsoft.com/office/drawing/2014/main" id="{9C1E951D-1EB3-4398-9D97-BCF93E5A1CFE}"/>
              </a:ext>
            </a:extLst>
          </p:cNvPr>
          <p:cNvSpPr>
            <a:spLocks noGrp="1"/>
          </p:cNvSpPr>
          <p:nvPr>
            <p:ph type="sldNum" sz="quarter" idx="12"/>
          </p:nvPr>
        </p:nvSpPr>
        <p:spPr/>
        <p:txBody>
          <a:bodyPr/>
          <a:lstStyle>
            <a:lvl1pPr>
              <a:defRPr/>
            </a:lvl1pPr>
          </a:lstStyle>
          <a:p>
            <a:pPr>
              <a:defRPr/>
            </a:pPr>
            <a:fld id="{8BDF3717-CEE3-4CF9-B2BC-DC94BFD79A10}" type="slidenum">
              <a:rPr lang="en-US" altLang="zh-TW"/>
              <a:pPr>
                <a:defRPr/>
              </a:pPr>
              <a:t>‹#›</a:t>
            </a:fld>
            <a:endParaRPr lang="en-US" altLang="zh-TW"/>
          </a:p>
        </p:txBody>
      </p:sp>
    </p:spTree>
    <p:extLst>
      <p:ext uri="{BB962C8B-B14F-4D97-AF65-F5344CB8AC3E}">
        <p14:creationId xmlns:p14="http://schemas.microsoft.com/office/powerpoint/2010/main" val="337655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00425E-2069-4D4E-B053-0F033D47ADD0}"/>
              </a:ext>
            </a:extLst>
          </p:cNvPr>
          <p:cNvSpPr>
            <a:spLocks noGrp="1"/>
          </p:cNvSpPr>
          <p:nvPr>
            <p:ph type="title"/>
          </p:nvPr>
        </p:nvSpPr>
        <p:spPr/>
        <p:txBody>
          <a:bodyPr/>
          <a:lstStyle/>
          <a:p>
            <a:r>
              <a:rPr lang="zh-TW" altLang="en-US"/>
              <a:t>按一下以編輯母片標題樣式</a:t>
            </a:r>
          </a:p>
        </p:txBody>
      </p:sp>
      <p:sp>
        <p:nvSpPr>
          <p:cNvPr id="3" name="日期版面配置區 3">
            <a:extLst>
              <a:ext uri="{FF2B5EF4-FFF2-40B4-BE49-F238E27FC236}">
                <a16:creationId xmlns:a16="http://schemas.microsoft.com/office/drawing/2014/main" id="{FAA3E688-1D62-4B77-AFE3-0F4ED0631B6B}"/>
              </a:ext>
            </a:extLst>
          </p:cNvPr>
          <p:cNvSpPr>
            <a:spLocks noGrp="1"/>
          </p:cNvSpPr>
          <p:nvPr>
            <p:ph type="dt" sz="half" idx="10"/>
          </p:nvPr>
        </p:nvSpPr>
        <p:spPr/>
        <p:txBody>
          <a:bodyPr/>
          <a:lstStyle>
            <a:lvl1pPr>
              <a:defRPr/>
            </a:lvl1pPr>
          </a:lstStyle>
          <a:p>
            <a:pPr>
              <a:defRPr/>
            </a:pPr>
            <a:endParaRPr lang="en-US" altLang="zh-TW"/>
          </a:p>
        </p:txBody>
      </p:sp>
      <p:sp>
        <p:nvSpPr>
          <p:cNvPr id="4" name="頁尾版面配置區 4">
            <a:extLst>
              <a:ext uri="{FF2B5EF4-FFF2-40B4-BE49-F238E27FC236}">
                <a16:creationId xmlns:a16="http://schemas.microsoft.com/office/drawing/2014/main" id="{FA8310EA-B3B3-4028-9634-81A99636B398}"/>
              </a:ext>
            </a:extLst>
          </p:cNvPr>
          <p:cNvSpPr>
            <a:spLocks noGrp="1"/>
          </p:cNvSpPr>
          <p:nvPr>
            <p:ph type="ftr" sz="quarter" idx="11"/>
          </p:nvPr>
        </p:nvSpPr>
        <p:spPr/>
        <p:txBody>
          <a:bodyPr/>
          <a:lstStyle>
            <a:lvl1pPr>
              <a:defRPr/>
            </a:lvl1pPr>
          </a:lstStyle>
          <a:p>
            <a:pPr>
              <a:defRPr/>
            </a:pPr>
            <a:endParaRPr lang="en-US" altLang="zh-TW"/>
          </a:p>
        </p:txBody>
      </p:sp>
      <p:sp>
        <p:nvSpPr>
          <p:cNvPr id="5" name="投影片編號版面配置區 5">
            <a:extLst>
              <a:ext uri="{FF2B5EF4-FFF2-40B4-BE49-F238E27FC236}">
                <a16:creationId xmlns:a16="http://schemas.microsoft.com/office/drawing/2014/main" id="{26721894-51A5-4BAB-A798-54535387A27F}"/>
              </a:ext>
            </a:extLst>
          </p:cNvPr>
          <p:cNvSpPr>
            <a:spLocks noGrp="1"/>
          </p:cNvSpPr>
          <p:nvPr>
            <p:ph type="sldNum" sz="quarter" idx="12"/>
          </p:nvPr>
        </p:nvSpPr>
        <p:spPr/>
        <p:txBody>
          <a:bodyPr/>
          <a:lstStyle>
            <a:lvl1pPr>
              <a:defRPr/>
            </a:lvl1pPr>
          </a:lstStyle>
          <a:p>
            <a:pPr>
              <a:defRPr/>
            </a:pPr>
            <a:fld id="{97B468A4-AD8F-492E-9118-26CFFA2ED978}" type="slidenum">
              <a:rPr lang="en-US" altLang="zh-TW"/>
              <a:pPr>
                <a:defRPr/>
              </a:pPr>
              <a:t>‹#›</a:t>
            </a:fld>
            <a:endParaRPr lang="en-US" altLang="zh-TW"/>
          </a:p>
        </p:txBody>
      </p:sp>
    </p:spTree>
    <p:extLst>
      <p:ext uri="{BB962C8B-B14F-4D97-AF65-F5344CB8AC3E}">
        <p14:creationId xmlns:p14="http://schemas.microsoft.com/office/powerpoint/2010/main" val="788960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a:extLst>
              <a:ext uri="{FF2B5EF4-FFF2-40B4-BE49-F238E27FC236}">
                <a16:creationId xmlns:a16="http://schemas.microsoft.com/office/drawing/2014/main" id="{0E4032BC-D946-472B-A69F-A3AEAAE3D4B1}"/>
              </a:ext>
            </a:extLst>
          </p:cNvPr>
          <p:cNvSpPr>
            <a:spLocks noGrp="1"/>
          </p:cNvSpPr>
          <p:nvPr>
            <p:ph type="dt" sz="half" idx="10"/>
          </p:nvPr>
        </p:nvSpPr>
        <p:spPr/>
        <p:txBody>
          <a:bodyPr/>
          <a:lstStyle>
            <a:lvl1pPr>
              <a:defRPr/>
            </a:lvl1pPr>
          </a:lstStyle>
          <a:p>
            <a:pPr>
              <a:defRPr/>
            </a:pPr>
            <a:endParaRPr lang="en-US" altLang="zh-TW"/>
          </a:p>
        </p:txBody>
      </p:sp>
      <p:sp>
        <p:nvSpPr>
          <p:cNvPr id="3" name="頁尾版面配置區 4">
            <a:extLst>
              <a:ext uri="{FF2B5EF4-FFF2-40B4-BE49-F238E27FC236}">
                <a16:creationId xmlns:a16="http://schemas.microsoft.com/office/drawing/2014/main" id="{7AEA70E9-2FFE-400D-804A-3D62352465DE}"/>
              </a:ext>
            </a:extLst>
          </p:cNvPr>
          <p:cNvSpPr>
            <a:spLocks noGrp="1"/>
          </p:cNvSpPr>
          <p:nvPr>
            <p:ph type="ftr" sz="quarter" idx="11"/>
          </p:nvPr>
        </p:nvSpPr>
        <p:spPr/>
        <p:txBody>
          <a:bodyPr/>
          <a:lstStyle>
            <a:lvl1pPr>
              <a:defRPr/>
            </a:lvl1pPr>
          </a:lstStyle>
          <a:p>
            <a:pPr>
              <a:defRPr/>
            </a:pPr>
            <a:endParaRPr lang="en-US" altLang="zh-TW"/>
          </a:p>
        </p:txBody>
      </p:sp>
      <p:sp>
        <p:nvSpPr>
          <p:cNvPr id="4" name="投影片編號版面配置區 5">
            <a:extLst>
              <a:ext uri="{FF2B5EF4-FFF2-40B4-BE49-F238E27FC236}">
                <a16:creationId xmlns:a16="http://schemas.microsoft.com/office/drawing/2014/main" id="{54E34E8E-DAD5-431B-8720-22DA637FF216}"/>
              </a:ext>
            </a:extLst>
          </p:cNvPr>
          <p:cNvSpPr>
            <a:spLocks noGrp="1"/>
          </p:cNvSpPr>
          <p:nvPr>
            <p:ph type="sldNum" sz="quarter" idx="12"/>
          </p:nvPr>
        </p:nvSpPr>
        <p:spPr/>
        <p:txBody>
          <a:bodyPr/>
          <a:lstStyle>
            <a:lvl1pPr>
              <a:defRPr/>
            </a:lvl1pPr>
          </a:lstStyle>
          <a:p>
            <a:pPr>
              <a:defRPr/>
            </a:pPr>
            <a:fld id="{5182E3AF-767C-439B-9419-A73D180A54A6}" type="slidenum">
              <a:rPr lang="en-US" altLang="zh-TW"/>
              <a:pPr>
                <a:defRPr/>
              </a:pPr>
              <a:t>‹#›</a:t>
            </a:fld>
            <a:endParaRPr lang="en-US" altLang="zh-TW"/>
          </a:p>
        </p:txBody>
      </p:sp>
    </p:spTree>
    <p:extLst>
      <p:ext uri="{BB962C8B-B14F-4D97-AF65-F5344CB8AC3E}">
        <p14:creationId xmlns:p14="http://schemas.microsoft.com/office/powerpoint/2010/main" val="168202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E3C5F8A-8DF1-4161-A763-DBD9A82BF50C}"/>
              </a:ext>
            </a:extLst>
          </p:cNvPr>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DA4E645A-0BFD-4D3E-A755-5502E59CE95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97C1F8E2-620B-49D8-BE74-0026AC9DAF9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日期版面配置區 3">
            <a:extLst>
              <a:ext uri="{FF2B5EF4-FFF2-40B4-BE49-F238E27FC236}">
                <a16:creationId xmlns:a16="http://schemas.microsoft.com/office/drawing/2014/main" id="{5CA1D3B9-0EA6-49AC-B538-80ECE1F972AD}"/>
              </a:ext>
            </a:extLst>
          </p:cNvPr>
          <p:cNvSpPr>
            <a:spLocks noGrp="1"/>
          </p:cNvSpPr>
          <p:nvPr>
            <p:ph type="dt" sz="half" idx="10"/>
          </p:nvPr>
        </p:nvSpPr>
        <p:spPr/>
        <p:txBody>
          <a:bodyPr/>
          <a:lstStyle>
            <a:lvl1pPr>
              <a:defRPr/>
            </a:lvl1pPr>
          </a:lstStyle>
          <a:p>
            <a:pPr>
              <a:defRPr/>
            </a:pPr>
            <a:endParaRPr lang="en-US" altLang="zh-TW"/>
          </a:p>
        </p:txBody>
      </p:sp>
      <p:sp>
        <p:nvSpPr>
          <p:cNvPr id="6" name="頁尾版面配置區 4">
            <a:extLst>
              <a:ext uri="{FF2B5EF4-FFF2-40B4-BE49-F238E27FC236}">
                <a16:creationId xmlns:a16="http://schemas.microsoft.com/office/drawing/2014/main" id="{3AC66400-C452-41F7-9897-1C0170FBBA0C}"/>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87A09B11-E0AD-489D-B6C6-7A3677EDBCB4}"/>
              </a:ext>
            </a:extLst>
          </p:cNvPr>
          <p:cNvSpPr>
            <a:spLocks noGrp="1"/>
          </p:cNvSpPr>
          <p:nvPr>
            <p:ph type="sldNum" sz="quarter" idx="12"/>
          </p:nvPr>
        </p:nvSpPr>
        <p:spPr/>
        <p:txBody>
          <a:bodyPr/>
          <a:lstStyle>
            <a:lvl1pPr>
              <a:defRPr/>
            </a:lvl1pPr>
          </a:lstStyle>
          <a:p>
            <a:pPr>
              <a:defRPr/>
            </a:pPr>
            <a:fld id="{2134A1FA-47DE-4E5E-9172-06DF4D6FC93B}" type="slidenum">
              <a:rPr lang="en-US" altLang="zh-TW"/>
              <a:pPr>
                <a:defRPr/>
              </a:pPr>
              <a:t>‹#›</a:t>
            </a:fld>
            <a:endParaRPr lang="en-US" altLang="zh-TW"/>
          </a:p>
        </p:txBody>
      </p:sp>
    </p:spTree>
    <p:extLst>
      <p:ext uri="{BB962C8B-B14F-4D97-AF65-F5344CB8AC3E}">
        <p14:creationId xmlns:p14="http://schemas.microsoft.com/office/powerpoint/2010/main" val="106369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5FBE5D-A1CB-4795-9A62-32EB23223F42}"/>
              </a:ext>
            </a:extLst>
          </p:cNvPr>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57D39731-3F50-49FE-8D95-DF12BDFA234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TW" altLang="en-US" noProof="0"/>
          </a:p>
        </p:txBody>
      </p:sp>
      <p:sp>
        <p:nvSpPr>
          <p:cNvPr id="4" name="文字版面配置區 3">
            <a:extLst>
              <a:ext uri="{FF2B5EF4-FFF2-40B4-BE49-F238E27FC236}">
                <a16:creationId xmlns:a16="http://schemas.microsoft.com/office/drawing/2014/main" id="{9B106505-17A2-4B97-9FF4-B049F482AEE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a:t>
            </a:r>
          </a:p>
        </p:txBody>
      </p:sp>
      <p:sp>
        <p:nvSpPr>
          <p:cNvPr id="5" name="日期版面配置區 3">
            <a:extLst>
              <a:ext uri="{FF2B5EF4-FFF2-40B4-BE49-F238E27FC236}">
                <a16:creationId xmlns:a16="http://schemas.microsoft.com/office/drawing/2014/main" id="{028ACBF9-880A-4544-9E34-27C714030C99}"/>
              </a:ext>
            </a:extLst>
          </p:cNvPr>
          <p:cNvSpPr>
            <a:spLocks noGrp="1"/>
          </p:cNvSpPr>
          <p:nvPr>
            <p:ph type="dt" sz="half" idx="10"/>
          </p:nvPr>
        </p:nvSpPr>
        <p:spPr/>
        <p:txBody>
          <a:bodyPr/>
          <a:lstStyle>
            <a:lvl1pPr>
              <a:defRPr/>
            </a:lvl1pPr>
          </a:lstStyle>
          <a:p>
            <a:pPr>
              <a:defRPr/>
            </a:pPr>
            <a:endParaRPr lang="en-US" altLang="zh-TW"/>
          </a:p>
        </p:txBody>
      </p:sp>
      <p:sp>
        <p:nvSpPr>
          <p:cNvPr id="6" name="頁尾版面配置區 4">
            <a:extLst>
              <a:ext uri="{FF2B5EF4-FFF2-40B4-BE49-F238E27FC236}">
                <a16:creationId xmlns:a16="http://schemas.microsoft.com/office/drawing/2014/main" id="{321CF390-AF29-4A32-83FE-11C63605065D}"/>
              </a:ext>
            </a:extLst>
          </p:cNvPr>
          <p:cNvSpPr>
            <a:spLocks noGrp="1"/>
          </p:cNvSpPr>
          <p:nvPr>
            <p:ph type="ftr" sz="quarter" idx="11"/>
          </p:nvPr>
        </p:nvSpPr>
        <p:spPr/>
        <p:txBody>
          <a:bodyPr/>
          <a:lstStyle>
            <a:lvl1pPr>
              <a:defRPr/>
            </a:lvl1pPr>
          </a:lstStyle>
          <a:p>
            <a:pPr>
              <a:defRPr/>
            </a:pPr>
            <a:endParaRPr lang="en-US" altLang="zh-TW"/>
          </a:p>
        </p:txBody>
      </p:sp>
      <p:sp>
        <p:nvSpPr>
          <p:cNvPr id="7" name="投影片編號版面配置區 5">
            <a:extLst>
              <a:ext uri="{FF2B5EF4-FFF2-40B4-BE49-F238E27FC236}">
                <a16:creationId xmlns:a16="http://schemas.microsoft.com/office/drawing/2014/main" id="{096DDCA3-790E-4B59-B15A-8B5E47ACC8AB}"/>
              </a:ext>
            </a:extLst>
          </p:cNvPr>
          <p:cNvSpPr>
            <a:spLocks noGrp="1"/>
          </p:cNvSpPr>
          <p:nvPr>
            <p:ph type="sldNum" sz="quarter" idx="12"/>
          </p:nvPr>
        </p:nvSpPr>
        <p:spPr/>
        <p:txBody>
          <a:bodyPr/>
          <a:lstStyle>
            <a:lvl1pPr>
              <a:defRPr/>
            </a:lvl1pPr>
          </a:lstStyle>
          <a:p>
            <a:pPr>
              <a:defRPr/>
            </a:pPr>
            <a:fld id="{FEEA4294-0DE7-4357-8983-CC99015ECCAB}" type="slidenum">
              <a:rPr lang="en-US" altLang="zh-TW"/>
              <a:pPr>
                <a:defRPr/>
              </a:pPr>
              <a:t>‹#›</a:t>
            </a:fld>
            <a:endParaRPr lang="en-US" altLang="zh-TW"/>
          </a:p>
        </p:txBody>
      </p:sp>
    </p:spTree>
    <p:extLst>
      <p:ext uri="{BB962C8B-B14F-4D97-AF65-F5344CB8AC3E}">
        <p14:creationId xmlns:p14="http://schemas.microsoft.com/office/powerpoint/2010/main" val="587360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a:extLst>
              <a:ext uri="{FF2B5EF4-FFF2-40B4-BE49-F238E27FC236}">
                <a16:creationId xmlns:a16="http://schemas.microsoft.com/office/drawing/2014/main" id="{FD0156B4-54FB-428B-ABB7-73CE9AC0ADB9}"/>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3" name="文字版面配置區 2">
            <a:extLst>
              <a:ext uri="{FF2B5EF4-FFF2-40B4-BE49-F238E27FC236}">
                <a16:creationId xmlns:a16="http://schemas.microsoft.com/office/drawing/2014/main" id="{B003707E-0015-47B3-ADF5-91659D26E99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4A98BB1-1FB9-4ABB-A667-1066DC90B4D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ea typeface="+mn-ea"/>
              </a:defRPr>
            </a:lvl1pPr>
          </a:lstStyle>
          <a:p>
            <a:pPr>
              <a:defRPr/>
            </a:pPr>
            <a:endParaRPr lang="en-US" altLang="zh-TW"/>
          </a:p>
        </p:txBody>
      </p:sp>
      <p:sp>
        <p:nvSpPr>
          <p:cNvPr id="5" name="頁尾版面配置區 4">
            <a:extLst>
              <a:ext uri="{FF2B5EF4-FFF2-40B4-BE49-F238E27FC236}">
                <a16:creationId xmlns:a16="http://schemas.microsoft.com/office/drawing/2014/main" id="{0679BDD9-D945-487F-8162-2501DEC6C80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ea typeface="+mn-ea"/>
              </a:defRPr>
            </a:lvl1pPr>
          </a:lstStyle>
          <a:p>
            <a:pPr>
              <a:defRPr/>
            </a:pPr>
            <a:endParaRPr lang="en-US" altLang="zh-TW"/>
          </a:p>
        </p:txBody>
      </p:sp>
      <p:sp>
        <p:nvSpPr>
          <p:cNvPr id="6" name="投影片編號版面配置區 5">
            <a:extLst>
              <a:ext uri="{FF2B5EF4-FFF2-40B4-BE49-F238E27FC236}">
                <a16:creationId xmlns:a16="http://schemas.microsoft.com/office/drawing/2014/main" id="{65FA21EB-116C-4448-91ED-F24071B24D0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900" smtClean="0">
                <a:solidFill>
                  <a:schemeClr val="tx1">
                    <a:tint val="75000"/>
                  </a:schemeClr>
                </a:solidFill>
                <a:latin typeface="+mn-lt"/>
                <a:ea typeface="+mn-ea"/>
              </a:defRPr>
            </a:lvl1pPr>
          </a:lstStyle>
          <a:p>
            <a:pPr>
              <a:defRPr/>
            </a:pPr>
            <a:fld id="{91D7CB63-A33B-4FD1-9147-F7F4CFA77E8F}"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xStyles>
    <p:titleStyle>
      <a:lvl1pPr algn="l" defTabSz="685800" rtl="0" fontAlgn="base">
        <a:lnSpc>
          <a:spcPct val="90000"/>
        </a:lnSpc>
        <a:spcBef>
          <a:spcPct val="0"/>
        </a:spcBef>
        <a:spcAft>
          <a:spcPct val="0"/>
        </a:spcAft>
        <a:defRPr sz="33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新細明體" panose="02020500000000000000" pitchFamily="18" charset="-120"/>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TW"/>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10.vml"/><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2.xml"/><Relationship Id="rId1" Type="http://schemas.openxmlformats.org/officeDocument/2006/relationships/vmlDrawing" Target="../drawings/vmlDrawing12.vml"/><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14.vml"/><Relationship Id="rId4" Type="http://schemas.openxmlformats.org/officeDocument/2006/relationships/image" Target="../media/image19.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15.vml"/><Relationship Id="rId4" Type="http://schemas.openxmlformats.org/officeDocument/2006/relationships/image" Target="../media/image20.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6.vml"/><Relationship Id="rId4" Type="http://schemas.openxmlformats.org/officeDocument/2006/relationships/image" Target="../media/image21.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7.vml"/><Relationship Id="rId4" Type="http://schemas.openxmlformats.org/officeDocument/2006/relationships/image" Target="../media/image22.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3.xml"/><Relationship Id="rId1" Type="http://schemas.openxmlformats.org/officeDocument/2006/relationships/vmlDrawing" Target="../drawings/vmlDrawing18.vml"/><Relationship Id="rId4" Type="http://schemas.openxmlformats.org/officeDocument/2006/relationships/image" Target="../media/image23.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19.vml"/><Relationship Id="rId4" Type="http://schemas.openxmlformats.org/officeDocument/2006/relationships/image" Target="../media/image24.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2.xml"/><Relationship Id="rId1" Type="http://schemas.openxmlformats.org/officeDocument/2006/relationships/vmlDrawing" Target="../drawings/vmlDrawing20.vml"/><Relationship Id="rId4" Type="http://schemas.openxmlformats.org/officeDocument/2006/relationships/image" Target="../media/image25.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21.vml"/><Relationship Id="rId4" Type="http://schemas.openxmlformats.org/officeDocument/2006/relationships/image" Target="../media/image2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22.vml"/><Relationship Id="rId4" Type="http://schemas.openxmlformats.org/officeDocument/2006/relationships/image" Target="../media/image27.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2.xml"/><Relationship Id="rId1" Type="http://schemas.openxmlformats.org/officeDocument/2006/relationships/vmlDrawing" Target="../drawings/vmlDrawing23.vml"/><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12.xml"/><Relationship Id="rId1" Type="http://schemas.openxmlformats.org/officeDocument/2006/relationships/vmlDrawing" Target="../drawings/vmlDrawing24.vml"/><Relationship Id="rId4" Type="http://schemas.openxmlformats.org/officeDocument/2006/relationships/image" Target="../media/image29.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3.xml"/><Relationship Id="rId1" Type="http://schemas.openxmlformats.org/officeDocument/2006/relationships/vmlDrawing" Target="../drawings/vmlDrawing25.vml"/><Relationship Id="rId4" Type="http://schemas.openxmlformats.org/officeDocument/2006/relationships/image" Target="../media/image30.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2.xml"/><Relationship Id="rId1" Type="http://schemas.openxmlformats.org/officeDocument/2006/relationships/vmlDrawing" Target="../drawings/vmlDrawing26.vml"/><Relationship Id="rId4" Type="http://schemas.openxmlformats.org/officeDocument/2006/relationships/image" Target="../media/image31.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2.xml"/><Relationship Id="rId1" Type="http://schemas.openxmlformats.org/officeDocument/2006/relationships/vmlDrawing" Target="../drawings/vmlDrawing27.vml"/><Relationship Id="rId4" Type="http://schemas.openxmlformats.org/officeDocument/2006/relationships/image" Target="../media/image32.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2.xml"/><Relationship Id="rId1" Type="http://schemas.openxmlformats.org/officeDocument/2006/relationships/vmlDrawing" Target="../drawings/vmlDrawing28.vml"/><Relationship Id="rId4" Type="http://schemas.openxmlformats.org/officeDocument/2006/relationships/image" Target="../media/image33.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2.xml"/><Relationship Id="rId1" Type="http://schemas.openxmlformats.org/officeDocument/2006/relationships/vmlDrawing" Target="../drawings/vmlDrawing29.vml"/><Relationship Id="rId4" Type="http://schemas.openxmlformats.org/officeDocument/2006/relationships/image" Target="../media/image34.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2.xml"/><Relationship Id="rId1" Type="http://schemas.openxmlformats.org/officeDocument/2006/relationships/vmlDrawing" Target="../drawings/vmlDrawing30.vml"/><Relationship Id="rId4" Type="http://schemas.openxmlformats.org/officeDocument/2006/relationships/image" Target="../media/image35.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36.wmf"/></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2.xml"/><Relationship Id="rId1" Type="http://schemas.openxmlformats.org/officeDocument/2006/relationships/vmlDrawing" Target="../drawings/vmlDrawing32.vml"/><Relationship Id="rId4" Type="http://schemas.openxmlformats.org/officeDocument/2006/relationships/image" Target="../media/image37.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2.xml"/><Relationship Id="rId1" Type="http://schemas.openxmlformats.org/officeDocument/2006/relationships/vmlDrawing" Target="../drawings/vmlDrawing33.vml"/><Relationship Id="rId4" Type="http://schemas.openxmlformats.org/officeDocument/2006/relationships/image" Target="../media/image38.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2.xml"/><Relationship Id="rId1" Type="http://schemas.openxmlformats.org/officeDocument/2006/relationships/vmlDrawing" Target="../drawings/vmlDrawing34.vml"/><Relationship Id="rId4" Type="http://schemas.openxmlformats.org/officeDocument/2006/relationships/image" Target="../media/image39.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1B8B23A-8F52-467B-B77B-92CBB34F5336}"/>
              </a:ext>
            </a:extLst>
          </p:cNvPr>
          <p:cNvSpPr>
            <a:spLocks noGrp="1" noChangeArrowheads="1"/>
          </p:cNvSpPr>
          <p:nvPr>
            <p:ph type="ctrTitle"/>
          </p:nvPr>
        </p:nvSpPr>
        <p:spPr/>
        <p:txBody>
          <a:bodyPr/>
          <a:lstStyle/>
          <a:p>
            <a:r>
              <a:rPr lang="en-US" altLang="zh-TW"/>
              <a:t>3.4 Quadratic Variation </a:t>
            </a:r>
          </a:p>
        </p:txBody>
      </p:sp>
      <p:sp>
        <p:nvSpPr>
          <p:cNvPr id="4099" name="Rectangle 3">
            <a:extLst>
              <a:ext uri="{FF2B5EF4-FFF2-40B4-BE49-F238E27FC236}">
                <a16:creationId xmlns:a16="http://schemas.microsoft.com/office/drawing/2014/main" id="{3FF0CCF8-DB8F-4738-BA1C-27F5AB347569}"/>
              </a:ext>
            </a:extLst>
          </p:cNvPr>
          <p:cNvSpPr>
            <a:spLocks noGrp="1" noChangeArrowheads="1"/>
          </p:cNvSpPr>
          <p:nvPr>
            <p:ph type="subTitle" idx="1"/>
          </p:nvPr>
        </p:nvSpPr>
        <p:spPr bwMode="auto"/>
        <p:txBody>
          <a:bodyPr wrap="square" numCol="1" anchor="t" anchorCtr="0" compatLnSpc="1">
            <a:prstTxWarp prst="textNoShape">
              <a:avLst/>
            </a:prstTxWarp>
          </a:bodyPr>
          <a:lstStyle/>
          <a:p>
            <a:endParaRPr lang="zh-TW" altLang="zh-TW"/>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7606301-2AD9-4F27-A311-FE36E6C8D5E0}"/>
              </a:ext>
            </a:extLst>
          </p:cNvPr>
          <p:cNvSpPr>
            <a:spLocks noGrp="1" noChangeArrowheads="1"/>
          </p:cNvSpPr>
          <p:nvPr>
            <p:ph type="title"/>
          </p:nvPr>
        </p:nvSpPr>
        <p:spPr/>
        <p:txBody>
          <a:bodyPr/>
          <a:lstStyle/>
          <a:p>
            <a:endParaRPr lang="zh-TW" altLang="zh-TW"/>
          </a:p>
        </p:txBody>
      </p:sp>
      <p:sp>
        <p:nvSpPr>
          <p:cNvPr id="13315" name="Rectangle 3">
            <a:extLst>
              <a:ext uri="{FF2B5EF4-FFF2-40B4-BE49-F238E27FC236}">
                <a16:creationId xmlns:a16="http://schemas.microsoft.com/office/drawing/2014/main" id="{9616F008-EDFD-43B4-8AD9-170706641164}"/>
              </a:ext>
            </a:extLst>
          </p:cNvPr>
          <p:cNvSpPr>
            <a:spLocks noGrp="1" noChangeArrowheads="1"/>
          </p:cNvSpPr>
          <p:nvPr>
            <p:ph idx="1"/>
          </p:nvPr>
        </p:nvSpPr>
        <p:spPr bwMode="auto"/>
        <p:txBody>
          <a:bodyPr wrap="square" numCol="1" anchor="t" anchorCtr="0" compatLnSpc="1">
            <a:prstTxWarp prst="textNoShape">
              <a:avLst/>
            </a:prstTxWarp>
          </a:bodyPr>
          <a:lstStyle/>
          <a:p>
            <a:endParaRPr lang="zh-TW" altLang="zh-TW"/>
          </a:p>
        </p:txBody>
      </p:sp>
      <p:pic>
        <p:nvPicPr>
          <p:cNvPr id="13316" name="Picture 4" descr="2">
            <a:extLst>
              <a:ext uri="{FF2B5EF4-FFF2-40B4-BE49-F238E27FC236}">
                <a16:creationId xmlns:a16="http://schemas.microsoft.com/office/drawing/2014/main" id="{112079DC-7663-44E5-A2D9-1EF1D9476C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15975"/>
            <a:ext cx="8086725"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241E0C00-C537-45B8-A57C-25E35F7AE53F}"/>
              </a:ext>
            </a:extLst>
          </p:cNvPr>
          <p:cNvSpPr>
            <a:spLocks noGrp="1" noChangeArrowheads="1"/>
          </p:cNvSpPr>
          <p:nvPr>
            <p:ph/>
          </p:nvPr>
        </p:nvSpPr>
        <p:spPr bwMode="auto"/>
        <p:txBody>
          <a:bodyPr wrap="square" numCol="1" anchor="t" anchorCtr="0" compatLnSpc="1">
            <a:prstTxWarp prst="textNoShape">
              <a:avLst/>
            </a:prstTxWarp>
          </a:bodyPr>
          <a:lstStyle/>
          <a:p>
            <a:endParaRPr lang="zh-TW" altLang="zh-TW"/>
          </a:p>
        </p:txBody>
      </p:sp>
      <p:sp>
        <p:nvSpPr>
          <p:cNvPr id="14339" name="Rectangle 6">
            <a:extLst>
              <a:ext uri="{FF2B5EF4-FFF2-40B4-BE49-F238E27FC236}">
                <a16:creationId xmlns:a16="http://schemas.microsoft.com/office/drawing/2014/main" id="{4EAFFB3A-9578-4204-A725-791A0E9A8B8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14340" name="Object 5">
            <a:extLst>
              <a:ext uri="{FF2B5EF4-FFF2-40B4-BE49-F238E27FC236}">
                <a16:creationId xmlns:a16="http://schemas.microsoft.com/office/drawing/2014/main" id="{F55844D6-50A8-4409-AC9A-6D5353D63143}"/>
              </a:ext>
            </a:extLst>
          </p:cNvPr>
          <p:cNvGraphicFramePr>
            <a:graphicFrameLocks noChangeAspect="1"/>
          </p:cNvGraphicFramePr>
          <p:nvPr/>
        </p:nvGraphicFramePr>
        <p:xfrm>
          <a:off x="452438" y="1905000"/>
          <a:ext cx="8691562" cy="4375150"/>
        </p:xfrm>
        <a:graphic>
          <a:graphicData uri="http://schemas.openxmlformats.org/presentationml/2006/ole">
            <mc:AlternateContent xmlns:mc="http://schemas.openxmlformats.org/markup-compatibility/2006">
              <mc:Choice xmlns:v="urn:schemas-microsoft-com:vml" Requires="v">
                <p:oleObj spid="_x0000_s14343" name="Equation" r:id="rId3" imgW="3365500" imgH="1701800" progId="Equation.DSMT4">
                  <p:embed/>
                </p:oleObj>
              </mc:Choice>
              <mc:Fallback>
                <p:oleObj name="Equation" r:id="rId3" imgW="3365500" imgH="17018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8" y="1905000"/>
                        <a:ext cx="8691562"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D88D1706-CDC3-4AAF-AB0E-CFCA7679DEEF}"/>
              </a:ext>
            </a:extLst>
          </p:cNvPr>
          <p:cNvSpPr>
            <a:spLocks noGrp="1" noChangeArrowheads="1"/>
          </p:cNvSpPr>
          <p:nvPr>
            <p:ph type="title"/>
          </p:nvPr>
        </p:nvSpPr>
        <p:spPr/>
        <p:txBody>
          <a:bodyPr/>
          <a:lstStyle/>
          <a:p>
            <a:endParaRPr lang="zh-TW" altLang="zh-TW"/>
          </a:p>
        </p:txBody>
      </p:sp>
      <p:sp>
        <p:nvSpPr>
          <p:cNvPr id="15363" name="Rectangle 5">
            <a:extLst>
              <a:ext uri="{FF2B5EF4-FFF2-40B4-BE49-F238E27FC236}">
                <a16:creationId xmlns:a16="http://schemas.microsoft.com/office/drawing/2014/main" id="{59223F28-928A-472F-87AC-A5200CF90F6D}"/>
              </a:ext>
            </a:extLst>
          </p:cNvPr>
          <p:cNvSpPr>
            <a:spLocks noGrp="1" noChangeArrowheads="1"/>
          </p:cNvSpPr>
          <p:nvPr>
            <p:ph idx="1"/>
          </p:nvPr>
        </p:nvSpPr>
        <p:spPr bwMode="auto"/>
        <p:txBody>
          <a:bodyPr wrap="square" numCol="1" anchor="t" anchorCtr="0" compatLnSpc="1">
            <a:prstTxWarp prst="textNoShape">
              <a:avLst/>
            </a:prstTxWarp>
          </a:bodyPr>
          <a:lstStyle/>
          <a:p>
            <a:endParaRPr lang="zh-TW" altLang="zh-TW"/>
          </a:p>
        </p:txBody>
      </p:sp>
      <p:sp>
        <p:nvSpPr>
          <p:cNvPr id="15364" name="Rectangle 7">
            <a:extLst>
              <a:ext uri="{FF2B5EF4-FFF2-40B4-BE49-F238E27FC236}">
                <a16:creationId xmlns:a16="http://schemas.microsoft.com/office/drawing/2014/main" id="{3871CE5B-D75B-4BCE-B9A3-7DB38508EDB0}"/>
              </a:ext>
            </a:extLst>
          </p:cNvPr>
          <p:cNvSpPr>
            <a:spLocks noChangeArrowheads="1"/>
          </p:cNvSpPr>
          <p:nvPr/>
        </p:nvSpPr>
        <p:spPr bwMode="auto">
          <a:xfrm>
            <a:off x="0" y="3071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15365" name="Object 6">
            <a:extLst>
              <a:ext uri="{FF2B5EF4-FFF2-40B4-BE49-F238E27FC236}">
                <a16:creationId xmlns:a16="http://schemas.microsoft.com/office/drawing/2014/main" id="{E103A59C-62DB-43EF-ACA8-8016DB2A33DF}"/>
              </a:ext>
            </a:extLst>
          </p:cNvPr>
          <p:cNvGraphicFramePr>
            <a:graphicFrameLocks noChangeAspect="1"/>
          </p:cNvGraphicFramePr>
          <p:nvPr/>
        </p:nvGraphicFramePr>
        <p:xfrm>
          <a:off x="457200" y="1816100"/>
          <a:ext cx="7997825" cy="4227513"/>
        </p:xfrm>
        <a:graphic>
          <a:graphicData uri="http://schemas.openxmlformats.org/presentationml/2006/ole">
            <mc:AlternateContent xmlns:mc="http://schemas.openxmlformats.org/markup-compatibility/2006">
              <mc:Choice xmlns:v="urn:schemas-microsoft-com:vml" Requires="v">
                <p:oleObj spid="_x0000_s15368" name="Equation" r:id="rId3" imgW="3289300" imgH="1892300" progId="Equation.DSMT4">
                  <p:embed/>
                </p:oleObj>
              </mc:Choice>
              <mc:Fallback>
                <p:oleObj name="Equation" r:id="rId3" imgW="3289300" imgH="18923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16100"/>
                        <a:ext cx="7997825"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E2D0B2E2-153B-4595-8B9F-C50725350124}"/>
              </a:ext>
            </a:extLst>
          </p:cNvPr>
          <p:cNvSpPr>
            <a:spLocks noGrp="1" noChangeArrowheads="1"/>
          </p:cNvSpPr>
          <p:nvPr>
            <p:ph/>
          </p:nvPr>
        </p:nvSpPr>
        <p:spPr bwMode="auto"/>
        <p:txBody>
          <a:bodyPr wrap="square" numCol="1" anchor="t" anchorCtr="0" compatLnSpc="1">
            <a:prstTxWarp prst="textNoShape">
              <a:avLst/>
            </a:prstTxWarp>
          </a:bodyPr>
          <a:lstStyle/>
          <a:p>
            <a:endParaRPr lang="zh-TW" altLang="zh-TW"/>
          </a:p>
        </p:txBody>
      </p:sp>
      <p:sp>
        <p:nvSpPr>
          <p:cNvPr id="16387" name="Rectangle 6">
            <a:extLst>
              <a:ext uri="{FF2B5EF4-FFF2-40B4-BE49-F238E27FC236}">
                <a16:creationId xmlns:a16="http://schemas.microsoft.com/office/drawing/2014/main" id="{7E027E33-679A-457A-948F-DFE1AA469F1C}"/>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16388" name="Object 5">
            <a:extLst>
              <a:ext uri="{FF2B5EF4-FFF2-40B4-BE49-F238E27FC236}">
                <a16:creationId xmlns:a16="http://schemas.microsoft.com/office/drawing/2014/main" id="{786C801B-B425-4B9B-89E4-3EC75EBDF27D}"/>
              </a:ext>
            </a:extLst>
          </p:cNvPr>
          <p:cNvGraphicFramePr>
            <a:graphicFrameLocks noChangeAspect="1"/>
          </p:cNvGraphicFramePr>
          <p:nvPr/>
        </p:nvGraphicFramePr>
        <p:xfrm>
          <a:off x="762000" y="2514600"/>
          <a:ext cx="7772400" cy="2640013"/>
        </p:xfrm>
        <a:graphic>
          <a:graphicData uri="http://schemas.openxmlformats.org/presentationml/2006/ole">
            <mc:AlternateContent xmlns:mc="http://schemas.openxmlformats.org/markup-compatibility/2006">
              <mc:Choice xmlns:v="urn:schemas-microsoft-com:vml" Requires="v">
                <p:oleObj spid="_x0000_s16391" name="Equation" r:id="rId3" imgW="3467100" imgH="1168400" progId="Equation.DSMT4">
                  <p:embed/>
                </p:oleObj>
              </mc:Choice>
              <mc:Fallback>
                <p:oleObj name="Equation" r:id="rId3" imgW="3467100" imgH="11684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514600"/>
                        <a:ext cx="77724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676920A-FBAF-4F1F-9774-AA7AFD81974D}"/>
              </a:ext>
            </a:extLst>
          </p:cNvPr>
          <p:cNvSpPr>
            <a:spLocks noGrp="1" noChangeArrowheads="1"/>
          </p:cNvSpPr>
          <p:nvPr>
            <p:ph type="title"/>
          </p:nvPr>
        </p:nvSpPr>
        <p:spPr>
          <a:xfrm>
            <a:off x="304800" y="399169"/>
            <a:ext cx="7886700" cy="1325563"/>
          </a:xfrm>
        </p:spPr>
        <p:txBody>
          <a:bodyPr/>
          <a:lstStyle/>
          <a:p>
            <a:r>
              <a:rPr lang="en-US" altLang="zh-TW" b="1" i="1" dirty="0"/>
              <a:t>3.4.2 Quadratic Variation </a:t>
            </a:r>
          </a:p>
        </p:txBody>
      </p:sp>
      <p:sp>
        <p:nvSpPr>
          <p:cNvPr id="17411" name="Rectangle 4">
            <a:extLst>
              <a:ext uri="{FF2B5EF4-FFF2-40B4-BE49-F238E27FC236}">
                <a16:creationId xmlns:a16="http://schemas.microsoft.com/office/drawing/2014/main" id="{98170311-6192-4C28-81A2-9B515BFA4701}"/>
              </a:ext>
            </a:extLst>
          </p:cNvPr>
          <p:cNvSpPr>
            <a:spLocks noGrp="1" noChangeArrowheads="1"/>
          </p:cNvSpPr>
          <p:nvPr>
            <p:ph idx="1"/>
          </p:nvPr>
        </p:nvSpPr>
        <p:spPr bwMode="auto"/>
        <p:txBody>
          <a:bodyPr wrap="square" numCol="1" anchor="t" anchorCtr="0" compatLnSpc="1">
            <a:prstTxWarp prst="textNoShape">
              <a:avLst/>
            </a:prstTxWarp>
          </a:bodyPr>
          <a:lstStyle/>
          <a:p>
            <a:endParaRPr lang="zh-TW" altLang="zh-TW"/>
          </a:p>
        </p:txBody>
      </p:sp>
      <p:sp>
        <p:nvSpPr>
          <p:cNvPr id="17412" name="Rectangle 6">
            <a:extLst>
              <a:ext uri="{FF2B5EF4-FFF2-40B4-BE49-F238E27FC236}">
                <a16:creationId xmlns:a16="http://schemas.microsoft.com/office/drawing/2014/main" id="{703320EC-F411-40A0-A6FB-C7ECC082ED2E}"/>
              </a:ext>
            </a:extLst>
          </p:cNvPr>
          <p:cNvSpPr>
            <a:spLocks noChangeArrowheads="1"/>
          </p:cNvSpPr>
          <p:nvPr/>
        </p:nvSpPr>
        <p:spPr bwMode="auto">
          <a:xfrm>
            <a:off x="0" y="276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17413" name="Object 5">
            <a:extLst>
              <a:ext uri="{FF2B5EF4-FFF2-40B4-BE49-F238E27FC236}">
                <a16:creationId xmlns:a16="http://schemas.microsoft.com/office/drawing/2014/main" id="{B382EA3A-86B7-494A-913F-20B9CFA32270}"/>
              </a:ext>
            </a:extLst>
          </p:cNvPr>
          <p:cNvGraphicFramePr>
            <a:graphicFrameLocks noChangeAspect="1"/>
          </p:cNvGraphicFramePr>
          <p:nvPr>
            <p:extLst>
              <p:ext uri="{D42A27DB-BD31-4B8C-83A1-F6EECF244321}">
                <p14:modId xmlns:p14="http://schemas.microsoft.com/office/powerpoint/2010/main" val="3513778241"/>
              </p:ext>
            </p:extLst>
          </p:nvPr>
        </p:nvGraphicFramePr>
        <p:xfrm>
          <a:off x="603250" y="1687866"/>
          <a:ext cx="8799512" cy="3200400"/>
        </p:xfrm>
        <a:graphic>
          <a:graphicData uri="http://schemas.openxmlformats.org/presentationml/2006/ole">
            <mc:AlternateContent xmlns:mc="http://schemas.openxmlformats.org/markup-compatibility/2006">
              <mc:Choice xmlns:v="urn:schemas-microsoft-com:vml" Requires="v">
                <p:oleObj spid="_x0000_s17416" name="Equation" r:id="rId3" imgW="3695700" imgH="1320800" progId="Equation.DSMT4">
                  <p:embed/>
                </p:oleObj>
              </mc:Choice>
              <mc:Fallback>
                <p:oleObj name="Equation" r:id="rId3" imgW="3695700" imgH="13208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 y="1687866"/>
                        <a:ext cx="879951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id="{E7933825-27E8-4CAC-9526-AFCC915CE7ED}"/>
              </a:ext>
            </a:extLst>
          </p:cNvPr>
          <p:cNvSpPr>
            <a:spLocks noGrp="1" noChangeArrowheads="1"/>
          </p:cNvSpPr>
          <p:nvPr>
            <p:ph/>
          </p:nvPr>
        </p:nvSpPr>
        <p:spPr bwMode="auto"/>
        <p:txBody>
          <a:bodyPr wrap="square" numCol="1" anchor="t" anchorCtr="0" compatLnSpc="1">
            <a:prstTxWarp prst="textNoShape">
              <a:avLst/>
            </a:prstTxWarp>
          </a:bodyPr>
          <a:lstStyle/>
          <a:p>
            <a:endParaRPr lang="zh-TW" altLang="zh-TW"/>
          </a:p>
        </p:txBody>
      </p:sp>
      <p:sp>
        <p:nvSpPr>
          <p:cNvPr id="18435" name="Rectangle 8">
            <a:extLst>
              <a:ext uri="{FF2B5EF4-FFF2-40B4-BE49-F238E27FC236}">
                <a16:creationId xmlns:a16="http://schemas.microsoft.com/office/drawing/2014/main" id="{8C0C30F5-60E0-4147-B62C-2AC15FCADAD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18436" name="Object 7">
            <a:extLst>
              <a:ext uri="{FF2B5EF4-FFF2-40B4-BE49-F238E27FC236}">
                <a16:creationId xmlns:a16="http://schemas.microsoft.com/office/drawing/2014/main" id="{EEB5E4A0-8B1C-4207-8070-30CD1A4EA53D}"/>
              </a:ext>
            </a:extLst>
          </p:cNvPr>
          <p:cNvGraphicFramePr>
            <a:graphicFrameLocks noChangeAspect="1"/>
          </p:cNvGraphicFramePr>
          <p:nvPr>
            <p:extLst>
              <p:ext uri="{D42A27DB-BD31-4B8C-83A1-F6EECF244321}">
                <p14:modId xmlns:p14="http://schemas.microsoft.com/office/powerpoint/2010/main" val="3743833584"/>
              </p:ext>
            </p:extLst>
          </p:nvPr>
        </p:nvGraphicFramePr>
        <p:xfrm>
          <a:off x="299332" y="1257300"/>
          <a:ext cx="8686800" cy="4343400"/>
        </p:xfrm>
        <a:graphic>
          <a:graphicData uri="http://schemas.openxmlformats.org/presentationml/2006/ole">
            <mc:AlternateContent xmlns:mc="http://schemas.openxmlformats.org/markup-compatibility/2006">
              <mc:Choice xmlns:v="urn:schemas-microsoft-com:vml" Requires="v">
                <p:oleObj spid="_x0000_s18439" name="Equation" r:id="rId3" imgW="4406900" imgH="1981200" progId="Equation.DSMT4">
                  <p:embed/>
                </p:oleObj>
              </mc:Choice>
              <mc:Fallback>
                <p:oleObj name="Equation" r:id="rId3" imgW="4406900" imgH="19812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332" y="1257300"/>
                        <a:ext cx="8686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6">
            <a:extLst>
              <a:ext uri="{FF2B5EF4-FFF2-40B4-BE49-F238E27FC236}">
                <a16:creationId xmlns:a16="http://schemas.microsoft.com/office/drawing/2014/main" id="{9ABEBBB4-75BA-42B1-AC55-39162F8A46FA}"/>
              </a:ext>
            </a:extLst>
          </p:cNvPr>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19460" name="Object 5">
            <a:extLst>
              <a:ext uri="{FF2B5EF4-FFF2-40B4-BE49-F238E27FC236}">
                <a16:creationId xmlns:a16="http://schemas.microsoft.com/office/drawing/2014/main" id="{D6B7A56E-CE6B-4A5E-A506-7AECCB4E924C}"/>
              </a:ext>
            </a:extLst>
          </p:cNvPr>
          <p:cNvGraphicFramePr>
            <a:graphicFrameLocks noChangeAspect="1"/>
          </p:cNvGraphicFramePr>
          <p:nvPr>
            <p:extLst>
              <p:ext uri="{D42A27DB-BD31-4B8C-83A1-F6EECF244321}">
                <p14:modId xmlns:p14="http://schemas.microsoft.com/office/powerpoint/2010/main" val="2257865404"/>
              </p:ext>
            </p:extLst>
          </p:nvPr>
        </p:nvGraphicFramePr>
        <p:xfrm>
          <a:off x="536399" y="1031081"/>
          <a:ext cx="8458200" cy="4348163"/>
        </p:xfrm>
        <a:graphic>
          <a:graphicData uri="http://schemas.openxmlformats.org/presentationml/2006/ole">
            <mc:AlternateContent xmlns:mc="http://schemas.openxmlformats.org/markup-compatibility/2006">
              <mc:Choice xmlns:v="urn:schemas-microsoft-com:vml" Requires="v">
                <p:oleObj spid="_x0000_s19463" name="Equation" r:id="rId3" imgW="3479800" imgH="1778000" progId="Equation.DSMT4">
                  <p:embed/>
                </p:oleObj>
              </mc:Choice>
              <mc:Fallback>
                <p:oleObj name="Equation" r:id="rId3" imgW="3479800" imgH="17780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399" y="1031081"/>
                        <a:ext cx="84582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矩形 2">
            <a:extLst>
              <a:ext uri="{FF2B5EF4-FFF2-40B4-BE49-F238E27FC236}">
                <a16:creationId xmlns:a16="http://schemas.microsoft.com/office/drawing/2014/main" id="{88E9E7F3-89A4-4119-908A-881870E2BBB8}"/>
              </a:ext>
            </a:extLst>
          </p:cNvPr>
          <p:cNvSpPr/>
          <p:nvPr/>
        </p:nvSpPr>
        <p:spPr>
          <a:xfrm>
            <a:off x="496888" y="1600200"/>
            <a:ext cx="2932112" cy="685761"/>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 name="直線單箭頭接點 4">
            <a:extLst>
              <a:ext uri="{FF2B5EF4-FFF2-40B4-BE49-F238E27FC236}">
                <a16:creationId xmlns:a16="http://schemas.microsoft.com/office/drawing/2014/main" id="{C595ED20-9733-4D2E-BF6A-16CB13EFA721}"/>
              </a:ext>
            </a:extLst>
          </p:cNvPr>
          <p:cNvCxnSpPr>
            <a:stCxn id="3" idx="0"/>
          </p:cNvCxnSpPr>
          <p:nvPr/>
        </p:nvCxnSpPr>
        <p:spPr>
          <a:xfrm flipV="1">
            <a:off x="1962944" y="750332"/>
            <a:ext cx="170656" cy="849868"/>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7" name="文字方塊 6">
            <a:extLst>
              <a:ext uri="{FF2B5EF4-FFF2-40B4-BE49-F238E27FC236}">
                <a16:creationId xmlns:a16="http://schemas.microsoft.com/office/drawing/2014/main" id="{C33F4F41-26FC-4C4F-8545-BD36A33E8FE1}"/>
              </a:ext>
            </a:extLst>
          </p:cNvPr>
          <p:cNvSpPr txBox="1"/>
          <p:nvPr/>
        </p:nvSpPr>
        <p:spPr>
          <a:xfrm>
            <a:off x="1828800" y="152400"/>
            <a:ext cx="6248400" cy="369332"/>
          </a:xfrm>
          <a:prstGeom prst="rect">
            <a:avLst/>
          </a:prstGeom>
          <a:noFill/>
        </p:spPr>
        <p:txBody>
          <a:bodyPr wrap="square" rtlCol="0">
            <a:spAutoFit/>
          </a:bodyPr>
          <a:lstStyle/>
          <a:p>
            <a:r>
              <a:rPr lang="en-US" altLang="zh-TW" dirty="0"/>
              <a:t>Why f’(t) should be continuous? See word file.</a:t>
            </a:r>
            <a:endParaRPr lang="zh-TW"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1EC26F86-32BF-4B89-A0A8-A6EA257D526D}"/>
              </a:ext>
            </a:extLst>
          </p:cNvPr>
          <p:cNvSpPr>
            <a:spLocks noGrp="1" noChangeArrowheads="1"/>
          </p:cNvSpPr>
          <p:nvPr>
            <p:ph type="title"/>
          </p:nvPr>
        </p:nvSpPr>
        <p:spPr/>
        <p:txBody>
          <a:bodyPr/>
          <a:lstStyle/>
          <a:p>
            <a:endParaRPr lang="zh-TW" altLang="zh-TW"/>
          </a:p>
        </p:txBody>
      </p:sp>
      <p:sp>
        <p:nvSpPr>
          <p:cNvPr id="20483" name="Rectangle 3">
            <a:extLst>
              <a:ext uri="{FF2B5EF4-FFF2-40B4-BE49-F238E27FC236}">
                <a16:creationId xmlns:a16="http://schemas.microsoft.com/office/drawing/2014/main" id="{4D2CCE07-74A7-42DD-B967-7F39F0C5B3BF}"/>
              </a:ext>
            </a:extLst>
          </p:cNvPr>
          <p:cNvSpPr>
            <a:spLocks noGrp="1" noChangeArrowheads="1"/>
          </p:cNvSpPr>
          <p:nvPr>
            <p:ph idx="1"/>
          </p:nvPr>
        </p:nvSpPr>
        <p:spPr bwMode="auto">
          <a:xfrm>
            <a:off x="228600" y="2017713"/>
            <a:ext cx="8726488" cy="4114800"/>
          </a:xfrm>
        </p:spPr>
        <p:txBody>
          <a:bodyPr wrap="square" numCol="1" anchor="t" anchorCtr="0" compatLnSpc="1">
            <a:prstTxWarp prst="textNoShape">
              <a:avLst/>
            </a:prstTxWarp>
            <a:normAutofit/>
          </a:bodyPr>
          <a:lstStyle/>
          <a:p>
            <a:r>
              <a:rPr lang="en-US" altLang="zh-TW" sz="2600" b="1" dirty="0"/>
              <a:t>Most functions have continuous derivatives, and hence their quadratic variation are zero. For this reason, one never consider quadratic variation in ordinary calculus.</a:t>
            </a:r>
          </a:p>
          <a:p>
            <a:r>
              <a:rPr lang="en-US" altLang="zh-TW" sz="2600" b="1" dirty="0"/>
              <a:t>The paths of Brownian motion, on the other hand, cannot be differentiated with respect to the time variable.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3D50E033-CDE5-4CF3-92C2-006AAFBEA264}"/>
              </a:ext>
            </a:extLst>
          </p:cNvPr>
          <p:cNvSpPr>
            <a:spLocks noGrp="1" noChangeArrowheads="1"/>
          </p:cNvSpPr>
          <p:nvPr>
            <p:ph/>
          </p:nvPr>
        </p:nvSpPr>
        <p:spPr bwMode="auto"/>
        <p:txBody>
          <a:bodyPr wrap="square" numCol="1" anchor="t" anchorCtr="0" compatLnSpc="1">
            <a:prstTxWarp prst="textNoShape">
              <a:avLst/>
            </a:prstTxWarp>
          </a:bodyPr>
          <a:lstStyle/>
          <a:p>
            <a:endParaRPr lang="zh-TW" altLang="zh-TW"/>
          </a:p>
        </p:txBody>
      </p:sp>
      <p:pic>
        <p:nvPicPr>
          <p:cNvPr id="21507" name="Picture 5" descr="fig3">
            <a:extLst>
              <a:ext uri="{FF2B5EF4-FFF2-40B4-BE49-F238E27FC236}">
                <a16:creationId xmlns:a16="http://schemas.microsoft.com/office/drawing/2014/main" id="{CF5A437A-E734-4F7E-93CB-FB3D8C8D58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8440738" cy="482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D74D9B76-CA59-48E3-9188-D7A0B590E3F9}"/>
              </a:ext>
            </a:extLst>
          </p:cNvPr>
          <p:cNvSpPr>
            <a:spLocks noGrp="1" noChangeArrowheads="1"/>
          </p:cNvSpPr>
          <p:nvPr>
            <p:ph/>
          </p:nvPr>
        </p:nvSpPr>
        <p:spPr bwMode="auto"/>
        <p:txBody>
          <a:bodyPr wrap="square" numCol="1" anchor="t" anchorCtr="0" compatLnSpc="1">
            <a:prstTxWarp prst="textNoShape">
              <a:avLst/>
            </a:prstTxWarp>
          </a:bodyPr>
          <a:lstStyle/>
          <a:p>
            <a:endParaRPr lang="zh-TW" altLang="zh-TW"/>
          </a:p>
        </p:txBody>
      </p:sp>
      <p:pic>
        <p:nvPicPr>
          <p:cNvPr id="22531" name="Picture 5" descr="3">
            <a:extLst>
              <a:ext uri="{FF2B5EF4-FFF2-40B4-BE49-F238E27FC236}">
                <a16:creationId xmlns:a16="http://schemas.microsoft.com/office/drawing/2014/main" id="{E2D3931E-37F2-4618-A075-6C12BB5CD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84785AA-EF7B-41EA-868A-1A5EEC224DF6}"/>
              </a:ext>
            </a:extLst>
          </p:cNvPr>
          <p:cNvSpPr>
            <a:spLocks noGrp="1" noChangeArrowheads="1"/>
          </p:cNvSpPr>
          <p:nvPr>
            <p:ph type="title"/>
          </p:nvPr>
        </p:nvSpPr>
        <p:spPr/>
        <p:txBody>
          <a:bodyPr/>
          <a:lstStyle/>
          <a:p>
            <a:endParaRPr lang="zh-TW" altLang="zh-TW"/>
          </a:p>
        </p:txBody>
      </p:sp>
      <p:sp>
        <p:nvSpPr>
          <p:cNvPr id="5123" name="Rectangle 3">
            <a:extLst>
              <a:ext uri="{FF2B5EF4-FFF2-40B4-BE49-F238E27FC236}">
                <a16:creationId xmlns:a16="http://schemas.microsoft.com/office/drawing/2014/main" id="{30D01C78-3862-4CD8-87D3-8A79088B1ABA}"/>
              </a:ext>
            </a:extLst>
          </p:cNvPr>
          <p:cNvSpPr>
            <a:spLocks noGrp="1" noChangeArrowheads="1"/>
          </p:cNvSpPr>
          <p:nvPr>
            <p:ph idx="1"/>
          </p:nvPr>
        </p:nvSpPr>
        <p:spPr bwMode="auto"/>
        <p:txBody>
          <a:bodyPr wrap="square" numCol="1" anchor="t" anchorCtr="0" compatLnSpc="1">
            <a:prstTxWarp prst="textNoShape">
              <a:avLst/>
            </a:prstTxWarp>
          </a:bodyPr>
          <a:lstStyle/>
          <a:p>
            <a:r>
              <a:rPr lang="en-US" altLang="zh-TW"/>
              <a:t>3.4.1 First-Order Variation</a:t>
            </a:r>
          </a:p>
          <a:p>
            <a:endParaRPr lang="en-US" altLang="zh-TW"/>
          </a:p>
          <a:p>
            <a:r>
              <a:rPr lang="en-US" altLang="zh-TW"/>
              <a:t>3.4.2 Quadratic Variation </a:t>
            </a:r>
          </a:p>
          <a:p>
            <a:endParaRPr lang="en-US" altLang="zh-TW"/>
          </a:p>
          <a:p>
            <a:r>
              <a:rPr lang="en-US" altLang="zh-TW"/>
              <a:t>3.4.3 Volatility of Geometric Brownian Motion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a:extLst>
              <a:ext uri="{FF2B5EF4-FFF2-40B4-BE49-F238E27FC236}">
                <a16:creationId xmlns:a16="http://schemas.microsoft.com/office/drawing/2014/main" id="{9704BE4F-C755-4129-B53D-510D6A19F71F}"/>
              </a:ext>
            </a:extLst>
          </p:cNvPr>
          <p:cNvSpPr>
            <a:spLocks noGrp="1" noChangeArrowheads="1"/>
          </p:cNvSpPr>
          <p:nvPr>
            <p:ph/>
          </p:nvPr>
        </p:nvSpPr>
        <p:spPr bwMode="auto"/>
        <p:txBody>
          <a:bodyPr wrap="square" numCol="1" anchor="t" anchorCtr="0" compatLnSpc="1">
            <a:prstTxWarp prst="textNoShape">
              <a:avLst/>
            </a:prstTxWarp>
          </a:bodyPr>
          <a:lstStyle/>
          <a:p>
            <a:endParaRPr lang="zh-TW" altLang="en-US"/>
          </a:p>
        </p:txBody>
      </p:sp>
      <p:grpSp>
        <p:nvGrpSpPr>
          <p:cNvPr id="23555" name="Group 7">
            <a:extLst>
              <a:ext uri="{FF2B5EF4-FFF2-40B4-BE49-F238E27FC236}">
                <a16:creationId xmlns:a16="http://schemas.microsoft.com/office/drawing/2014/main" id="{CAA02EEC-8F0A-4C31-95D1-9A3BB90A70B4}"/>
              </a:ext>
            </a:extLst>
          </p:cNvPr>
          <p:cNvGrpSpPr>
            <a:grpSpLocks noChangeAspect="1"/>
          </p:cNvGrpSpPr>
          <p:nvPr/>
        </p:nvGrpSpPr>
        <p:grpSpPr bwMode="auto">
          <a:xfrm>
            <a:off x="914400" y="838200"/>
            <a:ext cx="7848600" cy="5105400"/>
            <a:chOff x="3574" y="780"/>
            <a:chExt cx="6105" cy="4000"/>
          </a:xfrm>
        </p:grpSpPr>
        <p:sp>
          <p:nvSpPr>
            <p:cNvPr id="23558" name="AutoShape 8">
              <a:extLst>
                <a:ext uri="{FF2B5EF4-FFF2-40B4-BE49-F238E27FC236}">
                  <a16:creationId xmlns:a16="http://schemas.microsoft.com/office/drawing/2014/main" id="{0ED202CA-EDE0-4B27-AB36-04F449ACE96C}"/>
                </a:ext>
              </a:extLst>
            </p:cNvPr>
            <p:cNvSpPr>
              <a:spLocks noChangeAspect="1" noChangeArrowheads="1"/>
            </p:cNvSpPr>
            <p:nvPr/>
          </p:nvSpPr>
          <p:spPr bwMode="auto">
            <a:xfrm>
              <a:off x="3574" y="780"/>
              <a:ext cx="6105" cy="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p>
          </p:txBody>
        </p:sp>
        <p:sp>
          <p:nvSpPr>
            <p:cNvPr id="23559" name="Text Box 9">
              <a:extLst>
                <a:ext uri="{FF2B5EF4-FFF2-40B4-BE49-F238E27FC236}">
                  <a16:creationId xmlns:a16="http://schemas.microsoft.com/office/drawing/2014/main" id="{03A57D07-7F72-419B-AE26-6EC93359C1FB}"/>
                </a:ext>
              </a:extLst>
            </p:cNvPr>
            <p:cNvSpPr txBox="1">
              <a:spLocks noChangeArrowheads="1"/>
            </p:cNvSpPr>
            <p:nvPr/>
          </p:nvSpPr>
          <p:spPr bwMode="auto">
            <a:xfrm>
              <a:off x="3731" y="780"/>
              <a:ext cx="5948" cy="3840"/>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p>
          </p:txBody>
        </p:sp>
        <p:sp>
          <p:nvSpPr>
            <p:cNvPr id="23560" name="Line 10">
              <a:extLst>
                <a:ext uri="{FF2B5EF4-FFF2-40B4-BE49-F238E27FC236}">
                  <a16:creationId xmlns:a16="http://schemas.microsoft.com/office/drawing/2014/main" id="{B09049F5-5427-45B5-B04A-B8F15E3BACF0}"/>
                </a:ext>
              </a:extLst>
            </p:cNvPr>
            <p:cNvSpPr>
              <a:spLocks noChangeShapeType="1"/>
            </p:cNvSpPr>
            <p:nvPr/>
          </p:nvSpPr>
          <p:spPr bwMode="auto">
            <a:xfrm flipV="1">
              <a:off x="4044" y="1900"/>
              <a:ext cx="782" cy="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1" name="Line 11">
              <a:extLst>
                <a:ext uri="{FF2B5EF4-FFF2-40B4-BE49-F238E27FC236}">
                  <a16:creationId xmlns:a16="http://schemas.microsoft.com/office/drawing/2014/main" id="{D2310B8A-6F31-4605-8B06-C9C814CA018F}"/>
                </a:ext>
              </a:extLst>
            </p:cNvPr>
            <p:cNvSpPr>
              <a:spLocks noChangeShapeType="1"/>
            </p:cNvSpPr>
            <p:nvPr/>
          </p:nvSpPr>
          <p:spPr bwMode="auto">
            <a:xfrm>
              <a:off x="4044" y="2540"/>
              <a:ext cx="782" cy="8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2" name="Text Box 12">
              <a:extLst>
                <a:ext uri="{FF2B5EF4-FFF2-40B4-BE49-F238E27FC236}">
                  <a16:creationId xmlns:a16="http://schemas.microsoft.com/office/drawing/2014/main" id="{428439A8-97BC-43DE-AD62-1E67FEBF296D}"/>
                </a:ext>
              </a:extLst>
            </p:cNvPr>
            <p:cNvSpPr txBox="1">
              <a:spLocks noChangeArrowheads="1"/>
            </p:cNvSpPr>
            <p:nvPr/>
          </p:nvSpPr>
          <p:spPr bwMode="auto">
            <a:xfrm>
              <a:off x="4826" y="1580"/>
              <a:ext cx="2192" cy="480"/>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000">
                  <a:latin typeface="Times New Roman" panose="02020603050405020304" pitchFamily="18" charset="0"/>
                </a:rPr>
                <a:t>continuous derivative</a:t>
              </a:r>
              <a:endParaRPr lang="en-US" altLang="zh-TW" sz="2000"/>
            </a:p>
          </p:txBody>
        </p:sp>
        <p:sp>
          <p:nvSpPr>
            <p:cNvPr id="23563" name="Text Box 13">
              <a:extLst>
                <a:ext uri="{FF2B5EF4-FFF2-40B4-BE49-F238E27FC236}">
                  <a16:creationId xmlns:a16="http://schemas.microsoft.com/office/drawing/2014/main" id="{3096DA36-1E3C-4E5E-B0EB-472839AF0D3D}"/>
                </a:ext>
              </a:extLst>
            </p:cNvPr>
            <p:cNvSpPr txBox="1">
              <a:spLocks noChangeArrowheads="1"/>
            </p:cNvSpPr>
            <p:nvPr/>
          </p:nvSpPr>
          <p:spPr bwMode="auto">
            <a:xfrm>
              <a:off x="4826" y="3020"/>
              <a:ext cx="2661" cy="480"/>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000">
                  <a:latin typeface="Times New Roman" panose="02020603050405020304" pitchFamily="18" charset="0"/>
                </a:rPr>
                <a:t>not continuous derivative</a:t>
              </a:r>
            </a:p>
            <a:p>
              <a:pPr eaLnBrk="1" hangingPunct="1"/>
              <a:endParaRPr lang="en-US" altLang="zh-TW" sz="2000"/>
            </a:p>
          </p:txBody>
        </p:sp>
        <p:sp>
          <p:nvSpPr>
            <p:cNvPr id="23564" name="Line 14">
              <a:extLst>
                <a:ext uri="{FF2B5EF4-FFF2-40B4-BE49-F238E27FC236}">
                  <a16:creationId xmlns:a16="http://schemas.microsoft.com/office/drawing/2014/main" id="{8910C6BA-BBC5-4475-B88B-E67CE7F956E6}"/>
                </a:ext>
              </a:extLst>
            </p:cNvPr>
            <p:cNvSpPr>
              <a:spLocks noChangeShapeType="1"/>
            </p:cNvSpPr>
            <p:nvPr/>
          </p:nvSpPr>
          <p:spPr bwMode="auto">
            <a:xfrm>
              <a:off x="7487" y="1900"/>
              <a:ext cx="62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5" name="Text Box 15">
              <a:extLst>
                <a:ext uri="{FF2B5EF4-FFF2-40B4-BE49-F238E27FC236}">
                  <a16:creationId xmlns:a16="http://schemas.microsoft.com/office/drawing/2014/main" id="{15E6A216-8AA1-4529-A8E0-2E027B6FCFD5}"/>
                </a:ext>
              </a:extLst>
            </p:cNvPr>
            <p:cNvSpPr txBox="1">
              <a:spLocks noChangeArrowheads="1"/>
            </p:cNvSpPr>
            <p:nvPr/>
          </p:nvSpPr>
          <p:spPr bwMode="auto">
            <a:xfrm>
              <a:off x="8113" y="1580"/>
              <a:ext cx="1252" cy="480"/>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000">
                  <a:latin typeface="Times New Roman" panose="02020603050405020304" pitchFamily="18" charset="0"/>
                </a:rPr>
                <a:t>[f,f](T)=0</a:t>
              </a:r>
              <a:endParaRPr lang="en-US" altLang="zh-TW" sz="2000"/>
            </a:p>
          </p:txBody>
        </p:sp>
        <p:sp>
          <p:nvSpPr>
            <p:cNvPr id="23566" name="Line 16">
              <a:extLst>
                <a:ext uri="{FF2B5EF4-FFF2-40B4-BE49-F238E27FC236}">
                  <a16:creationId xmlns:a16="http://schemas.microsoft.com/office/drawing/2014/main" id="{E7706348-8A12-4EBE-B13A-012072378825}"/>
                </a:ext>
              </a:extLst>
            </p:cNvPr>
            <p:cNvSpPr>
              <a:spLocks noChangeShapeType="1"/>
            </p:cNvSpPr>
            <p:nvPr/>
          </p:nvSpPr>
          <p:spPr bwMode="auto">
            <a:xfrm flipV="1">
              <a:off x="7487" y="3020"/>
              <a:ext cx="626" cy="3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7" name="Line 17">
              <a:extLst>
                <a:ext uri="{FF2B5EF4-FFF2-40B4-BE49-F238E27FC236}">
                  <a16:creationId xmlns:a16="http://schemas.microsoft.com/office/drawing/2014/main" id="{E81224CC-06D8-4009-B458-E4500644736A}"/>
                </a:ext>
              </a:extLst>
            </p:cNvPr>
            <p:cNvSpPr>
              <a:spLocks noChangeShapeType="1"/>
            </p:cNvSpPr>
            <p:nvPr/>
          </p:nvSpPr>
          <p:spPr bwMode="auto">
            <a:xfrm>
              <a:off x="7487" y="3340"/>
              <a:ext cx="470" cy="4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68" name="Text Box 18">
              <a:extLst>
                <a:ext uri="{FF2B5EF4-FFF2-40B4-BE49-F238E27FC236}">
                  <a16:creationId xmlns:a16="http://schemas.microsoft.com/office/drawing/2014/main" id="{1DB8FDBD-4118-4CF5-A11A-449AE199CE24}"/>
                </a:ext>
              </a:extLst>
            </p:cNvPr>
            <p:cNvSpPr txBox="1">
              <a:spLocks noChangeArrowheads="1"/>
            </p:cNvSpPr>
            <p:nvPr/>
          </p:nvSpPr>
          <p:spPr bwMode="auto">
            <a:xfrm>
              <a:off x="8113" y="2540"/>
              <a:ext cx="1252" cy="8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000">
                  <a:latin typeface="Times New Roman" panose="02020603050405020304" pitchFamily="18" charset="0"/>
                </a:rPr>
                <a:t>[f,f](T)=0</a:t>
              </a:r>
            </a:p>
            <a:p>
              <a:pPr eaLnBrk="1" hangingPunct="1"/>
              <a:r>
                <a:rPr lang="en-US" altLang="zh-TW" sz="2000">
                  <a:latin typeface="Times New Roman" panose="02020603050405020304" pitchFamily="18" charset="0"/>
                </a:rPr>
                <a:t>ex: |t|</a:t>
              </a:r>
              <a:endParaRPr lang="en-US" altLang="zh-TW" sz="2000"/>
            </a:p>
          </p:txBody>
        </p:sp>
        <p:sp>
          <p:nvSpPr>
            <p:cNvPr id="23569" name="Text Box 19">
              <a:extLst>
                <a:ext uri="{FF2B5EF4-FFF2-40B4-BE49-F238E27FC236}">
                  <a16:creationId xmlns:a16="http://schemas.microsoft.com/office/drawing/2014/main" id="{5860239E-42BA-431A-B94F-A8A19EDFE857}"/>
                </a:ext>
              </a:extLst>
            </p:cNvPr>
            <p:cNvSpPr txBox="1">
              <a:spLocks noChangeArrowheads="1"/>
            </p:cNvSpPr>
            <p:nvPr/>
          </p:nvSpPr>
          <p:spPr bwMode="auto">
            <a:xfrm>
              <a:off x="8113" y="3500"/>
              <a:ext cx="1409" cy="8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000">
                  <a:latin typeface="Times New Roman" panose="02020603050405020304" pitchFamily="18" charset="0"/>
                </a:rPr>
                <a:t>[f,f](T)    0</a:t>
              </a:r>
            </a:p>
            <a:p>
              <a:pPr eaLnBrk="1" hangingPunct="1"/>
              <a:r>
                <a:rPr lang="en-US" altLang="zh-TW" sz="2000">
                  <a:latin typeface="Times New Roman" panose="02020603050405020304" pitchFamily="18" charset="0"/>
                </a:rPr>
                <a:t>ex:</a:t>
              </a:r>
              <a:r>
                <a:rPr lang="zh-TW" altLang="en-US" sz="2000">
                  <a:latin typeface="Times New Roman" panose="02020603050405020304" pitchFamily="18" charset="0"/>
                </a:rPr>
                <a:t>布朗運動</a:t>
              </a:r>
              <a:endParaRPr lang="zh-TW" altLang="en-US" sz="2000"/>
            </a:p>
          </p:txBody>
        </p:sp>
        <p:sp>
          <p:nvSpPr>
            <p:cNvPr id="23570" name="Line 20">
              <a:extLst>
                <a:ext uri="{FF2B5EF4-FFF2-40B4-BE49-F238E27FC236}">
                  <a16:creationId xmlns:a16="http://schemas.microsoft.com/office/drawing/2014/main" id="{7521F5AE-B194-4E16-BCB8-3340F473E6AE}"/>
                </a:ext>
              </a:extLst>
            </p:cNvPr>
            <p:cNvSpPr>
              <a:spLocks noChangeShapeType="1"/>
            </p:cNvSpPr>
            <p:nvPr/>
          </p:nvSpPr>
          <p:spPr bwMode="auto">
            <a:xfrm>
              <a:off x="7487" y="3340"/>
              <a:ext cx="626" cy="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23571" name="Line 21">
              <a:extLst>
                <a:ext uri="{FF2B5EF4-FFF2-40B4-BE49-F238E27FC236}">
                  <a16:creationId xmlns:a16="http://schemas.microsoft.com/office/drawing/2014/main" id="{CC0F0CED-4927-4AB4-886F-D531AE867627}"/>
                </a:ext>
              </a:extLst>
            </p:cNvPr>
            <p:cNvSpPr>
              <a:spLocks noChangeShapeType="1"/>
            </p:cNvSpPr>
            <p:nvPr/>
          </p:nvSpPr>
          <p:spPr bwMode="auto">
            <a:xfrm flipH="1">
              <a:off x="7018" y="1900"/>
              <a:ext cx="109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a:p>
          </p:txBody>
        </p:sp>
      </p:grpSp>
      <p:sp>
        <p:nvSpPr>
          <p:cNvPr id="23556" name="Rectangle 23">
            <a:extLst>
              <a:ext uri="{FF2B5EF4-FFF2-40B4-BE49-F238E27FC236}">
                <a16:creationId xmlns:a16="http://schemas.microsoft.com/office/drawing/2014/main" id="{AE791912-7742-4289-AA5D-1A6E065F8D65}"/>
              </a:ext>
            </a:extLst>
          </p:cNvPr>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lang="zh-TW" altLang="en-US"/>
          </a:p>
        </p:txBody>
      </p:sp>
      <p:graphicFrame>
        <p:nvGraphicFramePr>
          <p:cNvPr id="23557" name="Object 22">
            <a:extLst>
              <a:ext uri="{FF2B5EF4-FFF2-40B4-BE49-F238E27FC236}">
                <a16:creationId xmlns:a16="http://schemas.microsoft.com/office/drawing/2014/main" id="{FD93379D-FA36-4EBD-918E-F364B860B67B}"/>
              </a:ext>
            </a:extLst>
          </p:cNvPr>
          <p:cNvGraphicFramePr>
            <a:graphicFrameLocks noChangeAspect="1"/>
          </p:cNvGraphicFramePr>
          <p:nvPr/>
        </p:nvGraphicFramePr>
        <p:xfrm>
          <a:off x="7543800" y="4343400"/>
          <a:ext cx="304800" cy="304800"/>
        </p:xfrm>
        <a:graphic>
          <a:graphicData uri="http://schemas.openxmlformats.org/presentationml/2006/ole">
            <mc:AlternateContent xmlns:mc="http://schemas.openxmlformats.org/markup-compatibility/2006">
              <mc:Choice xmlns:v="urn:schemas-microsoft-com:vml" Requires="v">
                <p:oleObj spid="_x0000_s23574" name="Equation" r:id="rId3" imgW="139700" imgH="139700" progId="Equation.DSMT4">
                  <p:embed/>
                </p:oleObj>
              </mc:Choice>
              <mc:Fallback>
                <p:oleObj name="Equation" r:id="rId3" imgW="139700" imgH="139700" progId="Equation.DSMT4">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4343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5DADD1C-7E86-4236-B8AB-EA989E3EE194}"/>
              </a:ext>
            </a:extLst>
          </p:cNvPr>
          <p:cNvSpPr>
            <a:spLocks noGrp="1" noChangeArrowheads="1"/>
          </p:cNvSpPr>
          <p:nvPr>
            <p:ph/>
          </p:nvPr>
        </p:nvSpPr>
        <p:spPr bwMode="auto"/>
        <p:txBody>
          <a:bodyPr wrap="square" numCol="1" anchor="t" anchorCtr="0" compatLnSpc="1">
            <a:prstTxWarp prst="textNoShape">
              <a:avLst/>
            </a:prstTxWarp>
          </a:bodyPr>
          <a:lstStyle/>
          <a:p>
            <a:endParaRPr lang="zh-TW" altLang="zh-TW"/>
          </a:p>
        </p:txBody>
      </p:sp>
      <p:sp>
        <p:nvSpPr>
          <p:cNvPr id="24579" name="Rectangle 3">
            <a:extLst>
              <a:ext uri="{FF2B5EF4-FFF2-40B4-BE49-F238E27FC236}">
                <a16:creationId xmlns:a16="http://schemas.microsoft.com/office/drawing/2014/main" id="{1D89E652-2F1E-4686-B4B8-226ED346A82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24580" name="Object 4">
            <a:extLst>
              <a:ext uri="{FF2B5EF4-FFF2-40B4-BE49-F238E27FC236}">
                <a16:creationId xmlns:a16="http://schemas.microsoft.com/office/drawing/2014/main" id="{1F6E465F-B0C6-44C5-B5CF-D9824B4BFE0A}"/>
              </a:ext>
            </a:extLst>
          </p:cNvPr>
          <p:cNvGraphicFramePr>
            <a:graphicFrameLocks noChangeAspect="1"/>
          </p:cNvGraphicFramePr>
          <p:nvPr/>
        </p:nvGraphicFramePr>
        <p:xfrm>
          <a:off x="0" y="2057400"/>
          <a:ext cx="9144000" cy="3952875"/>
        </p:xfrm>
        <a:graphic>
          <a:graphicData uri="http://schemas.openxmlformats.org/presentationml/2006/ole">
            <mc:AlternateContent xmlns:mc="http://schemas.openxmlformats.org/markup-compatibility/2006">
              <mc:Choice xmlns:v="urn:schemas-microsoft-com:vml" Requires="v">
                <p:oleObj spid="_x0000_s24583" name="Equation" r:id="rId3" imgW="4051300" imgH="1600200" progId="Equation.DSMT4">
                  <p:embed/>
                </p:oleObj>
              </mc:Choice>
              <mc:Fallback>
                <p:oleObj name="Equation" r:id="rId3" imgW="4051300" imgH="1600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57400"/>
                        <a:ext cx="91440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a:extLst>
              <a:ext uri="{FF2B5EF4-FFF2-40B4-BE49-F238E27FC236}">
                <a16:creationId xmlns:a16="http://schemas.microsoft.com/office/drawing/2014/main" id="{4E043929-621E-4DB3-9548-96C2E982D142}"/>
              </a:ext>
            </a:extLst>
          </p:cNvPr>
          <p:cNvSpPr>
            <a:spLocks noGrp="1" noChangeArrowheads="1"/>
          </p:cNvSpPr>
          <p:nvPr>
            <p:ph type="title"/>
          </p:nvPr>
        </p:nvSpPr>
        <p:spPr/>
        <p:txBody>
          <a:bodyPr/>
          <a:lstStyle/>
          <a:p>
            <a:endParaRPr lang="zh-TW" altLang="zh-TW"/>
          </a:p>
        </p:txBody>
      </p:sp>
      <p:sp>
        <p:nvSpPr>
          <p:cNvPr id="25603" name="Rectangle 3">
            <a:extLst>
              <a:ext uri="{FF2B5EF4-FFF2-40B4-BE49-F238E27FC236}">
                <a16:creationId xmlns:a16="http://schemas.microsoft.com/office/drawing/2014/main" id="{843D3960-21A5-4C5A-80B7-A169CC9FE935}"/>
              </a:ext>
            </a:extLst>
          </p:cNvPr>
          <p:cNvSpPr>
            <a:spLocks noGrp="1" noChangeArrowheads="1"/>
          </p:cNvSpPr>
          <p:nvPr>
            <p:ph type="body" sz="half" idx="1"/>
          </p:nvPr>
        </p:nvSpPr>
        <p:spPr bwMode="auto">
          <a:xfrm>
            <a:off x="1182688" y="2017713"/>
            <a:ext cx="7772400" cy="4078287"/>
          </a:xfrm>
        </p:spPr>
        <p:txBody>
          <a:bodyPr wrap="square" numCol="1" anchor="t" anchorCtr="0" compatLnSpc="1">
            <a:prstTxWarp prst="textNoShape">
              <a:avLst/>
            </a:prstTxWarp>
          </a:bodyPr>
          <a:lstStyle/>
          <a:p>
            <a:r>
              <a:rPr lang="en-US" altLang="zh-TW" sz="2800" dirty="0"/>
              <a:t>We must show that this sampled quadratic variation, which is a random variable converges to T as           </a:t>
            </a:r>
          </a:p>
          <a:p>
            <a:r>
              <a:rPr lang="en-US" altLang="zh-TW" sz="2800" dirty="0"/>
              <a:t>We shall show that it has expected value T, and its variance converges to zero. Hence, it converges to its expected value T, regardless of the path along which we are doing the computation.  </a:t>
            </a:r>
          </a:p>
        </p:txBody>
      </p:sp>
      <p:graphicFrame>
        <p:nvGraphicFramePr>
          <p:cNvPr id="25604" name="Object 6">
            <a:extLst>
              <a:ext uri="{FF2B5EF4-FFF2-40B4-BE49-F238E27FC236}">
                <a16:creationId xmlns:a16="http://schemas.microsoft.com/office/drawing/2014/main" id="{1DFA6E9F-6B9E-4F6F-A142-E4BE291BE76F}"/>
              </a:ext>
            </a:extLst>
          </p:cNvPr>
          <p:cNvGraphicFramePr>
            <a:graphicFrameLocks noGrp="1" noChangeAspect="1"/>
          </p:cNvGraphicFramePr>
          <p:nvPr>
            <p:ph sz="half" idx="2"/>
            <p:extLst>
              <p:ext uri="{D42A27DB-BD31-4B8C-83A1-F6EECF244321}">
                <p14:modId xmlns:p14="http://schemas.microsoft.com/office/powerpoint/2010/main" val="2863004885"/>
              </p:ext>
            </p:extLst>
          </p:nvPr>
        </p:nvGraphicFramePr>
        <p:xfrm>
          <a:off x="1981200" y="2743200"/>
          <a:ext cx="1063625" cy="576263"/>
        </p:xfrm>
        <a:graphic>
          <a:graphicData uri="http://schemas.openxmlformats.org/presentationml/2006/ole">
            <mc:AlternateContent xmlns:mc="http://schemas.openxmlformats.org/markup-compatibility/2006">
              <mc:Choice xmlns:v="urn:schemas-microsoft-com:vml" Requires="v">
                <p:oleObj spid="_x0000_s25607" name="Equation" r:id="rId3" imgW="304536" imgH="164957" progId="Equation.DSMT4">
                  <p:embed/>
                </p:oleObj>
              </mc:Choice>
              <mc:Fallback>
                <p:oleObj name="Equation" r:id="rId3" imgW="304536" imgH="164957" progId="Equation.DSMT4">
                  <p:embed/>
                  <p:pic>
                    <p:nvPicPr>
                      <p:cNvPr id="0" name="Object 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743200"/>
                        <a:ext cx="106362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a:extLst>
              <a:ext uri="{FF2B5EF4-FFF2-40B4-BE49-F238E27FC236}">
                <a16:creationId xmlns:a16="http://schemas.microsoft.com/office/drawing/2014/main" id="{274DB245-7830-4126-8074-8801914811D1}"/>
              </a:ext>
            </a:extLst>
          </p:cNvPr>
          <p:cNvSpPr>
            <a:spLocks noGrp="1" noChangeArrowheads="1"/>
          </p:cNvSpPr>
          <p:nvPr>
            <p:ph type="title"/>
          </p:nvPr>
        </p:nvSpPr>
        <p:spPr/>
        <p:txBody>
          <a:bodyPr/>
          <a:lstStyle/>
          <a:p>
            <a:endParaRPr lang="zh-TW" altLang="zh-TW"/>
          </a:p>
        </p:txBody>
      </p:sp>
      <p:sp>
        <p:nvSpPr>
          <p:cNvPr id="26627" name="Rectangle 3">
            <a:extLst>
              <a:ext uri="{FF2B5EF4-FFF2-40B4-BE49-F238E27FC236}">
                <a16:creationId xmlns:a16="http://schemas.microsoft.com/office/drawing/2014/main" id="{1D8839D5-322B-410A-938D-3AC25735C0E2}"/>
              </a:ext>
            </a:extLst>
          </p:cNvPr>
          <p:cNvSpPr>
            <a:spLocks noGrp="1" noChangeArrowheads="1"/>
          </p:cNvSpPr>
          <p:nvPr>
            <p:ph type="body" sz="half" idx="1"/>
          </p:nvPr>
        </p:nvSpPr>
        <p:spPr bwMode="auto">
          <a:xfrm>
            <a:off x="0" y="2017713"/>
            <a:ext cx="8955088" cy="2097087"/>
          </a:xfrm>
        </p:spPr>
        <p:txBody>
          <a:bodyPr wrap="square" numCol="1" anchor="t" anchorCtr="0" compatLnSpc="1">
            <a:prstTxWarp prst="textNoShape">
              <a:avLst/>
            </a:prstTxWarp>
          </a:bodyPr>
          <a:lstStyle/>
          <a:p>
            <a:r>
              <a:rPr lang="en-US" altLang="zh-TW" sz="2800"/>
              <a:t>The sampled quadratic variation is the sum of independence random variables. Therefore, its mean and variance are the sums of the means and variances of these random variables. We have </a:t>
            </a:r>
          </a:p>
        </p:txBody>
      </p:sp>
      <p:sp>
        <p:nvSpPr>
          <p:cNvPr id="26629" name="Rectangle 7">
            <a:extLst>
              <a:ext uri="{FF2B5EF4-FFF2-40B4-BE49-F238E27FC236}">
                <a16:creationId xmlns:a16="http://schemas.microsoft.com/office/drawing/2014/main" id="{E3BD7BCB-911C-4F48-A7FF-ED61DACB3A58}"/>
              </a:ext>
            </a:extLst>
          </p:cNvPr>
          <p:cNvSpPr>
            <a:spLocks noChangeArrowheads="1"/>
          </p:cNvSpPr>
          <p:nvPr/>
        </p:nvSpPr>
        <p:spPr bwMode="auto">
          <a:xfrm>
            <a:off x="0" y="2952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26630" name="Object 6">
            <a:extLst>
              <a:ext uri="{FF2B5EF4-FFF2-40B4-BE49-F238E27FC236}">
                <a16:creationId xmlns:a16="http://schemas.microsoft.com/office/drawing/2014/main" id="{EDCECD36-AACB-4786-A25E-106C29142AE0}"/>
              </a:ext>
            </a:extLst>
          </p:cNvPr>
          <p:cNvGraphicFramePr>
            <a:graphicFrameLocks noChangeAspect="1"/>
          </p:cNvGraphicFramePr>
          <p:nvPr>
            <p:extLst>
              <p:ext uri="{D42A27DB-BD31-4B8C-83A1-F6EECF244321}">
                <p14:modId xmlns:p14="http://schemas.microsoft.com/office/powerpoint/2010/main" val="3060757977"/>
              </p:ext>
            </p:extLst>
          </p:nvPr>
        </p:nvGraphicFramePr>
        <p:xfrm>
          <a:off x="342900" y="3887788"/>
          <a:ext cx="8458200" cy="2114550"/>
        </p:xfrm>
        <a:graphic>
          <a:graphicData uri="http://schemas.openxmlformats.org/presentationml/2006/ole">
            <mc:AlternateContent xmlns:mc="http://schemas.openxmlformats.org/markup-compatibility/2006">
              <mc:Choice xmlns:v="urn:schemas-microsoft-com:vml" Requires="v">
                <p:oleObj spid="_x0000_s26633" name="Equation" r:id="rId3" imgW="3810000" imgH="952500" progId="Equation.DSMT4">
                  <p:embed/>
                </p:oleObj>
              </mc:Choice>
              <mc:Fallback>
                <p:oleObj name="Equation" r:id="rId3" imgW="3810000" imgH="9525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3887788"/>
                        <a:ext cx="84582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B090C117-E7F6-4CFC-8E1B-D3C98F9064F2}"/>
              </a:ext>
            </a:extLst>
          </p:cNvPr>
          <p:cNvSpPr>
            <a:spLocks noGrp="1" noChangeArrowheads="1"/>
          </p:cNvSpPr>
          <p:nvPr>
            <p:ph/>
          </p:nvPr>
        </p:nvSpPr>
        <p:spPr bwMode="auto"/>
        <p:txBody>
          <a:bodyPr wrap="square" numCol="1" anchor="t" anchorCtr="0" compatLnSpc="1">
            <a:prstTxWarp prst="textNoShape">
              <a:avLst/>
            </a:prstTxWarp>
          </a:bodyPr>
          <a:lstStyle/>
          <a:p>
            <a:endParaRPr lang="zh-TW" altLang="zh-TW"/>
          </a:p>
        </p:txBody>
      </p:sp>
      <p:sp>
        <p:nvSpPr>
          <p:cNvPr id="27651" name="Rectangle 6">
            <a:extLst>
              <a:ext uri="{FF2B5EF4-FFF2-40B4-BE49-F238E27FC236}">
                <a16:creationId xmlns:a16="http://schemas.microsoft.com/office/drawing/2014/main" id="{7557FF75-0104-4184-8114-37EE89095D1C}"/>
              </a:ext>
            </a:extLst>
          </p:cNvPr>
          <p:cNvSpPr>
            <a:spLocks noChangeArrowheads="1"/>
          </p:cNvSpPr>
          <p:nvPr/>
        </p:nvSpPr>
        <p:spPr bwMode="auto">
          <a:xfrm>
            <a:off x="0" y="2757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27652" name="Object 5">
            <a:extLst>
              <a:ext uri="{FF2B5EF4-FFF2-40B4-BE49-F238E27FC236}">
                <a16:creationId xmlns:a16="http://schemas.microsoft.com/office/drawing/2014/main" id="{CCE9A54A-C7B7-47CD-A40B-E45019C433C2}"/>
              </a:ext>
            </a:extLst>
          </p:cNvPr>
          <p:cNvGraphicFramePr>
            <a:graphicFrameLocks noChangeAspect="1"/>
          </p:cNvGraphicFramePr>
          <p:nvPr/>
        </p:nvGraphicFramePr>
        <p:xfrm>
          <a:off x="381000" y="1933575"/>
          <a:ext cx="8763000" cy="4098925"/>
        </p:xfrm>
        <a:graphic>
          <a:graphicData uri="http://schemas.openxmlformats.org/presentationml/2006/ole">
            <mc:AlternateContent xmlns:mc="http://schemas.openxmlformats.org/markup-compatibility/2006">
              <mc:Choice xmlns:v="urn:schemas-microsoft-com:vml" Requires="v">
                <p:oleObj spid="_x0000_s27655" name="Equation" r:id="rId3" imgW="3467100" imgH="1625600" progId="Equation.DSMT4">
                  <p:embed/>
                </p:oleObj>
              </mc:Choice>
              <mc:Fallback>
                <p:oleObj name="Equation" r:id="rId3" imgW="3467100" imgH="1625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33575"/>
                        <a:ext cx="87630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73B0561D-58A4-4C94-844B-3963CA7DEA87}"/>
              </a:ext>
            </a:extLst>
          </p:cNvPr>
          <p:cNvSpPr>
            <a:spLocks noGrp="1" noChangeArrowheads="1"/>
          </p:cNvSpPr>
          <p:nvPr>
            <p:ph/>
          </p:nvPr>
        </p:nvSpPr>
        <p:spPr bwMode="auto"/>
        <p:txBody>
          <a:bodyPr wrap="square" numCol="1" anchor="t" anchorCtr="0" compatLnSpc="1">
            <a:prstTxWarp prst="textNoShape">
              <a:avLst/>
            </a:prstTxWarp>
          </a:bodyPr>
          <a:lstStyle/>
          <a:p>
            <a:endParaRPr lang="zh-TW" altLang="zh-TW"/>
          </a:p>
        </p:txBody>
      </p:sp>
      <p:sp>
        <p:nvSpPr>
          <p:cNvPr id="28675" name="Rectangle 6">
            <a:extLst>
              <a:ext uri="{FF2B5EF4-FFF2-40B4-BE49-F238E27FC236}">
                <a16:creationId xmlns:a16="http://schemas.microsoft.com/office/drawing/2014/main" id="{6307A31F-E525-4E24-927E-E5A436EDF382}"/>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28676" name="Object 5">
            <a:extLst>
              <a:ext uri="{FF2B5EF4-FFF2-40B4-BE49-F238E27FC236}">
                <a16:creationId xmlns:a16="http://schemas.microsoft.com/office/drawing/2014/main" id="{84D414B0-B09E-4ED0-B4CC-599D680133E5}"/>
              </a:ext>
            </a:extLst>
          </p:cNvPr>
          <p:cNvGraphicFramePr>
            <a:graphicFrameLocks noChangeAspect="1"/>
          </p:cNvGraphicFramePr>
          <p:nvPr>
            <p:extLst>
              <p:ext uri="{D42A27DB-BD31-4B8C-83A1-F6EECF244321}">
                <p14:modId xmlns:p14="http://schemas.microsoft.com/office/powerpoint/2010/main" val="3811327829"/>
              </p:ext>
            </p:extLst>
          </p:nvPr>
        </p:nvGraphicFramePr>
        <p:xfrm>
          <a:off x="533400" y="1143000"/>
          <a:ext cx="7772400" cy="3810000"/>
        </p:xfrm>
        <a:graphic>
          <a:graphicData uri="http://schemas.openxmlformats.org/presentationml/2006/ole">
            <mc:AlternateContent xmlns:mc="http://schemas.openxmlformats.org/markup-compatibility/2006">
              <mc:Choice xmlns:v="urn:schemas-microsoft-com:vml" Requires="v">
                <p:oleObj spid="_x0000_s28679" name="Equation" r:id="rId3" imgW="3302000" imgH="1689100" progId="Equation.DSMT4">
                  <p:embed/>
                </p:oleObj>
              </mc:Choice>
              <mc:Fallback>
                <p:oleObj name="Equation" r:id="rId3" imgW="3302000" imgH="16891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F70C4F28-9D12-4E27-B1EF-C75CDD7CD8BC}"/>
              </a:ext>
            </a:extLst>
          </p:cNvPr>
          <p:cNvSpPr>
            <a:spLocks noGrp="1" noChangeArrowheads="1"/>
          </p:cNvSpPr>
          <p:nvPr>
            <p:ph type="title"/>
          </p:nvPr>
        </p:nvSpPr>
        <p:spPr/>
        <p:txBody>
          <a:bodyPr/>
          <a:lstStyle/>
          <a:p>
            <a:endParaRPr lang="zh-TW" altLang="zh-TW"/>
          </a:p>
        </p:txBody>
      </p:sp>
      <p:sp>
        <p:nvSpPr>
          <p:cNvPr id="29699" name="Rectangle 3">
            <a:extLst>
              <a:ext uri="{FF2B5EF4-FFF2-40B4-BE49-F238E27FC236}">
                <a16:creationId xmlns:a16="http://schemas.microsoft.com/office/drawing/2014/main" id="{7C6B6EEE-E5EA-4946-9631-1DCBD4E5034F}"/>
              </a:ext>
            </a:extLst>
          </p:cNvPr>
          <p:cNvSpPr>
            <a:spLocks noGrp="1" noChangeArrowheads="1"/>
          </p:cNvSpPr>
          <p:nvPr>
            <p:ph type="body" sz="half" idx="1"/>
          </p:nvPr>
        </p:nvSpPr>
        <p:spPr bwMode="auto">
          <a:xfrm>
            <a:off x="0" y="2017713"/>
            <a:ext cx="8955088" cy="1981200"/>
          </a:xfrm>
        </p:spPr>
        <p:txBody>
          <a:bodyPr wrap="square" numCol="1" anchor="t" anchorCtr="0" compatLnSpc="1">
            <a:prstTxWarp prst="textNoShape">
              <a:avLst/>
            </a:prstTxWarp>
          </a:bodyPr>
          <a:lstStyle/>
          <a:p>
            <a:r>
              <a:rPr lang="en-US" altLang="zh-TW" sz="2800"/>
              <a:t>Remark 3.4.4. In the proof above, we derived (3.4.6) and (3.4.7):</a:t>
            </a:r>
          </a:p>
        </p:txBody>
      </p:sp>
      <p:sp>
        <p:nvSpPr>
          <p:cNvPr id="29701" name="Rectangle 7">
            <a:extLst>
              <a:ext uri="{FF2B5EF4-FFF2-40B4-BE49-F238E27FC236}">
                <a16:creationId xmlns:a16="http://schemas.microsoft.com/office/drawing/2014/main" id="{CCE03DDA-E6EF-4433-A8DA-D1FA7775B485}"/>
              </a:ext>
            </a:extLst>
          </p:cNvPr>
          <p:cNvSpPr>
            <a:spLocks noChangeArrowheads="1"/>
          </p:cNvSpPr>
          <p:nvPr/>
        </p:nvSpPr>
        <p:spPr bwMode="auto">
          <a:xfrm>
            <a:off x="0" y="3048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29702" name="Object 6">
            <a:extLst>
              <a:ext uri="{FF2B5EF4-FFF2-40B4-BE49-F238E27FC236}">
                <a16:creationId xmlns:a16="http://schemas.microsoft.com/office/drawing/2014/main" id="{402E7680-C894-461F-B8EC-8A70E7A56BDB}"/>
              </a:ext>
            </a:extLst>
          </p:cNvPr>
          <p:cNvGraphicFramePr>
            <a:graphicFrameLocks noChangeAspect="1"/>
          </p:cNvGraphicFramePr>
          <p:nvPr>
            <p:extLst>
              <p:ext uri="{D42A27DB-BD31-4B8C-83A1-F6EECF244321}">
                <p14:modId xmlns:p14="http://schemas.microsoft.com/office/powerpoint/2010/main" val="1927883129"/>
              </p:ext>
            </p:extLst>
          </p:nvPr>
        </p:nvGraphicFramePr>
        <p:xfrm>
          <a:off x="609600" y="3058319"/>
          <a:ext cx="6705600" cy="2039938"/>
        </p:xfrm>
        <a:graphic>
          <a:graphicData uri="http://schemas.openxmlformats.org/presentationml/2006/ole">
            <mc:AlternateContent xmlns:mc="http://schemas.openxmlformats.org/markup-compatibility/2006">
              <mc:Choice xmlns:v="urn:schemas-microsoft-com:vml" Requires="v">
                <p:oleObj spid="_x0000_s29705" name="Equation" r:id="rId3" imgW="2501900" imgH="762000" progId="Equation.DSMT4">
                  <p:embed/>
                </p:oleObj>
              </mc:Choice>
              <mc:Fallback>
                <p:oleObj name="Equation" r:id="rId3" imgW="2501900" imgH="7620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058319"/>
                        <a:ext cx="670560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9">
            <a:extLst>
              <a:ext uri="{FF2B5EF4-FFF2-40B4-BE49-F238E27FC236}">
                <a16:creationId xmlns:a16="http://schemas.microsoft.com/office/drawing/2014/main" id="{3F88E90B-FD6A-4686-ABFA-43F7C362C385}"/>
              </a:ext>
            </a:extLst>
          </p:cNvPr>
          <p:cNvSpPr>
            <a:spLocks noChangeArrowheads="1"/>
          </p:cNvSpPr>
          <p:nvPr/>
        </p:nvSpPr>
        <p:spPr bwMode="auto">
          <a:xfrm>
            <a:off x="0" y="3300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30724" name="Object 8">
            <a:extLst>
              <a:ext uri="{FF2B5EF4-FFF2-40B4-BE49-F238E27FC236}">
                <a16:creationId xmlns:a16="http://schemas.microsoft.com/office/drawing/2014/main" id="{C0C390EB-8EE7-4A48-A3B5-489445A26D0C}"/>
              </a:ext>
            </a:extLst>
          </p:cNvPr>
          <p:cNvGraphicFramePr>
            <a:graphicFrameLocks noChangeAspect="1"/>
          </p:cNvGraphicFramePr>
          <p:nvPr>
            <p:extLst>
              <p:ext uri="{D42A27DB-BD31-4B8C-83A1-F6EECF244321}">
                <p14:modId xmlns:p14="http://schemas.microsoft.com/office/powerpoint/2010/main" val="727191208"/>
              </p:ext>
            </p:extLst>
          </p:nvPr>
        </p:nvGraphicFramePr>
        <p:xfrm>
          <a:off x="304800" y="1447800"/>
          <a:ext cx="8718550" cy="3019425"/>
        </p:xfrm>
        <a:graphic>
          <a:graphicData uri="http://schemas.openxmlformats.org/presentationml/2006/ole">
            <mc:AlternateContent xmlns:mc="http://schemas.openxmlformats.org/markup-compatibility/2006">
              <mc:Choice xmlns:v="urn:schemas-microsoft-com:vml" Requires="v">
                <p:oleObj spid="_x0000_s30727" name="Equation" r:id="rId3" imgW="3708400" imgH="1270000" progId="Equation.DSMT4">
                  <p:embed/>
                </p:oleObj>
              </mc:Choice>
              <mc:Fallback>
                <p:oleObj name="Equation" r:id="rId3" imgW="3708400" imgH="12700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871855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6">
            <a:extLst>
              <a:ext uri="{FF2B5EF4-FFF2-40B4-BE49-F238E27FC236}">
                <a16:creationId xmlns:a16="http://schemas.microsoft.com/office/drawing/2014/main" id="{BE39108B-2BA8-457F-971D-FAE2C7FC13A8}"/>
              </a:ext>
            </a:extLst>
          </p:cNvPr>
          <p:cNvSpPr>
            <a:spLocks noChangeArrowheads="1"/>
          </p:cNvSpPr>
          <p:nvPr/>
        </p:nvSpPr>
        <p:spPr bwMode="auto">
          <a:xfrm>
            <a:off x="0" y="3186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31748" name="Object 5">
            <a:extLst>
              <a:ext uri="{FF2B5EF4-FFF2-40B4-BE49-F238E27FC236}">
                <a16:creationId xmlns:a16="http://schemas.microsoft.com/office/drawing/2014/main" id="{A815F733-0CFE-4020-98D4-C7BBE373ECA5}"/>
              </a:ext>
            </a:extLst>
          </p:cNvPr>
          <p:cNvGraphicFramePr>
            <a:graphicFrameLocks noChangeAspect="1"/>
          </p:cNvGraphicFramePr>
          <p:nvPr>
            <p:extLst>
              <p:ext uri="{D42A27DB-BD31-4B8C-83A1-F6EECF244321}">
                <p14:modId xmlns:p14="http://schemas.microsoft.com/office/powerpoint/2010/main" val="2908736547"/>
              </p:ext>
            </p:extLst>
          </p:nvPr>
        </p:nvGraphicFramePr>
        <p:xfrm>
          <a:off x="440531" y="1630363"/>
          <a:ext cx="8262938" cy="3111500"/>
        </p:xfrm>
        <a:graphic>
          <a:graphicData uri="http://schemas.openxmlformats.org/presentationml/2006/ole">
            <mc:AlternateContent xmlns:mc="http://schemas.openxmlformats.org/markup-compatibility/2006">
              <mc:Choice xmlns:v="urn:schemas-microsoft-com:vml" Requires="v">
                <p:oleObj spid="_x0000_s31751" name="Equation" r:id="rId3" imgW="3251200" imgH="1219200" progId="Equation.DSMT4">
                  <p:embed/>
                </p:oleObj>
              </mc:Choice>
              <mc:Fallback>
                <p:oleObj name="Equation" r:id="rId3" imgW="3251200" imgH="12192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531" y="1630363"/>
                        <a:ext cx="8262938"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5">
            <a:extLst>
              <a:ext uri="{FF2B5EF4-FFF2-40B4-BE49-F238E27FC236}">
                <a16:creationId xmlns:a16="http://schemas.microsoft.com/office/drawing/2014/main" id="{B2DABB48-5FAD-4BCD-9AA7-D2E814BAC7C4}"/>
              </a:ext>
            </a:extLst>
          </p:cNvPr>
          <p:cNvGraphicFramePr>
            <a:graphicFrameLocks noGrp="1" noChangeAspect="1"/>
          </p:cNvGraphicFramePr>
          <p:nvPr>
            <p:ph/>
            <p:extLst>
              <p:ext uri="{D42A27DB-BD31-4B8C-83A1-F6EECF244321}">
                <p14:modId xmlns:p14="http://schemas.microsoft.com/office/powerpoint/2010/main" val="1011903335"/>
              </p:ext>
            </p:extLst>
          </p:nvPr>
        </p:nvGraphicFramePr>
        <p:xfrm>
          <a:off x="381000" y="1371600"/>
          <a:ext cx="8382000" cy="4513263"/>
        </p:xfrm>
        <a:graphic>
          <a:graphicData uri="http://schemas.openxmlformats.org/presentationml/2006/ole">
            <mc:AlternateContent xmlns:mc="http://schemas.openxmlformats.org/markup-compatibility/2006">
              <mc:Choice xmlns:v="urn:schemas-microsoft-com:vml" Requires="v">
                <p:oleObj spid="_x0000_s32773" name="Equation" r:id="rId3" imgW="3632200" imgH="1955800" progId="Equation.DSMT4">
                  <p:embed/>
                </p:oleObj>
              </mc:Choice>
              <mc:Fallback>
                <p:oleObj name="Equation" r:id="rId3" imgW="3632200" imgH="1955800" progId="Equation.DSMT4">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71600"/>
                        <a:ext cx="8382000" cy="451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5C8B801-52BA-49F7-A7FD-BEB7281E8A15}"/>
              </a:ext>
            </a:extLst>
          </p:cNvPr>
          <p:cNvSpPr>
            <a:spLocks noGrp="1" noChangeArrowheads="1"/>
          </p:cNvSpPr>
          <p:nvPr>
            <p:ph type="title"/>
          </p:nvPr>
        </p:nvSpPr>
        <p:spPr/>
        <p:txBody>
          <a:bodyPr/>
          <a:lstStyle/>
          <a:p>
            <a:r>
              <a:rPr lang="en-US" altLang="zh-TW"/>
              <a:t>3.4.1 First-Order Variation</a:t>
            </a:r>
          </a:p>
        </p:txBody>
      </p:sp>
      <p:sp>
        <p:nvSpPr>
          <p:cNvPr id="6147" name="Rectangle 3">
            <a:extLst>
              <a:ext uri="{FF2B5EF4-FFF2-40B4-BE49-F238E27FC236}">
                <a16:creationId xmlns:a16="http://schemas.microsoft.com/office/drawing/2014/main" id="{13C14FCE-DCDB-4E4E-8A61-722DDD7DC2D2}"/>
              </a:ext>
            </a:extLst>
          </p:cNvPr>
          <p:cNvSpPr>
            <a:spLocks noGrp="1" noChangeArrowheads="1"/>
          </p:cNvSpPr>
          <p:nvPr>
            <p:ph idx="1"/>
          </p:nvPr>
        </p:nvSpPr>
        <p:spPr bwMode="auto"/>
        <p:txBody>
          <a:bodyPr wrap="square" numCol="1" anchor="t" anchorCtr="0" compatLnSpc="1">
            <a:prstTxWarp prst="textNoShape">
              <a:avLst/>
            </a:prstTxWarp>
          </a:bodyPr>
          <a:lstStyle/>
          <a:p>
            <a:r>
              <a:rPr lang="en-US" altLang="zh-TW"/>
              <a:t>We wish to compute the amount of up and down oscillation undergone by this function between times 0 and T, with the down moves adding to rather than subtracting from the up moves.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6">
            <a:extLst>
              <a:ext uri="{FF2B5EF4-FFF2-40B4-BE49-F238E27FC236}">
                <a16:creationId xmlns:a16="http://schemas.microsoft.com/office/drawing/2014/main" id="{7E00FC89-582D-491C-9E65-A079A0063DF7}"/>
              </a:ext>
            </a:extLst>
          </p:cNvPr>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33796" name="Object 5">
            <a:extLst>
              <a:ext uri="{FF2B5EF4-FFF2-40B4-BE49-F238E27FC236}">
                <a16:creationId xmlns:a16="http://schemas.microsoft.com/office/drawing/2014/main" id="{2E20F089-82C0-468F-B55D-95D832BDB0D2}"/>
              </a:ext>
            </a:extLst>
          </p:cNvPr>
          <p:cNvGraphicFramePr>
            <a:graphicFrameLocks noChangeAspect="1"/>
          </p:cNvGraphicFramePr>
          <p:nvPr>
            <p:extLst>
              <p:ext uri="{D42A27DB-BD31-4B8C-83A1-F6EECF244321}">
                <p14:modId xmlns:p14="http://schemas.microsoft.com/office/powerpoint/2010/main" val="1890138057"/>
              </p:ext>
            </p:extLst>
          </p:nvPr>
        </p:nvGraphicFramePr>
        <p:xfrm>
          <a:off x="625651" y="1295400"/>
          <a:ext cx="7378700" cy="5013325"/>
        </p:xfrm>
        <a:graphic>
          <a:graphicData uri="http://schemas.openxmlformats.org/presentationml/2006/ole">
            <mc:AlternateContent xmlns:mc="http://schemas.openxmlformats.org/markup-compatibility/2006">
              <mc:Choice xmlns:v="urn:schemas-microsoft-com:vml" Requires="v">
                <p:oleObj spid="_x0000_s33799" name="Equation" r:id="rId3" imgW="3556000" imgH="2425700" progId="Equation.DSMT4">
                  <p:embed/>
                </p:oleObj>
              </mc:Choice>
              <mc:Fallback>
                <p:oleObj name="Equation" r:id="rId3" imgW="3556000" imgH="24257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51" y="1295400"/>
                        <a:ext cx="73787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6">
            <a:extLst>
              <a:ext uri="{FF2B5EF4-FFF2-40B4-BE49-F238E27FC236}">
                <a16:creationId xmlns:a16="http://schemas.microsoft.com/office/drawing/2014/main" id="{2B6076BB-7B97-447E-93A4-02AD9EF2BC7D}"/>
              </a:ext>
            </a:extLst>
          </p:cNvPr>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34820" name="Object 5">
            <a:extLst>
              <a:ext uri="{FF2B5EF4-FFF2-40B4-BE49-F238E27FC236}">
                <a16:creationId xmlns:a16="http://schemas.microsoft.com/office/drawing/2014/main" id="{ADC2247E-DE04-4631-841D-E821241976F8}"/>
              </a:ext>
            </a:extLst>
          </p:cNvPr>
          <p:cNvGraphicFramePr>
            <a:graphicFrameLocks noChangeAspect="1"/>
          </p:cNvGraphicFramePr>
          <p:nvPr>
            <p:extLst>
              <p:ext uri="{D42A27DB-BD31-4B8C-83A1-F6EECF244321}">
                <p14:modId xmlns:p14="http://schemas.microsoft.com/office/powerpoint/2010/main" val="3419388326"/>
              </p:ext>
            </p:extLst>
          </p:nvPr>
        </p:nvGraphicFramePr>
        <p:xfrm>
          <a:off x="299156" y="1371600"/>
          <a:ext cx="8839200" cy="3898900"/>
        </p:xfrm>
        <a:graphic>
          <a:graphicData uri="http://schemas.openxmlformats.org/presentationml/2006/ole">
            <mc:AlternateContent xmlns:mc="http://schemas.openxmlformats.org/markup-compatibility/2006">
              <mc:Choice xmlns:v="urn:schemas-microsoft-com:vml" Requires="v">
                <p:oleObj spid="_x0000_s34823" name="Equation" r:id="rId3" imgW="3771900" imgH="1676400" progId="Equation.DSMT4">
                  <p:embed/>
                </p:oleObj>
              </mc:Choice>
              <mc:Fallback>
                <p:oleObj name="Equation" r:id="rId3" imgW="3771900" imgH="16764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156" y="1371600"/>
                        <a:ext cx="88392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6">
            <a:extLst>
              <a:ext uri="{FF2B5EF4-FFF2-40B4-BE49-F238E27FC236}">
                <a16:creationId xmlns:a16="http://schemas.microsoft.com/office/drawing/2014/main" id="{EA87DDFC-A643-43AD-A6D1-B3D27954CE4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35844" name="Object 5">
            <a:extLst>
              <a:ext uri="{FF2B5EF4-FFF2-40B4-BE49-F238E27FC236}">
                <a16:creationId xmlns:a16="http://schemas.microsoft.com/office/drawing/2014/main" id="{E041AE50-B757-4E15-B57B-DE667AA0C774}"/>
              </a:ext>
            </a:extLst>
          </p:cNvPr>
          <p:cNvGraphicFramePr>
            <a:graphicFrameLocks noChangeAspect="1"/>
          </p:cNvGraphicFramePr>
          <p:nvPr>
            <p:extLst>
              <p:ext uri="{D42A27DB-BD31-4B8C-83A1-F6EECF244321}">
                <p14:modId xmlns:p14="http://schemas.microsoft.com/office/powerpoint/2010/main" val="3167007135"/>
              </p:ext>
            </p:extLst>
          </p:nvPr>
        </p:nvGraphicFramePr>
        <p:xfrm>
          <a:off x="533400" y="1524000"/>
          <a:ext cx="8294688" cy="3614738"/>
        </p:xfrm>
        <a:graphic>
          <a:graphicData uri="http://schemas.openxmlformats.org/presentationml/2006/ole">
            <mc:AlternateContent xmlns:mc="http://schemas.openxmlformats.org/markup-compatibility/2006">
              <mc:Choice xmlns:v="urn:schemas-microsoft-com:vml" Requires="v">
                <p:oleObj spid="_x0000_s35847" name="Equation" r:id="rId3" imgW="3771900" imgH="1625600" progId="Equation.DSMT4">
                  <p:embed/>
                </p:oleObj>
              </mc:Choice>
              <mc:Fallback>
                <p:oleObj name="Equation" r:id="rId3" imgW="3771900" imgH="1625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24000"/>
                        <a:ext cx="8294688"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CBFF3332-ECC5-481C-8F60-217E60F19668}"/>
              </a:ext>
            </a:extLst>
          </p:cNvPr>
          <p:cNvSpPr>
            <a:spLocks noGrp="1" noChangeArrowheads="1"/>
          </p:cNvSpPr>
          <p:nvPr>
            <p:ph type="body" sz="half" idx="1"/>
          </p:nvPr>
        </p:nvSpPr>
        <p:spPr bwMode="auto">
          <a:xfrm>
            <a:off x="685800" y="1389856"/>
            <a:ext cx="7772400" cy="4078287"/>
          </a:xfrm>
        </p:spPr>
        <p:txBody>
          <a:bodyPr wrap="square" numCol="1" anchor="t" anchorCtr="0" compatLnSpc="1">
            <a:prstTxWarp prst="textNoShape">
              <a:avLst/>
            </a:prstTxWarp>
          </a:bodyPr>
          <a:lstStyle/>
          <a:p>
            <a:r>
              <a:rPr lang="en-US" altLang="zh-TW" sz="2800" dirty="0"/>
              <a:t>The statement is that on an interval [0,T], Brownian motion accumulates T units of quadratic variation.</a:t>
            </a:r>
          </a:p>
          <a:p>
            <a:r>
              <a:rPr lang="en-US" altLang="zh-TW" sz="2800" dirty="0"/>
              <a:t>Brownian motion accumulates quadratic variation at rate one per unit time.</a:t>
            </a:r>
          </a:p>
          <a:p>
            <a:r>
              <a:rPr lang="en-US" altLang="zh-TW" sz="2800" dirty="0"/>
              <a:t>In particular, the dt on the right-hand side of </a:t>
            </a:r>
          </a:p>
          <a:p>
            <a:pPr>
              <a:buFont typeface="Wingdings" panose="05000000000000000000" pitchFamily="2" charset="2"/>
              <a:buNone/>
            </a:pPr>
            <a:r>
              <a:rPr lang="en-US" altLang="zh-TW" sz="2800" dirty="0"/>
              <a:t>                         is multiplied by an understood 1.</a:t>
            </a:r>
          </a:p>
        </p:txBody>
      </p:sp>
      <p:sp>
        <p:nvSpPr>
          <p:cNvPr id="36869" name="Rectangle 7">
            <a:extLst>
              <a:ext uri="{FF2B5EF4-FFF2-40B4-BE49-F238E27FC236}">
                <a16:creationId xmlns:a16="http://schemas.microsoft.com/office/drawing/2014/main" id="{82BDF41A-5FA9-42A4-A9ED-C43140CC19AE}"/>
              </a:ext>
            </a:extLst>
          </p:cNvPr>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36870" name="Object 6">
            <a:extLst>
              <a:ext uri="{FF2B5EF4-FFF2-40B4-BE49-F238E27FC236}">
                <a16:creationId xmlns:a16="http://schemas.microsoft.com/office/drawing/2014/main" id="{9DD530EF-1BC6-4497-B496-F70630125080}"/>
              </a:ext>
            </a:extLst>
          </p:cNvPr>
          <p:cNvGraphicFramePr>
            <a:graphicFrameLocks noChangeAspect="1"/>
          </p:cNvGraphicFramePr>
          <p:nvPr>
            <p:extLst>
              <p:ext uri="{D42A27DB-BD31-4B8C-83A1-F6EECF244321}">
                <p14:modId xmlns:p14="http://schemas.microsoft.com/office/powerpoint/2010/main" val="2583613879"/>
              </p:ext>
            </p:extLst>
          </p:nvPr>
        </p:nvGraphicFramePr>
        <p:xfrm>
          <a:off x="990600" y="3657600"/>
          <a:ext cx="1752600" cy="320021"/>
        </p:xfrm>
        <a:graphic>
          <a:graphicData uri="http://schemas.openxmlformats.org/presentationml/2006/ole">
            <mc:AlternateContent xmlns:mc="http://schemas.openxmlformats.org/markup-compatibility/2006">
              <mc:Choice xmlns:v="urn:schemas-microsoft-com:vml" Requires="v">
                <p:oleObj spid="_x0000_s36873" name="Equation" r:id="rId3" imgW="1091726" imgH="203112" progId="Equation.DSMT4">
                  <p:embed/>
                </p:oleObj>
              </mc:Choice>
              <mc:Fallback>
                <p:oleObj name="Equation" r:id="rId3" imgW="1091726" imgH="203112"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657600"/>
                        <a:ext cx="1752600" cy="320021"/>
                      </a:xfrm>
                      <a:prstGeom prst="rect">
                        <a:avLst/>
                      </a:prstGeom>
                      <a:noFill/>
                      <a:ln>
                        <a:noFill/>
                      </a:ln>
                      <a:extLst/>
                    </p:spPr>
                  </p:pic>
                </p:oleObj>
              </mc:Fallback>
            </mc:AlternateContent>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6">
            <a:extLst>
              <a:ext uri="{FF2B5EF4-FFF2-40B4-BE49-F238E27FC236}">
                <a16:creationId xmlns:a16="http://schemas.microsoft.com/office/drawing/2014/main" id="{7D2F6AA5-CAC6-4240-942A-6147EEDC8E49}"/>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37892" name="Object 5">
            <a:extLst>
              <a:ext uri="{FF2B5EF4-FFF2-40B4-BE49-F238E27FC236}">
                <a16:creationId xmlns:a16="http://schemas.microsoft.com/office/drawing/2014/main" id="{707D17CB-1AC7-4BB7-84C7-2FEAC44B6EC1}"/>
              </a:ext>
            </a:extLst>
          </p:cNvPr>
          <p:cNvGraphicFramePr>
            <a:graphicFrameLocks noChangeAspect="1"/>
          </p:cNvGraphicFramePr>
          <p:nvPr>
            <p:extLst>
              <p:ext uri="{D42A27DB-BD31-4B8C-83A1-F6EECF244321}">
                <p14:modId xmlns:p14="http://schemas.microsoft.com/office/powerpoint/2010/main" val="1398540687"/>
              </p:ext>
            </p:extLst>
          </p:nvPr>
        </p:nvGraphicFramePr>
        <p:xfrm>
          <a:off x="246062" y="1600200"/>
          <a:ext cx="8651875" cy="2813050"/>
        </p:xfrm>
        <a:graphic>
          <a:graphicData uri="http://schemas.openxmlformats.org/presentationml/2006/ole">
            <mc:AlternateContent xmlns:mc="http://schemas.openxmlformats.org/markup-compatibility/2006">
              <mc:Choice xmlns:v="urn:schemas-microsoft-com:vml" Requires="v">
                <p:oleObj spid="_x0000_s37895" name="Equation" r:id="rId3" imgW="3517900" imgH="1143000" progId="Equation.DSMT4">
                  <p:embed/>
                </p:oleObj>
              </mc:Choice>
              <mc:Fallback>
                <p:oleObj name="Equation" r:id="rId3" imgW="3517900" imgH="11430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62" y="1600200"/>
                        <a:ext cx="8651875"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5">
            <a:extLst>
              <a:ext uri="{FF2B5EF4-FFF2-40B4-BE49-F238E27FC236}">
                <a16:creationId xmlns:a16="http://schemas.microsoft.com/office/drawing/2014/main" id="{F8ACB2AD-442F-434D-AF98-FE33C59E6652}"/>
              </a:ext>
            </a:extLst>
          </p:cNvPr>
          <p:cNvGraphicFramePr>
            <a:graphicFrameLocks noGrp="1" noChangeAspect="1"/>
          </p:cNvGraphicFramePr>
          <p:nvPr>
            <p:ph/>
            <p:extLst>
              <p:ext uri="{D42A27DB-BD31-4B8C-83A1-F6EECF244321}">
                <p14:modId xmlns:p14="http://schemas.microsoft.com/office/powerpoint/2010/main" val="2522056906"/>
              </p:ext>
            </p:extLst>
          </p:nvPr>
        </p:nvGraphicFramePr>
        <p:xfrm>
          <a:off x="381000" y="1622425"/>
          <a:ext cx="8382000" cy="3613150"/>
        </p:xfrm>
        <a:graphic>
          <a:graphicData uri="http://schemas.openxmlformats.org/presentationml/2006/ole">
            <mc:AlternateContent xmlns:mc="http://schemas.openxmlformats.org/markup-compatibility/2006">
              <mc:Choice xmlns:v="urn:schemas-microsoft-com:vml" Requires="v">
                <p:oleObj spid="_x0000_s38917" name="Equation" r:id="rId3" imgW="3594100" imgH="1549400" progId="Equation.DSMT4">
                  <p:embed/>
                </p:oleObj>
              </mc:Choice>
              <mc:Fallback>
                <p:oleObj name="Equation" r:id="rId3" imgW="3594100" imgH="1549400" progId="Equation.DSMT4">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622425"/>
                        <a:ext cx="8382000" cy="361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6">
            <a:extLst>
              <a:ext uri="{FF2B5EF4-FFF2-40B4-BE49-F238E27FC236}">
                <a16:creationId xmlns:a16="http://schemas.microsoft.com/office/drawing/2014/main" id="{C88CD153-F3A0-4C6B-9D61-A36DDE8A6754}"/>
              </a:ext>
            </a:extLst>
          </p:cNvPr>
          <p:cNvSpPr>
            <a:spLocks noChangeArrowheads="1"/>
          </p:cNvSpPr>
          <p:nvPr/>
        </p:nvSpPr>
        <p:spPr bwMode="auto">
          <a:xfrm>
            <a:off x="0" y="3290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39940" name="Object 5">
            <a:extLst>
              <a:ext uri="{FF2B5EF4-FFF2-40B4-BE49-F238E27FC236}">
                <a16:creationId xmlns:a16="http://schemas.microsoft.com/office/drawing/2014/main" id="{21985E5D-7B61-4DB0-AF76-D7C15273C6CE}"/>
              </a:ext>
            </a:extLst>
          </p:cNvPr>
          <p:cNvGraphicFramePr>
            <a:graphicFrameLocks noChangeAspect="1"/>
          </p:cNvGraphicFramePr>
          <p:nvPr/>
        </p:nvGraphicFramePr>
        <p:xfrm>
          <a:off x="0" y="242888"/>
          <a:ext cx="9144000" cy="5865812"/>
        </p:xfrm>
        <a:graphic>
          <a:graphicData uri="http://schemas.openxmlformats.org/presentationml/2006/ole">
            <mc:AlternateContent xmlns:mc="http://schemas.openxmlformats.org/markup-compatibility/2006">
              <mc:Choice xmlns:v="urn:schemas-microsoft-com:vml" Requires="v">
                <p:oleObj spid="_x0000_s39943" name="Equation" r:id="rId3" imgW="4013200" imgH="2603500" progId="Equation.DSMT4">
                  <p:embed/>
                </p:oleObj>
              </mc:Choice>
              <mc:Fallback>
                <p:oleObj name="Equation" r:id="rId3" imgW="4013200" imgH="26035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2888"/>
                        <a:ext cx="9144000" cy="586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6">
            <a:extLst>
              <a:ext uri="{FF2B5EF4-FFF2-40B4-BE49-F238E27FC236}">
                <a16:creationId xmlns:a16="http://schemas.microsoft.com/office/drawing/2014/main" id="{88BB5F9A-9F71-4D8C-8DC5-F20414C4EABD}"/>
              </a:ext>
            </a:extLst>
          </p:cNvPr>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40964" name="Object 5">
            <a:extLst>
              <a:ext uri="{FF2B5EF4-FFF2-40B4-BE49-F238E27FC236}">
                <a16:creationId xmlns:a16="http://schemas.microsoft.com/office/drawing/2014/main" id="{5678CE22-1CA9-4C1D-B258-16F17D0921B6}"/>
              </a:ext>
            </a:extLst>
          </p:cNvPr>
          <p:cNvGraphicFramePr>
            <a:graphicFrameLocks noChangeAspect="1"/>
          </p:cNvGraphicFramePr>
          <p:nvPr>
            <p:extLst>
              <p:ext uri="{D42A27DB-BD31-4B8C-83A1-F6EECF244321}">
                <p14:modId xmlns:p14="http://schemas.microsoft.com/office/powerpoint/2010/main" val="1233800956"/>
              </p:ext>
            </p:extLst>
          </p:nvPr>
        </p:nvGraphicFramePr>
        <p:xfrm>
          <a:off x="685800" y="1566069"/>
          <a:ext cx="7391400" cy="3278188"/>
        </p:xfrm>
        <a:graphic>
          <a:graphicData uri="http://schemas.openxmlformats.org/presentationml/2006/ole">
            <mc:AlternateContent xmlns:mc="http://schemas.openxmlformats.org/markup-compatibility/2006">
              <mc:Choice xmlns:v="urn:schemas-microsoft-com:vml" Requires="v">
                <p:oleObj spid="_x0000_s40967" name="Equation" r:id="rId3" imgW="3175000" imgH="1397000" progId="Equation.DSMT4">
                  <p:embed/>
                </p:oleObj>
              </mc:Choice>
              <mc:Fallback>
                <p:oleObj name="Equation" r:id="rId3" imgW="3175000" imgH="13970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66069"/>
                        <a:ext cx="739140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4">
            <a:extLst>
              <a:ext uri="{FF2B5EF4-FFF2-40B4-BE49-F238E27FC236}">
                <a16:creationId xmlns:a16="http://schemas.microsoft.com/office/drawing/2014/main" id="{0FAB8D99-0911-49D9-9439-BA6E8D07E42E}"/>
              </a:ext>
            </a:extLst>
          </p:cNvPr>
          <p:cNvGraphicFramePr>
            <a:graphicFrameLocks noGrp="1" noChangeAspect="1"/>
          </p:cNvGraphicFramePr>
          <p:nvPr>
            <p:ph/>
            <p:extLst>
              <p:ext uri="{D42A27DB-BD31-4B8C-83A1-F6EECF244321}">
                <p14:modId xmlns:p14="http://schemas.microsoft.com/office/powerpoint/2010/main" val="541245911"/>
              </p:ext>
            </p:extLst>
          </p:nvPr>
        </p:nvGraphicFramePr>
        <p:xfrm>
          <a:off x="573087" y="1219200"/>
          <a:ext cx="7997825" cy="4657725"/>
        </p:xfrm>
        <a:graphic>
          <a:graphicData uri="http://schemas.openxmlformats.org/presentationml/2006/ole">
            <mc:AlternateContent xmlns:mc="http://schemas.openxmlformats.org/markup-compatibility/2006">
              <mc:Choice xmlns:v="urn:schemas-microsoft-com:vml" Requires="v">
                <p:oleObj spid="_x0000_s41989" name="Equation" r:id="rId3" imgW="3162300" imgH="1841500" progId="Equation.DSMT4">
                  <p:embed/>
                </p:oleObj>
              </mc:Choice>
              <mc:Fallback>
                <p:oleObj name="Equation" r:id="rId3" imgW="3162300" imgH="1841500" progId="Equation.DSMT4">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87" y="1219200"/>
                        <a:ext cx="79978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a:extLst>
              <a:ext uri="{FF2B5EF4-FFF2-40B4-BE49-F238E27FC236}">
                <a16:creationId xmlns:a16="http://schemas.microsoft.com/office/drawing/2014/main" id="{F48EDBF1-E5B3-4B0A-9B46-60ED0F483F86}"/>
              </a:ext>
            </a:extLst>
          </p:cNvPr>
          <p:cNvSpPr>
            <a:spLocks noGrp="1" noChangeArrowheads="1"/>
          </p:cNvSpPr>
          <p:nvPr>
            <p:ph type="title"/>
          </p:nvPr>
        </p:nvSpPr>
        <p:spPr/>
        <p:txBody>
          <a:bodyPr/>
          <a:lstStyle/>
          <a:p>
            <a:r>
              <a:rPr lang="en-US" altLang="zh-TW"/>
              <a:t>3.4.3 Volatility of Geometric Brownian Motion</a:t>
            </a:r>
          </a:p>
        </p:txBody>
      </p:sp>
      <p:sp>
        <p:nvSpPr>
          <p:cNvPr id="43012" name="Rectangle 8">
            <a:extLst>
              <a:ext uri="{FF2B5EF4-FFF2-40B4-BE49-F238E27FC236}">
                <a16:creationId xmlns:a16="http://schemas.microsoft.com/office/drawing/2014/main" id="{005D1F76-9F47-4304-9DDB-FE7D46FFAC5D}"/>
              </a:ext>
            </a:extLst>
          </p:cNvPr>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43013" name="Object 7">
            <a:extLst>
              <a:ext uri="{FF2B5EF4-FFF2-40B4-BE49-F238E27FC236}">
                <a16:creationId xmlns:a16="http://schemas.microsoft.com/office/drawing/2014/main" id="{5B35C881-1CC8-4535-A395-76213468CD6F}"/>
              </a:ext>
            </a:extLst>
          </p:cNvPr>
          <p:cNvGraphicFramePr>
            <a:graphicFrameLocks noChangeAspect="1"/>
          </p:cNvGraphicFramePr>
          <p:nvPr>
            <p:extLst>
              <p:ext uri="{D42A27DB-BD31-4B8C-83A1-F6EECF244321}">
                <p14:modId xmlns:p14="http://schemas.microsoft.com/office/powerpoint/2010/main" val="3544122337"/>
              </p:ext>
            </p:extLst>
          </p:nvPr>
        </p:nvGraphicFramePr>
        <p:xfrm>
          <a:off x="628650" y="1828800"/>
          <a:ext cx="8305800" cy="3833813"/>
        </p:xfrm>
        <a:graphic>
          <a:graphicData uri="http://schemas.openxmlformats.org/presentationml/2006/ole">
            <mc:AlternateContent xmlns:mc="http://schemas.openxmlformats.org/markup-compatibility/2006">
              <mc:Choice xmlns:v="urn:schemas-microsoft-com:vml" Requires="v">
                <p:oleObj spid="_x0000_s43016" name="Equation" r:id="rId3" imgW="3390900" imgH="1574800" progId="Equation.DSMT4">
                  <p:embed/>
                </p:oleObj>
              </mc:Choice>
              <mc:Fallback>
                <p:oleObj name="Equation" r:id="rId3" imgW="3390900" imgH="1574800" progId="Equation.DSMT4">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828800"/>
                        <a:ext cx="8305800"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51A9A7F-BD5E-4D55-B90D-2FE8E1D904AA}"/>
              </a:ext>
            </a:extLst>
          </p:cNvPr>
          <p:cNvSpPr>
            <a:spLocks noGrp="1" noChangeArrowheads="1"/>
          </p:cNvSpPr>
          <p:nvPr>
            <p:ph type="title"/>
          </p:nvPr>
        </p:nvSpPr>
        <p:spPr/>
        <p:txBody>
          <a:bodyPr/>
          <a:lstStyle/>
          <a:p>
            <a:endParaRPr lang="zh-TW" altLang="zh-TW"/>
          </a:p>
        </p:txBody>
      </p:sp>
      <p:pic>
        <p:nvPicPr>
          <p:cNvPr id="7171" name="Picture 3" descr="1">
            <a:extLst>
              <a:ext uri="{FF2B5EF4-FFF2-40B4-BE49-F238E27FC236}">
                <a16:creationId xmlns:a16="http://schemas.microsoft.com/office/drawing/2014/main" id="{E8B64D51-32A6-4BD8-A2ED-BAFC95F11F6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7239000" cy="4649788"/>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6">
            <a:extLst>
              <a:ext uri="{FF2B5EF4-FFF2-40B4-BE49-F238E27FC236}">
                <a16:creationId xmlns:a16="http://schemas.microsoft.com/office/drawing/2014/main" id="{476B0121-15EC-4DA2-A8F3-0F23E0B3CA77}"/>
              </a:ext>
            </a:extLst>
          </p:cNvPr>
          <p:cNvSpPr>
            <a:spLocks noChangeArrowheads="1"/>
          </p:cNvSpPr>
          <p:nvPr/>
        </p:nvSpPr>
        <p:spPr bwMode="auto">
          <a:xfrm>
            <a:off x="0" y="3200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44036" name="Object 5">
            <a:extLst>
              <a:ext uri="{FF2B5EF4-FFF2-40B4-BE49-F238E27FC236}">
                <a16:creationId xmlns:a16="http://schemas.microsoft.com/office/drawing/2014/main" id="{E9F054F3-76AC-4B19-91F3-A6977663934B}"/>
              </a:ext>
            </a:extLst>
          </p:cNvPr>
          <p:cNvGraphicFramePr>
            <a:graphicFrameLocks noChangeAspect="1"/>
          </p:cNvGraphicFramePr>
          <p:nvPr>
            <p:extLst>
              <p:ext uri="{D42A27DB-BD31-4B8C-83A1-F6EECF244321}">
                <p14:modId xmlns:p14="http://schemas.microsoft.com/office/powerpoint/2010/main" val="3038207528"/>
              </p:ext>
            </p:extLst>
          </p:nvPr>
        </p:nvGraphicFramePr>
        <p:xfrm>
          <a:off x="228600" y="1371600"/>
          <a:ext cx="8686800" cy="4362450"/>
        </p:xfrm>
        <a:graphic>
          <a:graphicData uri="http://schemas.openxmlformats.org/presentationml/2006/ole">
            <mc:AlternateContent xmlns:mc="http://schemas.openxmlformats.org/markup-compatibility/2006">
              <mc:Choice xmlns:v="urn:schemas-microsoft-com:vml" Requires="v">
                <p:oleObj spid="_x0000_s44039" name="Equation" r:id="rId3" imgW="3238500" imgH="1625600" progId="Equation.DSMT4">
                  <p:embed/>
                </p:oleObj>
              </mc:Choice>
              <mc:Fallback>
                <p:oleObj name="Equation" r:id="rId3" imgW="3238500" imgH="1625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371600"/>
                        <a:ext cx="868680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6">
            <a:extLst>
              <a:ext uri="{FF2B5EF4-FFF2-40B4-BE49-F238E27FC236}">
                <a16:creationId xmlns:a16="http://schemas.microsoft.com/office/drawing/2014/main" id="{1EAA98F1-A207-4120-8363-8E08CC23167C}"/>
              </a:ext>
            </a:extLst>
          </p:cNvPr>
          <p:cNvSpPr>
            <a:spLocks noChangeArrowheads="1"/>
          </p:cNvSpPr>
          <p:nvPr/>
        </p:nvSpPr>
        <p:spPr bwMode="auto">
          <a:xfrm>
            <a:off x="0" y="2738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45060" name="Object 5">
            <a:extLst>
              <a:ext uri="{FF2B5EF4-FFF2-40B4-BE49-F238E27FC236}">
                <a16:creationId xmlns:a16="http://schemas.microsoft.com/office/drawing/2014/main" id="{CDCAA34C-86D0-41E6-AADA-AF5665B1C23D}"/>
              </a:ext>
            </a:extLst>
          </p:cNvPr>
          <p:cNvGraphicFramePr>
            <a:graphicFrameLocks noChangeAspect="1"/>
          </p:cNvGraphicFramePr>
          <p:nvPr>
            <p:extLst>
              <p:ext uri="{D42A27DB-BD31-4B8C-83A1-F6EECF244321}">
                <p14:modId xmlns:p14="http://schemas.microsoft.com/office/powerpoint/2010/main" val="3126484794"/>
              </p:ext>
            </p:extLst>
          </p:nvPr>
        </p:nvGraphicFramePr>
        <p:xfrm>
          <a:off x="304800" y="1447800"/>
          <a:ext cx="8686800" cy="4294188"/>
        </p:xfrm>
        <a:graphic>
          <a:graphicData uri="http://schemas.openxmlformats.org/presentationml/2006/ole">
            <mc:AlternateContent xmlns:mc="http://schemas.openxmlformats.org/markup-compatibility/2006">
              <mc:Choice xmlns:v="urn:schemas-microsoft-com:vml" Requires="v">
                <p:oleObj spid="_x0000_s45063" name="Equation" r:id="rId3" imgW="3695700" imgH="1828800" progId="Equation.DSMT4">
                  <p:embed/>
                </p:oleObj>
              </mc:Choice>
              <mc:Fallback>
                <p:oleObj name="Equation" r:id="rId3" imgW="3695700" imgH="18288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47800"/>
                        <a:ext cx="8686800"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082" name="Object 5">
            <a:extLst>
              <a:ext uri="{FF2B5EF4-FFF2-40B4-BE49-F238E27FC236}">
                <a16:creationId xmlns:a16="http://schemas.microsoft.com/office/drawing/2014/main" id="{E0D87EF7-3D14-40A3-B5F3-85BC23BEB693}"/>
              </a:ext>
            </a:extLst>
          </p:cNvPr>
          <p:cNvGraphicFramePr>
            <a:graphicFrameLocks noGrp="1" noChangeAspect="1"/>
          </p:cNvGraphicFramePr>
          <p:nvPr>
            <p:ph/>
          </p:nvPr>
        </p:nvGraphicFramePr>
        <p:xfrm>
          <a:off x="914400" y="0"/>
          <a:ext cx="7770813" cy="6796088"/>
        </p:xfrm>
        <a:graphic>
          <a:graphicData uri="http://schemas.openxmlformats.org/presentationml/2006/ole">
            <mc:AlternateContent xmlns:mc="http://schemas.openxmlformats.org/markup-compatibility/2006">
              <mc:Choice xmlns:v="urn:schemas-microsoft-com:vml" Requires="v">
                <p:oleObj spid="_x0000_s46085" name="Equation" r:id="rId3" imgW="3746500" imgH="3276600" progId="Equation.DSMT4">
                  <p:embed/>
                </p:oleObj>
              </mc:Choice>
              <mc:Fallback>
                <p:oleObj name="Equation" r:id="rId3" imgW="3746500" imgH="3276600" progId="Equation.DSMT4">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0"/>
                        <a:ext cx="7770813" cy="679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8">
            <a:extLst>
              <a:ext uri="{FF2B5EF4-FFF2-40B4-BE49-F238E27FC236}">
                <a16:creationId xmlns:a16="http://schemas.microsoft.com/office/drawing/2014/main" id="{8E884B1A-63C1-4FBA-B847-8A6A7BBC3DC8}"/>
              </a:ext>
            </a:extLst>
          </p:cNvPr>
          <p:cNvSpPr>
            <a:spLocks noGrp="1" noChangeArrowheads="1"/>
          </p:cNvSpPr>
          <p:nvPr>
            <p:ph type="title"/>
          </p:nvPr>
        </p:nvSpPr>
        <p:spPr/>
        <p:txBody>
          <a:bodyPr/>
          <a:lstStyle/>
          <a:p>
            <a:r>
              <a:rPr lang="en-US" altLang="zh-TW"/>
              <a:t>One example</a:t>
            </a:r>
          </a:p>
        </p:txBody>
      </p:sp>
      <p:graphicFrame>
        <p:nvGraphicFramePr>
          <p:cNvPr id="8195" name="Object 14">
            <a:extLst>
              <a:ext uri="{FF2B5EF4-FFF2-40B4-BE49-F238E27FC236}">
                <a16:creationId xmlns:a16="http://schemas.microsoft.com/office/drawing/2014/main" id="{80696F3D-43CF-4522-9ACB-48849FF659BD}"/>
              </a:ext>
            </a:extLst>
          </p:cNvPr>
          <p:cNvGraphicFramePr>
            <a:graphicFrameLocks noGrp="1" noChangeAspect="1"/>
          </p:cNvGraphicFramePr>
          <p:nvPr>
            <p:ph idx="1"/>
          </p:nvPr>
        </p:nvGraphicFramePr>
        <p:xfrm>
          <a:off x="838200" y="2057400"/>
          <a:ext cx="7999413" cy="3792538"/>
        </p:xfrm>
        <a:graphic>
          <a:graphicData uri="http://schemas.openxmlformats.org/presentationml/2006/ole">
            <mc:AlternateContent xmlns:mc="http://schemas.openxmlformats.org/markup-compatibility/2006">
              <mc:Choice xmlns:v="urn:schemas-microsoft-com:vml" Requires="v">
                <p:oleObj spid="_x0000_s8200" name="Equation" r:id="rId3" imgW="3429000" imgH="1625600" progId="Equation.DSMT4">
                  <p:embed/>
                </p:oleObj>
              </mc:Choice>
              <mc:Fallback>
                <p:oleObj name="Equation" r:id="rId3" imgW="3429000" imgH="1625600" progId="Equation.DSMT4">
                  <p:embed/>
                  <p:pic>
                    <p:nvPicPr>
                      <p:cNvPr id="0" name="Object 1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057400"/>
                        <a:ext cx="7999413" cy="3792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6" name="Rectangle 15">
            <a:extLst>
              <a:ext uri="{FF2B5EF4-FFF2-40B4-BE49-F238E27FC236}">
                <a16:creationId xmlns:a16="http://schemas.microsoft.com/office/drawing/2014/main" id="{33C8BE2B-7334-4EAD-ACF3-84A1E755EECE}"/>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sp>
        <p:nvSpPr>
          <p:cNvPr id="8197" name="Rectangle 17">
            <a:extLst>
              <a:ext uri="{FF2B5EF4-FFF2-40B4-BE49-F238E27FC236}">
                <a16:creationId xmlns:a16="http://schemas.microsoft.com/office/drawing/2014/main" id="{DB9A9D01-28D3-4749-8B5A-D51DD4CF7AA2}"/>
              </a:ext>
            </a:extLst>
          </p:cNvPr>
          <p:cNvSpPr>
            <a:spLocks noChangeArrowheads="1"/>
          </p:cNvSpPr>
          <p:nvPr/>
        </p:nvSpPr>
        <p:spPr bwMode="auto">
          <a:xfrm>
            <a:off x="0" y="3314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5">
            <a:extLst>
              <a:ext uri="{FF2B5EF4-FFF2-40B4-BE49-F238E27FC236}">
                <a16:creationId xmlns:a16="http://schemas.microsoft.com/office/drawing/2014/main" id="{5848F5D2-C830-4E4F-B1AF-C1B966463616}"/>
              </a:ext>
            </a:extLst>
          </p:cNvPr>
          <p:cNvGraphicFramePr>
            <a:graphicFrameLocks noGrp="1" noChangeAspect="1"/>
          </p:cNvGraphicFramePr>
          <p:nvPr>
            <p:ph/>
          </p:nvPr>
        </p:nvGraphicFramePr>
        <p:xfrm>
          <a:off x="762000" y="2362200"/>
          <a:ext cx="8153400" cy="3163888"/>
        </p:xfrm>
        <a:graphic>
          <a:graphicData uri="http://schemas.openxmlformats.org/presentationml/2006/ole">
            <mc:AlternateContent xmlns:mc="http://schemas.openxmlformats.org/markup-compatibility/2006">
              <mc:Choice xmlns:v="urn:schemas-microsoft-com:vml" Requires="v">
                <p:oleObj spid="_x0000_s9221" name="Equation" r:id="rId3" imgW="3403600" imgH="1320800" progId="Equation.DSMT4">
                  <p:embed/>
                </p:oleObj>
              </mc:Choice>
              <mc:Fallback>
                <p:oleObj name="Equation" r:id="rId3" imgW="3403600" imgH="1320800" progId="Equation.DSMT4">
                  <p:embed/>
                  <p:pic>
                    <p:nvPicPr>
                      <p:cNvPr id="0" name="Object 5"/>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362200"/>
                        <a:ext cx="8153400" cy="3163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a:extLst>
              <a:ext uri="{FF2B5EF4-FFF2-40B4-BE49-F238E27FC236}">
                <a16:creationId xmlns:a16="http://schemas.microsoft.com/office/drawing/2014/main" id="{42CEB8D8-C732-4128-964B-757637896FB1}"/>
              </a:ext>
            </a:extLst>
          </p:cNvPr>
          <p:cNvSpPr>
            <a:spLocks noGrp="1" noChangeArrowheads="1"/>
          </p:cNvSpPr>
          <p:nvPr>
            <p:ph/>
          </p:nvPr>
        </p:nvSpPr>
        <p:spPr bwMode="auto"/>
        <p:txBody>
          <a:bodyPr wrap="square" numCol="1" anchor="t" anchorCtr="0" compatLnSpc="1">
            <a:prstTxWarp prst="textNoShape">
              <a:avLst/>
            </a:prstTxWarp>
          </a:bodyPr>
          <a:lstStyle/>
          <a:p>
            <a:endParaRPr lang="zh-TW" altLang="zh-TW"/>
          </a:p>
        </p:txBody>
      </p:sp>
      <p:sp>
        <p:nvSpPr>
          <p:cNvPr id="10243" name="Rectangle 6">
            <a:extLst>
              <a:ext uri="{FF2B5EF4-FFF2-40B4-BE49-F238E27FC236}">
                <a16:creationId xmlns:a16="http://schemas.microsoft.com/office/drawing/2014/main" id="{FCF8B9A9-DFB4-450F-8A32-FF84DC85B49F}"/>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10244" name="Object 5">
            <a:extLst>
              <a:ext uri="{FF2B5EF4-FFF2-40B4-BE49-F238E27FC236}">
                <a16:creationId xmlns:a16="http://schemas.microsoft.com/office/drawing/2014/main" id="{015FFF84-0831-4799-979F-9D9683F2D538}"/>
              </a:ext>
            </a:extLst>
          </p:cNvPr>
          <p:cNvGraphicFramePr>
            <a:graphicFrameLocks noChangeAspect="1"/>
          </p:cNvGraphicFramePr>
          <p:nvPr/>
        </p:nvGraphicFramePr>
        <p:xfrm>
          <a:off x="533400" y="2057400"/>
          <a:ext cx="8150225" cy="3757613"/>
        </p:xfrm>
        <a:graphic>
          <a:graphicData uri="http://schemas.openxmlformats.org/presentationml/2006/ole">
            <mc:AlternateContent xmlns:mc="http://schemas.openxmlformats.org/markup-compatibility/2006">
              <mc:Choice xmlns:v="urn:schemas-microsoft-com:vml" Requires="v">
                <p:oleObj spid="_x0000_s10247" name="Equation" r:id="rId3" imgW="3403600" imgH="1397000" progId="Equation.DSMT4">
                  <p:embed/>
                </p:oleObj>
              </mc:Choice>
              <mc:Fallback>
                <p:oleObj name="Equation" r:id="rId3" imgW="3403600" imgH="13970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57400"/>
                        <a:ext cx="8150225"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F038BF9B-6EDD-4C4C-97C3-568A005E3AF1}"/>
              </a:ext>
            </a:extLst>
          </p:cNvPr>
          <p:cNvSpPr>
            <a:spLocks noGrp="1" noChangeArrowheads="1"/>
          </p:cNvSpPr>
          <p:nvPr>
            <p:ph/>
          </p:nvPr>
        </p:nvSpPr>
        <p:spPr bwMode="auto"/>
        <p:txBody>
          <a:bodyPr wrap="square" numCol="1" anchor="t" anchorCtr="0" compatLnSpc="1">
            <a:prstTxWarp prst="textNoShape">
              <a:avLst/>
            </a:prstTxWarp>
          </a:bodyPr>
          <a:lstStyle/>
          <a:p>
            <a:endParaRPr lang="zh-TW" altLang="zh-TW"/>
          </a:p>
        </p:txBody>
      </p:sp>
      <p:sp>
        <p:nvSpPr>
          <p:cNvPr id="11267" name="Rectangle 6">
            <a:extLst>
              <a:ext uri="{FF2B5EF4-FFF2-40B4-BE49-F238E27FC236}">
                <a16:creationId xmlns:a16="http://schemas.microsoft.com/office/drawing/2014/main" id="{ECE1503E-AEDF-45C1-89E1-8F267B8BB36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11268" name="Object 5">
            <a:extLst>
              <a:ext uri="{FF2B5EF4-FFF2-40B4-BE49-F238E27FC236}">
                <a16:creationId xmlns:a16="http://schemas.microsoft.com/office/drawing/2014/main" id="{07F5E666-369E-4119-8E60-D00EC26C44A5}"/>
              </a:ext>
            </a:extLst>
          </p:cNvPr>
          <p:cNvGraphicFramePr>
            <a:graphicFrameLocks noChangeAspect="1"/>
          </p:cNvGraphicFramePr>
          <p:nvPr/>
        </p:nvGraphicFramePr>
        <p:xfrm>
          <a:off x="609600" y="2133600"/>
          <a:ext cx="7924800" cy="3657600"/>
        </p:xfrm>
        <a:graphic>
          <a:graphicData uri="http://schemas.openxmlformats.org/presentationml/2006/ole">
            <mc:AlternateContent xmlns:mc="http://schemas.openxmlformats.org/markup-compatibility/2006">
              <mc:Choice xmlns:v="urn:schemas-microsoft-com:vml" Requires="v">
                <p:oleObj spid="_x0000_s11271" name="Equation" r:id="rId3" imgW="3441700" imgH="1371600" progId="Equation.DSMT4">
                  <p:embed/>
                </p:oleObj>
              </mc:Choice>
              <mc:Fallback>
                <p:oleObj name="Equation" r:id="rId3" imgW="3441700" imgH="1371600" progId="Equation.DSMT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133600"/>
                        <a:ext cx="7924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a:extLst>
              <a:ext uri="{FF2B5EF4-FFF2-40B4-BE49-F238E27FC236}">
                <a16:creationId xmlns:a16="http://schemas.microsoft.com/office/drawing/2014/main" id="{E9E50283-7D97-41AB-8804-DA1341429018}"/>
              </a:ext>
            </a:extLst>
          </p:cNvPr>
          <p:cNvSpPr>
            <a:spLocks noGrp="1" noChangeArrowheads="1"/>
          </p:cNvSpPr>
          <p:nvPr>
            <p:ph type="title"/>
          </p:nvPr>
        </p:nvSpPr>
        <p:spPr/>
        <p:txBody>
          <a:bodyPr/>
          <a:lstStyle/>
          <a:p>
            <a:endParaRPr lang="zh-TW" altLang="zh-TW"/>
          </a:p>
        </p:txBody>
      </p:sp>
      <p:sp>
        <p:nvSpPr>
          <p:cNvPr id="12291" name="Rectangle 3">
            <a:extLst>
              <a:ext uri="{FF2B5EF4-FFF2-40B4-BE49-F238E27FC236}">
                <a16:creationId xmlns:a16="http://schemas.microsoft.com/office/drawing/2014/main" id="{70C24D56-9EEB-4342-A2DF-7F6B47CC9203}"/>
              </a:ext>
            </a:extLst>
          </p:cNvPr>
          <p:cNvSpPr>
            <a:spLocks noGrp="1" noChangeArrowheads="1"/>
          </p:cNvSpPr>
          <p:nvPr>
            <p:ph type="body" sz="half" idx="1"/>
          </p:nvPr>
        </p:nvSpPr>
        <p:spPr bwMode="auto">
          <a:xfrm>
            <a:off x="1219200" y="1981200"/>
            <a:ext cx="7772400" cy="4343400"/>
          </a:xfrm>
        </p:spPr>
        <p:txBody>
          <a:bodyPr wrap="square" numCol="1" anchor="t" anchorCtr="0" compatLnSpc="1">
            <a:prstTxWarp prst="textNoShape">
              <a:avLst/>
            </a:prstTxWarp>
          </a:bodyPr>
          <a:lstStyle/>
          <a:p>
            <a:r>
              <a:rPr lang="en-US" altLang="zh-TW" sz="2800"/>
              <a:t>Our first task is to verify that the definition (3.4.3)  is consistent with the formula (3.4.2) for the function shown in Figure 3.4.1. </a:t>
            </a:r>
          </a:p>
          <a:p>
            <a:endParaRPr lang="en-US" altLang="zh-TW" sz="2800"/>
          </a:p>
          <a:p>
            <a:r>
              <a:rPr lang="en-US" altLang="zh-TW" sz="2800"/>
              <a:t>To do this, we use the Mean value Theorem, which applies to any function         whose derivative         is defined everywhere. </a:t>
            </a:r>
          </a:p>
        </p:txBody>
      </p:sp>
      <p:sp>
        <p:nvSpPr>
          <p:cNvPr id="12292" name="Rectangle 7">
            <a:extLst>
              <a:ext uri="{FF2B5EF4-FFF2-40B4-BE49-F238E27FC236}">
                <a16:creationId xmlns:a16="http://schemas.microsoft.com/office/drawing/2014/main" id="{B18EC067-6702-42F1-8EEA-00470DF35A73}"/>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12293" name="Object 6">
            <a:extLst>
              <a:ext uri="{FF2B5EF4-FFF2-40B4-BE49-F238E27FC236}">
                <a16:creationId xmlns:a16="http://schemas.microsoft.com/office/drawing/2014/main" id="{1CAC4C28-01C5-47D4-ACA2-0902A286EF2A}"/>
              </a:ext>
            </a:extLst>
          </p:cNvPr>
          <p:cNvGraphicFramePr>
            <a:graphicFrameLocks noChangeAspect="1"/>
          </p:cNvGraphicFramePr>
          <p:nvPr>
            <p:extLst>
              <p:ext uri="{D42A27DB-BD31-4B8C-83A1-F6EECF244321}">
                <p14:modId xmlns:p14="http://schemas.microsoft.com/office/powerpoint/2010/main" val="1798653001"/>
              </p:ext>
            </p:extLst>
          </p:nvPr>
        </p:nvGraphicFramePr>
        <p:xfrm>
          <a:off x="4724400" y="4118152"/>
          <a:ext cx="762000" cy="444500"/>
        </p:xfrm>
        <a:graphic>
          <a:graphicData uri="http://schemas.openxmlformats.org/presentationml/2006/ole">
            <mc:AlternateContent xmlns:mc="http://schemas.openxmlformats.org/markup-compatibility/2006">
              <mc:Choice xmlns:v="urn:schemas-microsoft-com:vml" Requires="v">
                <p:oleObj spid="_x0000_s12300" name="Equation" r:id="rId3" imgW="342751" imgH="203112" progId="Equation.DSMT4">
                  <p:embed/>
                </p:oleObj>
              </mc:Choice>
              <mc:Fallback>
                <p:oleObj name="Equation" r:id="rId3" imgW="342751" imgH="203112"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4118152"/>
                        <a:ext cx="7620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4" name="Rectangle 9">
            <a:extLst>
              <a:ext uri="{FF2B5EF4-FFF2-40B4-BE49-F238E27FC236}">
                <a16:creationId xmlns:a16="http://schemas.microsoft.com/office/drawing/2014/main" id="{ABC436C7-4F96-4024-ADB5-AE5BF829DE5F}"/>
              </a:ext>
            </a:extLst>
          </p:cNvPr>
          <p:cNvSpPr>
            <a:spLocks noChangeArrowheads="1"/>
          </p:cNvSpPr>
          <p:nvPr/>
        </p:nvSpPr>
        <p:spPr bwMode="auto">
          <a:xfrm>
            <a:off x="0" y="3328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endParaRPr kumimoji="1" lang="zh-TW" altLang="en-US">
              <a:latin typeface="Tahoma" panose="020B0604030504040204" pitchFamily="34" charset="0"/>
            </a:endParaRPr>
          </a:p>
        </p:txBody>
      </p:sp>
      <p:graphicFrame>
        <p:nvGraphicFramePr>
          <p:cNvPr id="12295" name="Object 8">
            <a:extLst>
              <a:ext uri="{FF2B5EF4-FFF2-40B4-BE49-F238E27FC236}">
                <a16:creationId xmlns:a16="http://schemas.microsoft.com/office/drawing/2014/main" id="{505C67E1-97DE-4BA8-B630-7A33391BE999}"/>
              </a:ext>
            </a:extLst>
          </p:cNvPr>
          <p:cNvGraphicFramePr>
            <a:graphicFrameLocks noChangeAspect="1"/>
          </p:cNvGraphicFramePr>
          <p:nvPr>
            <p:extLst>
              <p:ext uri="{D42A27DB-BD31-4B8C-83A1-F6EECF244321}">
                <p14:modId xmlns:p14="http://schemas.microsoft.com/office/powerpoint/2010/main" val="3295776002"/>
              </p:ext>
            </p:extLst>
          </p:nvPr>
        </p:nvGraphicFramePr>
        <p:xfrm>
          <a:off x="7924800" y="4062589"/>
          <a:ext cx="762000" cy="500063"/>
        </p:xfrm>
        <a:graphic>
          <a:graphicData uri="http://schemas.openxmlformats.org/presentationml/2006/ole">
            <mc:AlternateContent xmlns:mc="http://schemas.openxmlformats.org/markup-compatibility/2006">
              <mc:Choice xmlns:v="urn:schemas-microsoft-com:vml" Requires="v">
                <p:oleObj spid="_x0000_s12301" name="Equation" r:id="rId5" imgW="304536" imgH="203024" progId="Equation.DSMT4">
                  <p:embed/>
                </p:oleObj>
              </mc:Choice>
              <mc:Fallback>
                <p:oleObj name="Equation" r:id="rId5" imgW="304536" imgH="203024"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4800" y="4062589"/>
                        <a:ext cx="7620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999</TotalTime>
  <Words>370</Words>
  <Application>Microsoft Office PowerPoint</Application>
  <PresentationFormat>如螢幕大小 (4:3)</PresentationFormat>
  <Paragraphs>32</Paragraphs>
  <Slides>42</Slides>
  <Notes>0</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1</vt:i4>
      </vt:variant>
      <vt:variant>
        <vt:lpstr>投影片標題</vt:lpstr>
      </vt:variant>
      <vt:variant>
        <vt:i4>42</vt:i4>
      </vt:variant>
    </vt:vector>
  </HeadingPairs>
  <TitlesOfParts>
    <vt:vector size="51" baseType="lpstr">
      <vt:lpstr>新細明體</vt:lpstr>
      <vt:lpstr>Arial</vt:lpstr>
      <vt:lpstr>Calibri</vt:lpstr>
      <vt:lpstr>Calibri Light</vt:lpstr>
      <vt:lpstr>Tahoma</vt:lpstr>
      <vt:lpstr>Times New Roman</vt:lpstr>
      <vt:lpstr>Wingdings</vt:lpstr>
      <vt:lpstr>Office 佈景主題</vt:lpstr>
      <vt:lpstr>Equation</vt:lpstr>
      <vt:lpstr>3.4 Quadratic Variation </vt:lpstr>
      <vt:lpstr>PowerPoint 簡報</vt:lpstr>
      <vt:lpstr>3.4.1 First-Order Variation</vt:lpstr>
      <vt:lpstr>PowerPoint 簡報</vt:lpstr>
      <vt:lpstr>One example</vt:lpstr>
      <vt:lpstr>PowerPoint 簡報</vt:lpstr>
      <vt:lpstr>PowerPoint 簡報</vt:lpstr>
      <vt:lpstr>PowerPoint 簡報</vt:lpstr>
      <vt:lpstr>PowerPoint 簡報</vt:lpstr>
      <vt:lpstr>PowerPoint 簡報</vt:lpstr>
      <vt:lpstr>PowerPoint 簡報</vt:lpstr>
      <vt:lpstr>PowerPoint 簡報</vt:lpstr>
      <vt:lpstr>PowerPoint 簡報</vt:lpstr>
      <vt:lpstr>3.4.2 Quadratic Variation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3.4.3 Volatility of Geometric Brownian Motion</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chu</dc:creator>
  <cp:lastModifiedBy> </cp:lastModifiedBy>
  <cp:revision>44</cp:revision>
  <cp:lastPrinted>1601-01-01T00:00:00Z</cp:lastPrinted>
  <dcterms:created xsi:type="dcterms:W3CDTF">1601-01-01T00:00:00Z</dcterms:created>
  <dcterms:modified xsi:type="dcterms:W3CDTF">2018-08-21T06:56:36Z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