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24" d="100"/>
          <a:sy n="124" d="100"/>
        </p:scale>
        <p:origin x="-124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2013/9/8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2013/9/8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2013/9/8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2013/9/8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2013/9/8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2013/9/8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2013/9/8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2013/9/8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2013/9/8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2013/9/8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2013/9/8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2013/9/8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42910" y="1714488"/>
            <a:ext cx="7772400" cy="1457334"/>
          </a:xfrm>
        </p:spPr>
        <p:txBody>
          <a:bodyPr>
            <a:noAutofit/>
          </a:bodyPr>
          <a:lstStyle/>
          <a:p>
            <a:r>
              <a:rPr lang="en-US" altLang="zh-TW" sz="3200" dirty="0" smtClean="0">
                <a:latin typeface="Times New Roman" pitchFamily="18" charset="0"/>
                <a:cs typeface="Times New Roman" pitchFamily="18" charset="0"/>
              </a:rPr>
              <a:t>A Novel Error-Reducing Approach on the Fast Fourier Transform Option Valuation</a:t>
            </a:r>
            <a:endParaRPr lang="zh-TW" alt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zh-TW" alt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72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7787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3999" cy="6860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675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2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884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675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3999" cy="6864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675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7787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Agenda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Abstract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Preliminaries</a:t>
            </a:r>
            <a:br>
              <a:rPr lang="en-US" altLang="zh-TW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TW" altLang="en-US" sz="2000" dirty="0" smtClean="0">
                <a:latin typeface="Times New Roman" pitchFamily="18" charset="0"/>
                <a:cs typeface="Times New Roman" pitchFamily="18" charset="0"/>
              </a:rPr>
              <a:t>－ 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Carr and </a:t>
            </a:r>
            <a:r>
              <a:rPr lang="en-US" altLang="zh-TW" sz="2000" dirty="0" err="1" smtClean="0">
                <a:latin typeface="Times New Roman" pitchFamily="18" charset="0"/>
                <a:cs typeface="Times New Roman" pitchFamily="18" charset="0"/>
              </a:rPr>
              <a:t>Madan's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 Option Pricing Method</a:t>
            </a:r>
            <a:b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zh-TW" altLang="en-US" sz="2000" dirty="0" smtClean="0">
                <a:latin typeface="Times New Roman" pitchFamily="18" charset="0"/>
                <a:cs typeface="Times New Roman" pitchFamily="18" charset="0"/>
              </a:rPr>
              <a:t>－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 Merton's Jump-</a:t>
            </a:r>
            <a:r>
              <a:rPr lang="en-US" altLang="zh-TW" sz="2000" dirty="0" err="1" smtClean="0">
                <a:latin typeface="Times New Roman" pitchFamily="18" charset="0"/>
                <a:cs typeface="Times New Roman" pitchFamily="18" charset="0"/>
              </a:rPr>
              <a:t>Diusion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 Model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Error Reduction with a Proxy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Numerical Results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Conclusions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62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14350" indent="-514350"/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Abstract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429288"/>
          </a:xfrm>
        </p:spPr>
        <p:txBody>
          <a:bodyPr>
            <a:normAutofit/>
          </a:bodyPr>
          <a:lstStyle/>
          <a:p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A famous method for pricing derivatives </a:t>
            </a:r>
            <a:r>
              <a:rPr lang="zh-TW" altLang="en-US" sz="2400" dirty="0" smtClean="0">
                <a:latin typeface="Times New Roman" pitchFamily="18" charset="0"/>
                <a:cs typeface="Times New Roman" pitchFamily="18" charset="0"/>
              </a:rPr>
              <a:t>： </a:t>
            </a:r>
            <a:endParaRPr lang="en-US" altLang="zh-TW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     Fast Fourier Transform (FFT)</a:t>
            </a:r>
          </a:p>
          <a:p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Carr and </a:t>
            </a:r>
            <a:r>
              <a:rPr lang="en-US" altLang="zh-TW" sz="2400" dirty="0" err="1" smtClean="0">
                <a:latin typeface="Times New Roman" pitchFamily="18" charset="0"/>
                <a:cs typeface="Times New Roman" pitchFamily="18" charset="0"/>
              </a:rPr>
              <a:t>Madan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 (1999) </a:t>
            </a:r>
            <a:r>
              <a:rPr lang="zh-TW" altLang="en-US" sz="2400" dirty="0" smtClean="0">
                <a:latin typeface="Times New Roman" pitchFamily="18" charset="0"/>
                <a:cs typeface="Times New Roman" pitchFamily="18" charset="0"/>
              </a:rPr>
              <a:t>：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 FFT-based approach</a:t>
            </a:r>
            <a:b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(price vanilla options given that the characteristic function  of the underlying asset's return is analytically known)</a:t>
            </a:r>
          </a:p>
          <a:p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Defect of Carr and </a:t>
            </a:r>
            <a:r>
              <a:rPr lang="en-US" altLang="zh-TW" sz="2400" dirty="0" err="1" smtClean="0">
                <a:latin typeface="Times New Roman" pitchFamily="18" charset="0"/>
                <a:cs typeface="Times New Roman" pitchFamily="18" charset="0"/>
              </a:rPr>
              <a:t>Madan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  approach </a:t>
            </a:r>
            <a:r>
              <a:rPr lang="zh-TW" altLang="en-US" sz="2400" dirty="0" smtClean="0">
                <a:latin typeface="Times New Roman" pitchFamily="18" charset="0"/>
                <a:cs typeface="Times New Roman" pitchFamily="18" charset="0"/>
              </a:rPr>
              <a:t>：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TW" altLang="en-US" sz="2400" dirty="0" smtClean="0">
                <a:latin typeface="Times New Roman" pitchFamily="18" charset="0"/>
                <a:cs typeface="Times New Roman" pitchFamily="18" charset="0"/>
              </a:rPr>
              <a:t>－ 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converge slowly</a:t>
            </a:r>
            <a:b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TW" altLang="en-US" sz="2400" dirty="0" smtClean="0">
                <a:latin typeface="Times New Roman" pitchFamily="18" charset="0"/>
                <a:cs typeface="Times New Roman" pitchFamily="18" charset="0"/>
              </a:rPr>
              <a:t>－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 negative for deep-out-of-the-money options</a:t>
            </a:r>
          </a:p>
          <a:p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This paper’s approach </a:t>
            </a:r>
            <a:r>
              <a:rPr lang="zh-TW" altLang="en-US" sz="2400" dirty="0" smtClean="0">
                <a:latin typeface="Times New Roman" pitchFamily="18" charset="0"/>
                <a:cs typeface="Times New Roman" pitchFamily="18" charset="0"/>
              </a:rPr>
              <a:t>：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 decomposes the option value into the proxy and residual terms</a:t>
            </a:r>
          </a:p>
          <a:p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Advantage of this paper’s approach </a:t>
            </a:r>
            <a:r>
              <a:rPr lang="zh-TW" altLang="en-US" sz="2400" dirty="0" smtClean="0">
                <a:latin typeface="Times New Roman" pitchFamily="18" charset="0"/>
                <a:cs typeface="Times New Roman" pitchFamily="18" charset="0"/>
              </a:rPr>
              <a:t>：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TW" altLang="en-US" sz="2400" dirty="0" smtClean="0">
                <a:latin typeface="Times New Roman" pitchFamily="18" charset="0"/>
                <a:cs typeface="Times New Roman" pitchFamily="18" charset="0"/>
              </a:rPr>
              <a:t>－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 efficiently reduces the pricing error</a:t>
            </a:r>
            <a:b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TW" altLang="en-US" sz="2400" dirty="0" smtClean="0">
                <a:latin typeface="Times New Roman" pitchFamily="18" charset="0"/>
                <a:cs typeface="Times New Roman" pitchFamily="18" charset="0"/>
              </a:rPr>
              <a:t>－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 alleviates the negative price problem</a:t>
            </a:r>
            <a:endParaRPr lang="zh-TW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Preliminaries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>
            <a:normAutofit/>
          </a:bodyPr>
          <a:lstStyle/>
          <a:p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Carr and </a:t>
            </a:r>
            <a:r>
              <a:rPr lang="en-US" altLang="zh-TW" sz="2400" dirty="0" err="1" smtClean="0">
                <a:latin typeface="Times New Roman" pitchFamily="18" charset="0"/>
                <a:cs typeface="Times New Roman" pitchFamily="18" charset="0"/>
              </a:rPr>
              <a:t>Madan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 (1999) suggest  that </a:t>
            </a:r>
            <a:r>
              <a:rPr lang="zh-TW" altLang="en-US" sz="2400" dirty="0" smtClean="0">
                <a:latin typeface="Times New Roman" pitchFamily="18" charset="0"/>
                <a:cs typeface="Times New Roman" pitchFamily="18" charset="0"/>
              </a:rPr>
              <a:t>：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  where d&gt;0 ;</a:t>
            </a:r>
            <a:b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 where is the  is Fourier transform of the damped call price </a:t>
            </a:r>
            <a:b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                       risk-neutral characteristic function of </a:t>
            </a:r>
          </a:p>
          <a:p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Using the trapezoid rule for the integral</a:t>
            </a:r>
            <a:endParaRPr lang="zh-TW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000240"/>
            <a:ext cx="4914898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3286124"/>
            <a:ext cx="4292283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18" y="4214818"/>
            <a:ext cx="704847" cy="361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57356" y="4572008"/>
            <a:ext cx="642942" cy="324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86644" y="4643446"/>
            <a:ext cx="500066" cy="30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57422" y="5429264"/>
            <a:ext cx="4352936" cy="1060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8276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1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1642</TotalTime>
  <Words>48</Words>
  <PresentationFormat>如螢幕大小 (4:3)</PresentationFormat>
  <Paragraphs>17</Paragraphs>
  <Slides>20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1" baseType="lpstr">
      <vt:lpstr>Office 佈景主題</vt:lpstr>
      <vt:lpstr>A Novel Error-Reducing Approach on the Fast Fourier Transform Option Valuation</vt:lpstr>
      <vt:lpstr>Agenda</vt:lpstr>
      <vt:lpstr>Abstract</vt:lpstr>
      <vt:lpstr>Preliminaries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  <vt:lpstr>投影片 17</vt:lpstr>
      <vt:lpstr>投影片 18</vt:lpstr>
      <vt:lpstr>投影片 19</vt:lpstr>
      <vt:lpstr>投影片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Novel Error-Reducing Approach on the Fast Fourier Transform Option Valuation</dc:title>
  <dc:creator>J.P.Chen</dc:creator>
  <cp:lastModifiedBy>J.P.Chen</cp:lastModifiedBy>
  <cp:revision>168</cp:revision>
  <dcterms:created xsi:type="dcterms:W3CDTF">2013-02-26T05:41:37Z</dcterms:created>
  <dcterms:modified xsi:type="dcterms:W3CDTF">2013-09-08T06:12:09Z</dcterms:modified>
</cp:coreProperties>
</file>